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C3A48-08D7-4A71-A244-5DA92749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DFE4E1-9771-402B-B644-14D637B4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9C30-F493-4264-9B84-AF029005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D8F27-DC5F-470C-B624-4FC57E8E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FF01B-D02E-4B86-A934-F7227E2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DCEA-30BB-49C4-A2EC-4326CAE8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5A9E4-6CB7-41E4-88A3-083D1A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9F1EA-4328-4E56-8C47-76AEDD00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68DE6-C79A-486F-B5DB-AA31AE09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7294-BE10-4FF3-9463-1317E78B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6B9AF-8A6A-48A1-A14D-A24BB947C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ECEC1-6A5B-41F0-860B-2636AF63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372BB-F7D3-4277-9FDB-0E287D2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98D90-A552-4B71-96B9-C12419F0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A5236-A2D0-425E-84FD-27C6C24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1D366-E9C2-4CFD-8C98-0EE615DA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CEB52-22D8-4810-BAF6-4358F048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2D547-FE59-430B-9AAA-34900E14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E9C8-520B-4CCF-ABEB-D76EF68D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6FF5A-D82D-443E-9A0F-FAC06A9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6688C-2AF8-4C24-B8D0-06A87794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CDD2D-BA60-47A6-92E1-0E245F45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AFCFB-57B2-4C8E-9B6B-C506D90E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AA69E-A13D-4C24-BC93-D8F37B0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AA512-991B-4E42-8B2E-9038F288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715FD-8016-4005-8B77-50CA763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35CFD-BF0D-48D3-8E2F-77FD9FA3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17B6-02EF-4453-8945-2D6115FAD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74D77-8FDF-4198-B21F-9188788E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1952B-7D79-4537-93DB-3F5F07D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3578B-F3AC-4179-B51E-AF2BB6F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5F23-73ED-490D-8991-9AAB5B60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185E0-CACC-406F-8EC7-7E98014E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65C1C-44D6-4BF7-A064-D96392A2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FD559-8B3F-4799-AF96-5EECCDE00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FB209-3187-4512-920E-86D37C72D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CFAB4C-A235-418C-A59E-8FD6B67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4CDA8-E33F-4391-A3F7-B67BF8F5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48467-1082-4EB3-8CD4-55C58607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799D3-B2AC-479B-8AAD-A5828677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89B5F-D7A8-4F31-9BA7-777B0019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161B6B-D0AE-4E4D-A8EA-40297620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97DF1-0E3B-42E9-8132-6CA21B33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8A207-73F9-4830-932D-36313B4A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1D84B-8332-49DF-9810-292FB09E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95060-B9FE-449E-B554-E475A56C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DD8E0-839F-4245-BD72-2E1C2F69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547E9-6E7C-4A59-8552-E8E057CC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C9432-4AEF-473E-8D3F-FBC83EB9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F6A5E-30B1-4FA2-949D-831F9F7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F14F4-06A0-473E-BE27-F32237BA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1FF2F-8B3B-4EAE-BC80-49A0A96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2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151A-9851-4A68-B27B-E9F68CE2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B7BD7-9789-4209-8F65-4CC12A35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B653-809C-42AD-AD1D-8F069A8A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42BF6-44DE-4E36-BE7E-A739F589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76EA6-2804-4705-AD85-C2A56FF3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2ED40-2EF1-4FE1-8F0D-989814EB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2D72A-0545-4F94-92D1-628FB9D1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37330-35D5-4142-ADDA-0C9842F6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21343-6548-4DCC-B540-EAE2A688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092A-8695-4FB4-8D6C-E3529B428807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3A6A3-8466-4552-A02D-133A30C8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CBE23-38E4-4D30-B5D3-CC2F4C87B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C8A5-4F6A-48AA-BFEC-0CD929873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8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11A2C27-3812-4CF0-9F1A-0269357A4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505" y="6096663"/>
            <a:ext cx="9144000" cy="499446"/>
          </a:xfrm>
        </p:spPr>
        <p:txBody>
          <a:bodyPr>
            <a:normAutofit/>
          </a:bodyPr>
          <a:lstStyle/>
          <a:p>
            <a:pPr algn="r"/>
            <a:r>
              <a:rPr lang="en-US" altLang="zh-CN" sz="1800" dirty="0"/>
              <a:t>51194506015 </a:t>
            </a:r>
            <a:r>
              <a:rPr lang="zh-CN" altLang="en-US" sz="1800" dirty="0"/>
              <a:t>洪诗诗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AF984-4E81-4CF4-9119-75A2A927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8" y="1420902"/>
            <a:ext cx="10451977" cy="30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231CB7-B63B-43B2-A534-2ED12DA31D5F}"/>
              </a:ext>
            </a:extLst>
          </p:cNvPr>
          <p:cNvSpPr txBox="1"/>
          <p:nvPr/>
        </p:nvSpPr>
        <p:spPr>
          <a:xfrm flipH="1">
            <a:off x="667156" y="887768"/>
            <a:ext cx="296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Inference Algorithm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5C68D3-441A-43E4-9B6E-382343A6411F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Description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A145AF-70EB-411B-8FFE-CFD8C3E2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6" y="1835663"/>
            <a:ext cx="5218739" cy="12132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F8121A-13E4-47AD-A90A-CE118603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54" y="1835663"/>
            <a:ext cx="5109853" cy="1905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9802A9-AC87-4747-835E-01756A890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64" y="4185047"/>
            <a:ext cx="70675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4D971B-60EC-462B-B0B4-AF747D8023F2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3F8131-97E5-43F7-B0B4-07A14A5786D6}"/>
              </a:ext>
            </a:extLst>
          </p:cNvPr>
          <p:cNvSpPr txBox="1"/>
          <p:nvPr/>
        </p:nvSpPr>
        <p:spPr>
          <a:xfrm flipH="1">
            <a:off x="667155" y="887768"/>
            <a:ext cx="400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Review Sentiment Classification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A86BAE-9043-41B0-B8CD-161550E3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722082"/>
            <a:ext cx="12134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6227E9-2ED4-45B0-9D84-7AF78B5FAB60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94B70-8517-4AD6-806A-8E5E6F022AD9}"/>
              </a:ext>
            </a:extLst>
          </p:cNvPr>
          <p:cNvSpPr txBox="1"/>
          <p:nvPr/>
        </p:nvSpPr>
        <p:spPr>
          <a:xfrm flipH="1">
            <a:off x="667155" y="887768"/>
            <a:ext cx="467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 Lexicon Term Sentiment Classification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82207-E43D-4072-A98E-44B633FA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5" y="2038164"/>
            <a:ext cx="12124915" cy="33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76EC08-AE1F-4594-9E9E-2BD32A26576C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E4F84B-B477-42AD-B7CA-198765F0C50B}"/>
              </a:ext>
            </a:extLst>
          </p:cNvPr>
          <p:cNvSpPr txBox="1"/>
          <p:nvPr/>
        </p:nvSpPr>
        <p:spPr>
          <a:xfrm flipH="1">
            <a:off x="667155" y="887768"/>
            <a:ext cx="467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Lexicon Term Sentiment Classification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D0B830-BDA1-419F-9E8E-2523B765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66912"/>
            <a:ext cx="75819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ABD9D5-DF5C-4792-AA83-18FECB02C306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Case Study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86DA25-D08D-4A3D-9547-A575A871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53" y="612585"/>
            <a:ext cx="9850294" cy="6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EB34AC-2497-40C1-ACBF-FD753446EC15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Conclusion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16010B-4B48-4F7A-BAA3-0C8958BF2FAB}"/>
              </a:ext>
            </a:extLst>
          </p:cNvPr>
          <p:cNvSpPr txBox="1"/>
          <p:nvPr/>
        </p:nvSpPr>
        <p:spPr>
          <a:xfrm>
            <a:off x="949911" y="1606858"/>
            <a:ext cx="10653203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propose a new method of learning </a:t>
            </a:r>
            <a:r>
              <a:rPr lang="en-US" altLang="zh-CN" sz="2000" dirty="0" err="1"/>
              <a:t>domainsensitive</a:t>
            </a:r>
            <a:r>
              <a:rPr lang="en-US" altLang="zh-CN" sz="2000" dirty="0"/>
              <a:t> and sentiment-aware word embeddings.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model can distinguish domain-common and domain-specific words with the consideration of varied semantics across multiple domains.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model detects domain-common words according to not only similar context words but also sentiment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learned embeddings considering sentiment information can distinguish words with similar syntactic context but opposite sentiment polarity.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731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F7EC1E7-F3B5-4823-A087-4C0F9BA6CDEF}"/>
              </a:ext>
            </a:extLst>
          </p:cNvPr>
          <p:cNvSpPr txBox="1"/>
          <p:nvPr/>
        </p:nvSpPr>
        <p:spPr>
          <a:xfrm flipH="1">
            <a:off x="170006" y="150920"/>
            <a:ext cx="213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Motivation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F4C618-126C-4430-8DB7-D132AE767355}"/>
              </a:ext>
            </a:extLst>
          </p:cNvPr>
          <p:cNvSpPr txBox="1"/>
          <p:nvPr/>
        </p:nvSpPr>
        <p:spPr>
          <a:xfrm>
            <a:off x="825622" y="1562470"/>
            <a:ext cx="10475651" cy="221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Word embeddings have been widely used in sentiment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ome existing methods for word embeddings exploit sentiment information, but they cannot produce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domainsensitive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embeddings.</a:t>
            </a:r>
            <a:r>
              <a:rPr lang="en-US" altLang="zh-C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Some other existing methods can generate domain-sensitive word embeddings, but they cannot distinguish words with similar contexts but opposite sentiment polarity.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344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9F10A8-915F-4513-AEF2-C7327BF89BAB}"/>
              </a:ext>
            </a:extLst>
          </p:cNvPr>
          <p:cNvSpPr txBox="1"/>
          <p:nvPr/>
        </p:nvSpPr>
        <p:spPr>
          <a:xfrm flipH="1">
            <a:off x="170006" y="150920"/>
            <a:ext cx="213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125F21-F4D7-47F8-B2FE-7A3176032947}"/>
              </a:ext>
            </a:extLst>
          </p:cNvPr>
          <p:cNvSpPr txBox="1"/>
          <p:nvPr/>
        </p:nvSpPr>
        <p:spPr>
          <a:xfrm>
            <a:off x="949912" y="1606858"/>
            <a:ext cx="10511160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the polarity of some sentiment words is domain-sensitive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+mn-ea"/>
              </a:rPr>
              <a:t>e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</a:rPr>
              <a:t>g.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 the word “lightweight” 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in the electronics domain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positive</a:t>
            </a:r>
            <a:r>
              <a:rPr lang="en-US" altLang="zh-CN" sz="2000" dirty="0">
                <a:latin typeface="+mn-ea"/>
              </a:rPr>
              <a:t> 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in the movie</a:t>
            </a:r>
            <a:r>
              <a:rPr lang="en-US" altLang="zh-CN" sz="2000" dirty="0">
                <a:latin typeface="+mn-ea"/>
              </a:rPr>
              <a:t> domain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 negative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Aim: learning word embeddings that are both domain-sensitive and sentiment-aware.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26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741B22-2E1E-4F5B-9818-BB3B281AE065}"/>
              </a:ext>
            </a:extLst>
          </p:cNvPr>
          <p:cNvSpPr txBox="1"/>
          <p:nvPr/>
        </p:nvSpPr>
        <p:spPr>
          <a:xfrm flipH="1">
            <a:off x="170006" y="150920"/>
            <a:ext cx="213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6EB4E-763D-4E21-985D-18BC6614F78F}"/>
              </a:ext>
            </a:extLst>
          </p:cNvPr>
          <p:cNvSpPr txBox="1"/>
          <p:nvPr/>
        </p:nvSpPr>
        <p:spPr>
          <a:xfrm>
            <a:off x="1012055" y="1180730"/>
            <a:ext cx="10511160" cy="553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Domain-common embeddings </a:t>
            </a:r>
            <a:endParaRPr lang="en-US" altLang="zh-CN" sz="20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represent the fact that the semantics of a word including its sentiment and meaning in different domains are very similar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eg.</a:t>
            </a:r>
            <a:r>
              <a:rPr lang="en-US" altLang="zh-CN" sz="2000" dirty="0">
                <a:latin typeface="+mn-ea"/>
              </a:rPr>
              <a:t> the words “good” and “interesting”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have similar embeddings across domains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domain-specific word embeddings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represent the fact that the sentiments or meanings across domains are different.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eg.</a:t>
            </a:r>
            <a:r>
              <a:rPr lang="en-US" altLang="zh-CN" sz="2000" dirty="0">
                <a:latin typeface="+mn-ea"/>
              </a:rPr>
              <a:t> the word “lightweight”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6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CF943B-37AA-4E70-A2CC-7517A0004372}"/>
              </a:ext>
            </a:extLst>
          </p:cNvPr>
          <p:cNvSpPr txBox="1"/>
          <p:nvPr/>
        </p:nvSpPr>
        <p:spPr>
          <a:xfrm flipH="1">
            <a:off x="170006" y="150920"/>
            <a:ext cx="213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Contribution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B183CB-F96F-4676-9AED-FB7C9DAE136C}"/>
              </a:ext>
            </a:extLst>
          </p:cNvPr>
          <p:cNvSpPr txBox="1"/>
          <p:nvPr/>
        </p:nvSpPr>
        <p:spPr>
          <a:xfrm>
            <a:off x="949912" y="1606858"/>
            <a:ext cx="10511160" cy="221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Propose a new method for learning domain-sensitive and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sentimentaware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embeddings that simultaneously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capture the information of sentiment semantics and domain sensitivity of individual words. </a:t>
            </a:r>
            <a:endParaRPr lang="en-US" altLang="zh-CN" sz="20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Automatically determine and produce domain-common embeddings and domain-specific embeddings.</a:t>
            </a:r>
            <a:r>
              <a:rPr lang="en-US" altLang="zh-CN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P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rovides an effective way to learn domain-sensitive and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sentimentaware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word embeddings which benefit sentiment classification at both sentence level and lexicon term level.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5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75A044-E93C-4CFF-B65E-702E784DE9DD}"/>
              </a:ext>
            </a:extLst>
          </p:cNvPr>
          <p:cNvSpPr txBox="1"/>
          <p:nvPr/>
        </p:nvSpPr>
        <p:spPr>
          <a:xfrm flipH="1">
            <a:off x="170005" y="150920"/>
            <a:ext cx="28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Description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5B1DFF-2C86-498E-A119-67A34E545B61}"/>
              </a:ext>
            </a:extLst>
          </p:cNvPr>
          <p:cNvSpPr txBox="1"/>
          <p:nvPr/>
        </p:nvSpPr>
        <p:spPr>
          <a:xfrm flipH="1">
            <a:off x="667156" y="887768"/>
            <a:ext cx="36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Design of Embeddings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6BBCA-15AE-4FE4-934F-01C5FE70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06" y="1651247"/>
            <a:ext cx="6324597" cy="11858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E485C7-CF5E-4F5E-84F9-1C99230E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06" y="2928398"/>
            <a:ext cx="7233174" cy="1381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8E3242-B9A1-4BA3-AF1D-7DDD01D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06" y="4309701"/>
            <a:ext cx="8381462" cy="23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D97B79-C933-4CAA-A4AD-FFAF5E385B8D}"/>
              </a:ext>
            </a:extLst>
          </p:cNvPr>
          <p:cNvSpPr txBox="1"/>
          <p:nvPr/>
        </p:nvSpPr>
        <p:spPr>
          <a:xfrm flipH="1">
            <a:off x="667156" y="887768"/>
            <a:ext cx="405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 Exploiting Sentiment Information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BEFFA-25D1-4F32-A649-2AE1E26597BF}"/>
              </a:ext>
            </a:extLst>
          </p:cNvPr>
          <p:cNvSpPr txBox="1"/>
          <p:nvPr/>
        </p:nvSpPr>
        <p:spPr>
          <a:xfrm flipH="1">
            <a:off x="170005" y="150920"/>
            <a:ext cx="28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Description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008738-FAEA-4DCC-A2DF-595BF2B5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43" y="1768784"/>
            <a:ext cx="6191250" cy="104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CF0265-4872-4520-8BEB-22A468D2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85" y="2947200"/>
            <a:ext cx="4543425" cy="628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4522-5EAE-4BC0-8FF8-05F68F0C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843" y="3910800"/>
            <a:ext cx="6505575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D329AF-0523-4D4E-B65D-F1253AB55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211" y="4789132"/>
            <a:ext cx="6505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513D54-D0A1-4831-8683-2F71DCFEB9D6}"/>
              </a:ext>
            </a:extLst>
          </p:cNvPr>
          <p:cNvSpPr txBox="1"/>
          <p:nvPr/>
        </p:nvSpPr>
        <p:spPr>
          <a:xfrm flipH="1">
            <a:off x="667156" y="887768"/>
            <a:ext cx="2777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Inference Algorithm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4E8F3-FA1C-492B-BE41-7CF62B1E25EB}"/>
              </a:ext>
            </a:extLst>
          </p:cNvPr>
          <p:cNvSpPr txBox="1"/>
          <p:nvPr/>
        </p:nvSpPr>
        <p:spPr>
          <a:xfrm flipH="1">
            <a:off x="170005" y="150920"/>
            <a:ext cx="28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Description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9549F-1488-4518-958F-7DEA0F2C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13" y="381752"/>
            <a:ext cx="6629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651343-429A-43E0-A38F-B9A86B56433B}"/>
              </a:ext>
            </a:extLst>
          </p:cNvPr>
          <p:cNvSpPr txBox="1"/>
          <p:nvPr/>
        </p:nvSpPr>
        <p:spPr>
          <a:xfrm flipH="1">
            <a:off x="667156" y="887768"/>
            <a:ext cx="296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 Inference Algorithm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33995F-352B-406E-BD0C-04BCC2DFE5AB}"/>
              </a:ext>
            </a:extLst>
          </p:cNvPr>
          <p:cNvSpPr txBox="1"/>
          <p:nvPr/>
        </p:nvSpPr>
        <p:spPr>
          <a:xfrm flipH="1">
            <a:off x="170004" y="150920"/>
            <a:ext cx="27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 Description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760883-B83C-46E4-B6AF-F4829994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1948105"/>
            <a:ext cx="1573463" cy="413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B71C9D-F7A1-4823-973B-DF153C00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6" y="2668124"/>
            <a:ext cx="3257733" cy="7608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3F739E-076C-464A-B261-835837DEC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0" y="3923469"/>
            <a:ext cx="3678801" cy="14109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F15B84-6163-4851-B0A0-F275CB17C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721" y="1006915"/>
            <a:ext cx="6580628" cy="1950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907210-646A-4740-9A95-EDE5BC905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531" y="3053275"/>
            <a:ext cx="5249599" cy="32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340</Words>
  <Application>Microsoft Office PowerPoint</Application>
  <PresentationFormat>宽屏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NimbusRomNo9L-Regu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hhh ccc</dc:creator>
  <cp:lastModifiedBy>hhh ccc</cp:lastModifiedBy>
  <cp:revision>12</cp:revision>
  <dcterms:created xsi:type="dcterms:W3CDTF">2020-08-28T06:24:44Z</dcterms:created>
  <dcterms:modified xsi:type="dcterms:W3CDTF">2020-08-28T07:44:27Z</dcterms:modified>
</cp:coreProperties>
</file>