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0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9.xml"/><Relationship Id="rId5" Type="http://schemas.openxmlformats.org/officeDocument/2006/relationships/image" Target="../media/image13.pn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12.png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94.xml"/><Relationship Id="rId7" Type="http://schemas.openxmlformats.org/officeDocument/2006/relationships/image" Target="../media/image15.png"/><Relationship Id="rId6" Type="http://schemas.openxmlformats.org/officeDocument/2006/relationships/tags" Target="../tags/tag93.xml"/><Relationship Id="rId5" Type="http://schemas.openxmlformats.org/officeDocument/2006/relationships/image" Target="../media/image14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12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9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image" Target="../media/image21.png"/><Relationship Id="rId1" Type="http://schemas.openxmlformats.org/officeDocument/2006/relationships/tags" Target="../tags/tag10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tags" Target="../tags/tag77.xml"/><Relationship Id="rId5" Type="http://schemas.openxmlformats.org/officeDocument/2006/relationships/image" Target="../media/image7.png"/><Relationship Id="rId4" Type="http://schemas.openxmlformats.org/officeDocument/2006/relationships/tags" Target="../tags/tag76.xml"/><Relationship Id="rId3" Type="http://schemas.openxmlformats.org/officeDocument/2006/relationships/image" Target="../media/image6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tags" Target="../tags/tag81.xml"/><Relationship Id="rId5" Type="http://schemas.openxmlformats.org/officeDocument/2006/relationships/image" Target="../media/image10.png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9.png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tags" Target="../tags/tag85.xml"/><Relationship Id="rId5" Type="http://schemas.openxmlformats.org/officeDocument/2006/relationships/image" Target="../media/image10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24125" y="2561590"/>
            <a:ext cx="7447915" cy="1734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4000"/>
              <a:t>Knowledge Graph Contrastive Learning for Recommendation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4065" y="821055"/>
            <a:ext cx="5558790" cy="559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42265" y="17335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Knowledge-aware Co-Contrastive Learning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24700" y="2086610"/>
            <a:ext cx="4375150" cy="2884170"/>
            <a:chOff x="11332" y="2012"/>
            <a:chExt cx="6890" cy="4542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rcRect r="51896"/>
            <a:stretch>
              <a:fillRect/>
            </a:stretch>
          </p:blipFill>
          <p:spPr>
            <a:xfrm>
              <a:off x="11332" y="2012"/>
              <a:ext cx="6126" cy="225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5"/>
            <a:srcRect l="50404"/>
            <a:stretch>
              <a:fillRect/>
            </a:stretch>
          </p:blipFill>
          <p:spPr>
            <a:xfrm>
              <a:off x="11906" y="4304"/>
              <a:ext cx="6316" cy="2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2465" y="821055"/>
            <a:ext cx="5558790" cy="559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42265" y="17335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Knowledge-aware Co-Contrastive Learning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363335" y="1788795"/>
            <a:ext cx="5620385" cy="3606800"/>
            <a:chOff x="10021" y="4027"/>
            <a:chExt cx="8851" cy="5680"/>
          </a:xfrm>
        </p:grpSpPr>
        <p:grpSp>
          <p:nvGrpSpPr>
            <p:cNvPr id="7" name="组合 6"/>
            <p:cNvGrpSpPr/>
            <p:nvPr/>
          </p:nvGrpSpPr>
          <p:grpSpPr>
            <a:xfrm>
              <a:off x="10148" y="4027"/>
              <a:ext cx="8724" cy="3865"/>
              <a:chOff x="9973" y="2440"/>
              <a:chExt cx="8724" cy="3865"/>
            </a:xfrm>
          </p:grpSpPr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rcRect r="8468"/>
              <a:stretch>
                <a:fillRect/>
              </a:stretch>
            </p:blipFill>
            <p:spPr>
              <a:xfrm>
                <a:off x="9973" y="2440"/>
                <a:ext cx="8724" cy="1681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"/>
              <a:srcRect r="4118"/>
              <a:stretch>
                <a:fillRect/>
              </a:stretch>
            </p:blipFill>
            <p:spPr>
              <a:xfrm>
                <a:off x="9973" y="4717"/>
                <a:ext cx="8318" cy="1589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0021" y="8297"/>
              <a:ext cx="6825" cy="1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42265" y="17335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5" name="图片 104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7930" y="768350"/>
            <a:ext cx="8324215" cy="5604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42265" y="17335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Ablation Study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6" name="图片 105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0150" y="1809750"/>
            <a:ext cx="9410700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8305" y="23431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Sparse User Interactions</a:t>
            </a:r>
            <a:endParaRPr lang="en-US" alt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0075" y="955040"/>
            <a:ext cx="10476230" cy="4947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08305" y="23431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Long-tail Item Recommendation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055" y="1396365"/>
            <a:ext cx="982980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725" y="1261745"/>
            <a:ext cx="12020550" cy="433387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08305" y="23431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 Study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285365" y="2055495"/>
            <a:ext cx="7954645" cy="2595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3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sz="13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3710" y="42608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ackground: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06930" y="1122680"/>
            <a:ext cx="7137400" cy="4897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3710" y="42608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Long-tail entity distributions in real-world KGs: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3710" y="1418590"/>
            <a:ext cx="11275060" cy="4179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3710" y="42608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Topic-irrelevant entities 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6670" y="1290320"/>
            <a:ext cx="9598025" cy="4277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3710" y="42608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Overall architecture of  KGCL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5310" y="2209800"/>
            <a:ext cx="11042015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1215" y="598805"/>
            <a:ext cx="4937760" cy="5917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42265" y="17335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Knowledge Aggregation with Relation Heterogeneity 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42265" y="17335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Augmentation on Knowledge Graph Structures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57095" y="769620"/>
            <a:ext cx="7765415" cy="5967095"/>
            <a:chOff x="2816" y="1212"/>
            <a:chExt cx="12229" cy="9397"/>
          </a:xfrm>
        </p:grpSpPr>
        <p:pic>
          <p:nvPicPr>
            <p:cNvPr id="101" name="图片 100"/>
            <p:cNvPicPr/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816" y="1212"/>
              <a:ext cx="11662" cy="70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911" y="8354"/>
              <a:ext cx="12135" cy="127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4291" y="9319"/>
              <a:ext cx="9150" cy="12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6775" y="695325"/>
            <a:ext cx="4363720" cy="5856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42265" y="17335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Interaction Graph Augmentation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5665"/>
          <a:stretch>
            <a:fillRect/>
          </a:stretch>
        </p:blipFill>
        <p:spPr>
          <a:xfrm>
            <a:off x="5466715" y="1541780"/>
            <a:ext cx="6556375" cy="1474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66715" y="4630420"/>
            <a:ext cx="6588760" cy="6623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6775" y="695325"/>
            <a:ext cx="4363720" cy="5856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42265" y="173355"/>
            <a:ext cx="9321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 i="1" dirty="0">
                <a:solidFill>
                  <a:srgbClr val="2E3F55"/>
                </a:solidFill>
                <a:latin typeface="Times New Roman" panose="02020603050405020304" charset="0"/>
                <a:cs typeface="Times New Roman" panose="02020603050405020304" charset="0"/>
              </a:rPr>
              <a:t>Interaction Graph Augmentation</a:t>
            </a:r>
            <a:endParaRPr lang="en-US" sz="2800" b="1" i="1" dirty="0">
              <a:solidFill>
                <a:srgbClr val="2E3F5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5665"/>
          <a:stretch>
            <a:fillRect/>
          </a:stretch>
        </p:blipFill>
        <p:spPr>
          <a:xfrm>
            <a:off x="5466715" y="1541780"/>
            <a:ext cx="6556375" cy="1474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66715" y="4630420"/>
            <a:ext cx="6588760" cy="6623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COMMONDATA" val="eyJoZGlkIjoiNDdiYWYyYTI3N2M1ODkxY2EzYjQ3NjdhOTdiZmQzNTcifQ=="/>
  <p:tag name="KSO_WPP_MARK_KEY" val="791ac69d-1f58-426d-99a2-9b5ff011f37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宽屏</PresentationFormat>
  <Paragraphs>34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Cthu1Hu丶</cp:lastModifiedBy>
  <cp:revision>168</cp:revision>
  <dcterms:created xsi:type="dcterms:W3CDTF">2019-06-19T02:08:00Z</dcterms:created>
  <dcterms:modified xsi:type="dcterms:W3CDTF">2023-06-27T04:38:19Z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F762B22B5E484EA9845C7439D9BC1589_13</vt:lpwstr>
  </property>
</Properties>
</file>