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F7EFD-5291-4B13-8255-E9EFEA5012A0}" v="1" dt="2023-04-05T11:33:5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燮弛" userId="ca8f6dbfc1527345" providerId="LiveId" clId="{55D21772-6DF9-4155-A494-BD682F021766}"/>
    <pc:docChg chg="undo custSel addSld delSld modSld">
      <pc:chgData name="张 燮弛" userId="ca8f6dbfc1527345" providerId="LiveId" clId="{55D21772-6DF9-4155-A494-BD682F021766}" dt="2023-04-04T07:14:49.479" v="805" actId="20577"/>
      <pc:docMkLst>
        <pc:docMk/>
      </pc:docMkLst>
      <pc:sldChg chg="addSp delSp modSp new mod">
        <pc:chgData name="张 燮弛" userId="ca8f6dbfc1527345" providerId="LiveId" clId="{55D21772-6DF9-4155-A494-BD682F021766}" dt="2023-04-04T07:01:22.872" v="637" actId="1035"/>
        <pc:sldMkLst>
          <pc:docMk/>
          <pc:sldMk cId="4191644158" sldId="256"/>
        </pc:sldMkLst>
        <pc:spChg chg="mod">
          <ac:chgData name="张 燮弛" userId="ca8f6dbfc1527345" providerId="LiveId" clId="{55D21772-6DF9-4155-A494-BD682F021766}" dt="2023-04-04T07:01:22.872" v="637" actId="1035"/>
          <ac:spMkLst>
            <pc:docMk/>
            <pc:sldMk cId="4191644158" sldId="256"/>
            <ac:spMk id="2" creationId="{FD5CA345-8C02-D8C6-F093-25E9E6DDFF74}"/>
          </ac:spMkLst>
        </pc:spChg>
        <pc:spChg chg="del">
          <ac:chgData name="张 燮弛" userId="ca8f6dbfc1527345" providerId="LiveId" clId="{55D21772-6DF9-4155-A494-BD682F021766}" dt="2023-04-03T12:16:46.938" v="6" actId="478"/>
          <ac:spMkLst>
            <pc:docMk/>
            <pc:sldMk cId="4191644158" sldId="256"/>
            <ac:spMk id="3" creationId="{7508F0B9-68AA-3CC9-8646-FD09F8CB37AA}"/>
          </ac:spMkLst>
        </pc:spChg>
        <pc:picChg chg="add mod">
          <ac:chgData name="张 燮弛" userId="ca8f6dbfc1527345" providerId="LiveId" clId="{55D21772-6DF9-4155-A494-BD682F021766}" dt="2023-04-04T07:01:17.498" v="629" actId="1076"/>
          <ac:picMkLst>
            <pc:docMk/>
            <pc:sldMk cId="4191644158" sldId="256"/>
            <ac:picMk id="4" creationId="{BE76E09D-9D3F-59CC-7CD8-FF0ED5A5E0DB}"/>
          </ac:picMkLst>
        </pc:picChg>
      </pc:sldChg>
      <pc:sldChg chg="addSp delSp modSp new mod">
        <pc:chgData name="张 燮弛" userId="ca8f6dbfc1527345" providerId="LiveId" clId="{55D21772-6DF9-4155-A494-BD682F021766}" dt="2023-04-03T13:47:38.354" v="269" actId="1035"/>
        <pc:sldMkLst>
          <pc:docMk/>
          <pc:sldMk cId="4092314172" sldId="257"/>
        </pc:sldMkLst>
        <pc:spChg chg="del">
          <ac:chgData name="张 燮弛" userId="ca8f6dbfc1527345" providerId="LiveId" clId="{55D21772-6DF9-4155-A494-BD682F021766}" dt="2023-04-03T12:25:18.380" v="9" actId="478"/>
          <ac:spMkLst>
            <pc:docMk/>
            <pc:sldMk cId="4092314172" sldId="257"/>
            <ac:spMk id="2" creationId="{62D2DA57-83AC-F1E3-A043-ACA9ECC25C23}"/>
          </ac:spMkLst>
        </pc:spChg>
        <pc:spChg chg="del">
          <ac:chgData name="张 燮弛" userId="ca8f6dbfc1527345" providerId="LiveId" clId="{55D21772-6DF9-4155-A494-BD682F021766}" dt="2023-04-03T12:25:18.380" v="9" actId="478"/>
          <ac:spMkLst>
            <pc:docMk/>
            <pc:sldMk cId="4092314172" sldId="257"/>
            <ac:spMk id="3" creationId="{8A9BBED1-D93C-D9AC-A2B1-E0C90688DA13}"/>
          </ac:spMkLst>
        </pc:spChg>
        <pc:spChg chg="add mod">
          <ac:chgData name="张 燮弛" userId="ca8f6dbfc1527345" providerId="LiveId" clId="{55D21772-6DF9-4155-A494-BD682F021766}" dt="2023-04-03T13:47:38.354" v="269" actId="1035"/>
          <ac:spMkLst>
            <pc:docMk/>
            <pc:sldMk cId="4092314172" sldId="257"/>
            <ac:spMk id="7" creationId="{9D15D798-CF7A-06E2-7FDE-BD687290CAB3}"/>
          </ac:spMkLst>
        </pc:spChg>
        <pc:spChg chg="add mod">
          <ac:chgData name="张 燮弛" userId="ca8f6dbfc1527345" providerId="LiveId" clId="{55D21772-6DF9-4155-A494-BD682F021766}" dt="2023-04-03T12:53:22.896" v="175" actId="20577"/>
          <ac:spMkLst>
            <pc:docMk/>
            <pc:sldMk cId="4092314172" sldId="257"/>
            <ac:spMk id="8" creationId="{3BAB709B-754F-9241-D172-0A15056142B6}"/>
          </ac:spMkLst>
        </pc:spChg>
        <pc:picChg chg="add mod">
          <ac:chgData name="张 燮弛" userId="ca8f6dbfc1527345" providerId="LiveId" clId="{55D21772-6DF9-4155-A494-BD682F021766}" dt="2023-04-03T12:50:00.007" v="27" actId="1076"/>
          <ac:picMkLst>
            <pc:docMk/>
            <pc:sldMk cId="4092314172" sldId="257"/>
            <ac:picMk id="5" creationId="{B42484E4-6F72-963C-AC7A-44CC6C870AAA}"/>
          </ac:picMkLst>
        </pc:picChg>
      </pc:sldChg>
      <pc:sldChg chg="addSp delSp modSp new mod setBg">
        <pc:chgData name="张 燮弛" userId="ca8f6dbfc1527345" providerId="LiveId" clId="{55D21772-6DF9-4155-A494-BD682F021766}" dt="2023-04-03T14:03:27.085" v="319" actId="14100"/>
        <pc:sldMkLst>
          <pc:docMk/>
          <pc:sldMk cId="922461774" sldId="258"/>
        </pc:sldMkLst>
        <pc:spChg chg="del">
          <ac:chgData name="张 燮弛" userId="ca8f6dbfc1527345" providerId="LiveId" clId="{55D21772-6DF9-4155-A494-BD682F021766}" dt="2023-04-03T12:53:34.801" v="177" actId="478"/>
          <ac:spMkLst>
            <pc:docMk/>
            <pc:sldMk cId="922461774" sldId="258"/>
            <ac:spMk id="2" creationId="{2729F46A-FADE-848F-A98E-A0BE62D643E9}"/>
          </ac:spMkLst>
        </pc:spChg>
        <pc:spChg chg="del">
          <ac:chgData name="张 燮弛" userId="ca8f6dbfc1527345" providerId="LiveId" clId="{55D21772-6DF9-4155-A494-BD682F021766}" dt="2023-04-03T12:53:34.801" v="177" actId="478"/>
          <ac:spMkLst>
            <pc:docMk/>
            <pc:sldMk cId="922461774" sldId="258"/>
            <ac:spMk id="3" creationId="{A956BAA0-8166-FC0D-8DB7-C3AC72A2885F}"/>
          </ac:spMkLst>
        </pc:spChg>
        <pc:spChg chg="add del">
          <ac:chgData name="张 燮弛" userId="ca8f6dbfc1527345" providerId="LiveId" clId="{55D21772-6DF9-4155-A494-BD682F021766}" dt="2023-04-03T13:29:26.245" v="180" actId="26606"/>
          <ac:spMkLst>
            <pc:docMk/>
            <pc:sldMk cId="922461774" sldId="258"/>
            <ac:spMk id="10" creationId="{AB8C311F-7253-4AED-9701-7FC0708C41C7}"/>
          </ac:spMkLst>
        </pc:spChg>
        <pc:spChg chg="add del">
          <ac:chgData name="张 燮弛" userId="ca8f6dbfc1527345" providerId="LiveId" clId="{55D21772-6DF9-4155-A494-BD682F021766}" dt="2023-04-03T13:29:26.245" v="180" actId="26606"/>
          <ac:spMkLst>
            <pc:docMk/>
            <pc:sldMk cId="922461774" sldId="258"/>
            <ac:spMk id="12" creationId="{E2384209-CB15-4CDF-9D31-C44FD9A3F20D}"/>
          </ac:spMkLst>
        </pc:spChg>
        <pc:spChg chg="add mod">
          <ac:chgData name="张 燮弛" userId="ca8f6dbfc1527345" providerId="LiveId" clId="{55D21772-6DF9-4155-A494-BD682F021766}" dt="2023-04-03T13:54:39.816" v="299" actId="255"/>
          <ac:spMkLst>
            <pc:docMk/>
            <pc:sldMk cId="922461774" sldId="258"/>
            <ac:spMk id="13" creationId="{46AEC86C-ED29-C038-83DE-D1FBCB40C225}"/>
          </ac:spMkLst>
        </pc:spChg>
        <pc:spChg chg="add del">
          <ac:chgData name="张 燮弛" userId="ca8f6dbfc1527345" providerId="LiveId" clId="{55D21772-6DF9-4155-A494-BD682F021766}" dt="2023-04-03T13:29:26.245" v="180" actId="26606"/>
          <ac:spMkLst>
            <pc:docMk/>
            <pc:sldMk cId="922461774" sldId="258"/>
            <ac:spMk id="14" creationId="{2633B3B5-CC90-43F0-8714-D31D1F3F0209}"/>
          </ac:spMkLst>
        </pc:spChg>
        <pc:spChg chg="add del">
          <ac:chgData name="张 燮弛" userId="ca8f6dbfc1527345" providerId="LiveId" clId="{55D21772-6DF9-4155-A494-BD682F021766}" dt="2023-04-03T13:29:26.245" v="180" actId="26606"/>
          <ac:spMkLst>
            <pc:docMk/>
            <pc:sldMk cId="922461774" sldId="258"/>
            <ac:spMk id="16" creationId="{A8D57A06-A426-446D-B02C-A2DC6B62E45E}"/>
          </ac:spMkLst>
        </pc:spChg>
        <pc:spChg chg="add mod">
          <ac:chgData name="张 燮弛" userId="ca8f6dbfc1527345" providerId="LiveId" clId="{55D21772-6DF9-4155-A494-BD682F021766}" dt="2023-04-03T14:03:27.085" v="319" actId="14100"/>
          <ac:spMkLst>
            <pc:docMk/>
            <pc:sldMk cId="922461774" sldId="258"/>
            <ac:spMk id="17" creationId="{E64E92DD-273C-5DBF-C2E6-3932A0FFCE11}"/>
          </ac:spMkLst>
        </pc:spChg>
        <pc:spChg chg="add del mod">
          <ac:chgData name="张 燮弛" userId="ca8f6dbfc1527345" providerId="LiveId" clId="{55D21772-6DF9-4155-A494-BD682F021766}" dt="2023-04-03T13:47:59.965" v="275" actId="478"/>
          <ac:spMkLst>
            <pc:docMk/>
            <pc:sldMk cId="922461774" sldId="258"/>
            <ac:spMk id="18" creationId="{905A5966-C910-526E-DB4B-35C4E8086FDC}"/>
          </ac:spMkLst>
        </pc:spChg>
        <pc:spChg chg="add del mod">
          <ac:chgData name="张 燮弛" userId="ca8f6dbfc1527345" providerId="LiveId" clId="{55D21772-6DF9-4155-A494-BD682F021766}" dt="2023-04-03T13:47:51.160" v="271"/>
          <ac:spMkLst>
            <pc:docMk/>
            <pc:sldMk cId="922461774" sldId="258"/>
            <ac:spMk id="19" creationId="{1A36ACEB-3878-F93A-B33A-7012E9077C00}"/>
          </ac:spMkLst>
        </pc:spChg>
        <pc:spChg chg="add mod">
          <ac:chgData name="张 燮弛" userId="ca8f6dbfc1527345" providerId="LiveId" clId="{55D21772-6DF9-4155-A494-BD682F021766}" dt="2023-04-03T13:48:01.312" v="276"/>
          <ac:spMkLst>
            <pc:docMk/>
            <pc:sldMk cId="922461774" sldId="258"/>
            <ac:spMk id="20" creationId="{5A9FA8B1-3CE3-FED2-42CD-EBB171060A39}"/>
          </ac:spMkLst>
        </pc:spChg>
        <pc:picChg chg="add mod">
          <ac:chgData name="张 燮弛" userId="ca8f6dbfc1527345" providerId="LiveId" clId="{55D21772-6DF9-4155-A494-BD682F021766}" dt="2023-04-03T13:33:37.827" v="250" actId="1038"/>
          <ac:picMkLst>
            <pc:docMk/>
            <pc:sldMk cId="922461774" sldId="258"/>
            <ac:picMk id="5" creationId="{2871055A-B189-C08D-5004-D8B88AE94B03}"/>
          </ac:picMkLst>
        </pc:picChg>
        <pc:picChg chg="add mod">
          <ac:chgData name="张 燮弛" userId="ca8f6dbfc1527345" providerId="LiveId" clId="{55D21772-6DF9-4155-A494-BD682F021766}" dt="2023-04-03T13:33:37.827" v="250" actId="1038"/>
          <ac:picMkLst>
            <pc:docMk/>
            <pc:sldMk cId="922461774" sldId="258"/>
            <ac:picMk id="7" creationId="{E747A6F3-9F07-8766-E398-782B1D4A0330}"/>
          </ac:picMkLst>
        </pc:picChg>
        <pc:picChg chg="add mod">
          <ac:chgData name="张 燮弛" userId="ca8f6dbfc1527345" providerId="LiveId" clId="{55D21772-6DF9-4155-A494-BD682F021766}" dt="2023-04-03T13:33:37.827" v="250" actId="1038"/>
          <ac:picMkLst>
            <pc:docMk/>
            <pc:sldMk cId="922461774" sldId="258"/>
            <ac:picMk id="9" creationId="{C1F0D8E0-FC47-CCF9-CAF4-AA44FC5C0911}"/>
          </ac:picMkLst>
        </pc:picChg>
      </pc:sldChg>
      <pc:sldChg chg="delSp new del mod">
        <pc:chgData name="张 燮弛" userId="ca8f6dbfc1527345" providerId="LiveId" clId="{55D21772-6DF9-4155-A494-BD682F021766}" dt="2023-04-03T13:46:27.464" v="254" actId="47"/>
        <pc:sldMkLst>
          <pc:docMk/>
          <pc:sldMk cId="1630770983" sldId="259"/>
        </pc:sldMkLst>
        <pc:spChg chg="del">
          <ac:chgData name="张 燮弛" userId="ca8f6dbfc1527345" providerId="LiveId" clId="{55D21772-6DF9-4155-A494-BD682F021766}" dt="2023-04-03T13:39:15.998" v="252" actId="478"/>
          <ac:spMkLst>
            <pc:docMk/>
            <pc:sldMk cId="1630770983" sldId="259"/>
            <ac:spMk id="2" creationId="{8E364367-63AB-77F7-5026-95C7F2282437}"/>
          </ac:spMkLst>
        </pc:spChg>
        <pc:spChg chg="del">
          <ac:chgData name="张 燮弛" userId="ca8f6dbfc1527345" providerId="LiveId" clId="{55D21772-6DF9-4155-A494-BD682F021766}" dt="2023-04-03T13:39:15.998" v="252" actId="478"/>
          <ac:spMkLst>
            <pc:docMk/>
            <pc:sldMk cId="1630770983" sldId="259"/>
            <ac:spMk id="3" creationId="{EB6CA51E-2181-880B-1223-54F065660316}"/>
          </ac:spMkLst>
        </pc:spChg>
      </pc:sldChg>
      <pc:sldChg chg="addSp delSp modSp add mod">
        <pc:chgData name="张 燮弛" userId="ca8f6dbfc1527345" providerId="LiveId" clId="{55D21772-6DF9-4155-A494-BD682F021766}" dt="2023-04-03T14:24:44.634" v="438" actId="1035"/>
        <pc:sldMkLst>
          <pc:docMk/>
          <pc:sldMk cId="3215720146" sldId="259"/>
        </pc:sldMkLst>
        <pc:spChg chg="add mod">
          <ac:chgData name="张 燮弛" userId="ca8f6dbfc1527345" providerId="LiveId" clId="{55D21772-6DF9-4155-A494-BD682F021766}" dt="2023-04-03T13:48:26.291" v="285" actId="1076"/>
          <ac:spMkLst>
            <pc:docMk/>
            <pc:sldMk cId="3215720146" sldId="259"/>
            <ac:spMk id="3" creationId="{0434A2F9-1515-B1CC-B6BA-FFBE49CE08BF}"/>
          </ac:spMkLst>
        </pc:spChg>
        <pc:spChg chg="add del mod">
          <ac:chgData name="张 燮弛" userId="ca8f6dbfc1527345" providerId="LiveId" clId="{55D21772-6DF9-4155-A494-BD682F021766}" dt="2023-04-03T13:48:10.921" v="278"/>
          <ac:spMkLst>
            <pc:docMk/>
            <pc:sldMk cId="3215720146" sldId="259"/>
            <ac:spMk id="4" creationId="{DE59C3B9-A03F-D862-8339-6F867537388B}"/>
          </ac:spMkLst>
        </pc:spChg>
        <pc:spChg chg="add mod">
          <ac:chgData name="张 燮弛" userId="ca8f6dbfc1527345" providerId="LiveId" clId="{55D21772-6DF9-4155-A494-BD682F021766}" dt="2023-04-03T13:48:15.536" v="282"/>
          <ac:spMkLst>
            <pc:docMk/>
            <pc:sldMk cId="3215720146" sldId="259"/>
            <ac:spMk id="6" creationId="{8E0BD12E-3448-17AF-0A67-577C4A99C66C}"/>
          </ac:spMkLst>
        </pc:spChg>
        <pc:spChg chg="del">
          <ac:chgData name="张 燮弛" userId="ca8f6dbfc1527345" providerId="LiveId" clId="{55D21772-6DF9-4155-A494-BD682F021766}" dt="2023-04-03T13:46:52.987" v="258" actId="478"/>
          <ac:spMkLst>
            <pc:docMk/>
            <pc:sldMk cId="3215720146" sldId="259"/>
            <ac:spMk id="13" creationId="{46AEC86C-ED29-C038-83DE-D1FBCB40C225}"/>
          </ac:spMkLst>
        </pc:spChg>
        <pc:spChg chg="add mod">
          <ac:chgData name="张 燮弛" userId="ca8f6dbfc1527345" providerId="LiveId" clId="{55D21772-6DF9-4155-A494-BD682F021766}" dt="2023-04-03T13:55:28.086" v="318" actId="1036"/>
          <ac:spMkLst>
            <pc:docMk/>
            <pc:sldMk cId="3215720146" sldId="259"/>
            <ac:spMk id="15" creationId="{6ABF98E2-19AA-9F42-A53F-7C6A574F2EE4}"/>
          </ac:spMkLst>
        </pc:spChg>
        <pc:spChg chg="del">
          <ac:chgData name="张 燮弛" userId="ca8f6dbfc1527345" providerId="LiveId" clId="{55D21772-6DF9-4155-A494-BD682F021766}" dt="2023-04-03T13:46:52.987" v="258" actId="478"/>
          <ac:spMkLst>
            <pc:docMk/>
            <pc:sldMk cId="3215720146" sldId="259"/>
            <ac:spMk id="17" creationId="{E64E92DD-273C-5DBF-C2E6-3932A0FFCE11}"/>
          </ac:spMkLst>
        </pc:spChg>
        <pc:spChg chg="del mod">
          <ac:chgData name="张 燮弛" userId="ca8f6dbfc1527345" providerId="LiveId" clId="{55D21772-6DF9-4155-A494-BD682F021766}" dt="2023-04-03T13:48:17.176" v="283" actId="478"/>
          <ac:spMkLst>
            <pc:docMk/>
            <pc:sldMk cId="3215720146" sldId="259"/>
            <ac:spMk id="18" creationId="{905A5966-C910-526E-DB4B-35C4E8086FDC}"/>
          </ac:spMkLst>
        </pc:spChg>
        <pc:spChg chg="add mod">
          <ac:chgData name="张 燮弛" userId="ca8f6dbfc1527345" providerId="LiveId" clId="{55D21772-6DF9-4155-A494-BD682F021766}" dt="2023-04-03T14:24:44.634" v="438" actId="1035"/>
          <ac:spMkLst>
            <pc:docMk/>
            <pc:sldMk cId="3215720146" sldId="259"/>
            <ac:spMk id="21" creationId="{7AB18DB2-0FB2-ABA4-AAC2-C8B702508957}"/>
          </ac:spMkLst>
        </pc:spChg>
        <pc:picChg chg="del">
          <ac:chgData name="张 燮弛" userId="ca8f6dbfc1527345" providerId="LiveId" clId="{55D21772-6DF9-4155-A494-BD682F021766}" dt="2023-04-03T13:46:48.994" v="257" actId="478"/>
          <ac:picMkLst>
            <pc:docMk/>
            <pc:sldMk cId="3215720146" sldId="259"/>
            <ac:picMk id="5" creationId="{2871055A-B189-C08D-5004-D8B88AE94B03}"/>
          </ac:picMkLst>
        </pc:picChg>
        <pc:picChg chg="del">
          <ac:chgData name="张 燮弛" userId="ca8f6dbfc1527345" providerId="LiveId" clId="{55D21772-6DF9-4155-A494-BD682F021766}" dt="2023-04-03T13:46:52.987" v="258" actId="478"/>
          <ac:picMkLst>
            <pc:docMk/>
            <pc:sldMk cId="3215720146" sldId="259"/>
            <ac:picMk id="7" creationId="{E747A6F3-9F07-8766-E398-782B1D4A0330}"/>
          </ac:picMkLst>
        </pc:picChg>
        <pc:picChg chg="del">
          <ac:chgData name="张 燮弛" userId="ca8f6dbfc1527345" providerId="LiveId" clId="{55D21772-6DF9-4155-A494-BD682F021766}" dt="2023-04-03T13:46:52.987" v="258" actId="478"/>
          <ac:picMkLst>
            <pc:docMk/>
            <pc:sldMk cId="3215720146" sldId="259"/>
            <ac:picMk id="9" creationId="{C1F0D8E0-FC47-CCF9-CAF4-AA44FC5C0911}"/>
          </ac:picMkLst>
        </pc:picChg>
        <pc:picChg chg="add del mod">
          <ac:chgData name="张 燮弛" userId="ca8f6dbfc1527345" providerId="LiveId" clId="{55D21772-6DF9-4155-A494-BD682F021766}" dt="2023-04-03T13:53:46.037" v="289" actId="478"/>
          <ac:picMkLst>
            <pc:docMk/>
            <pc:sldMk cId="3215720146" sldId="259"/>
            <ac:picMk id="10" creationId="{3910D176-843A-4FE3-0FA6-DA19E9BEC626}"/>
          </ac:picMkLst>
        </pc:picChg>
        <pc:picChg chg="add mod">
          <ac:chgData name="张 燮弛" userId="ca8f6dbfc1527345" providerId="LiveId" clId="{55D21772-6DF9-4155-A494-BD682F021766}" dt="2023-04-03T13:55:28.086" v="318" actId="1036"/>
          <ac:picMkLst>
            <pc:docMk/>
            <pc:sldMk cId="3215720146" sldId="259"/>
            <ac:picMk id="12" creationId="{1DBB8753-9EC1-25C9-C557-89310E392E84}"/>
          </ac:picMkLst>
        </pc:picChg>
        <pc:picChg chg="add mod">
          <ac:chgData name="张 燮弛" userId="ca8f6dbfc1527345" providerId="LiveId" clId="{55D21772-6DF9-4155-A494-BD682F021766}" dt="2023-04-03T14:24:44.634" v="438" actId="1035"/>
          <ac:picMkLst>
            <pc:docMk/>
            <pc:sldMk cId="3215720146" sldId="259"/>
            <ac:picMk id="19" creationId="{E35A2E01-4261-7CA0-F450-CB70C143DAA2}"/>
          </ac:picMkLst>
        </pc:picChg>
      </pc:sldChg>
      <pc:sldChg chg="delSp new del mod">
        <pc:chgData name="张 燮弛" userId="ca8f6dbfc1527345" providerId="LiveId" clId="{55D21772-6DF9-4155-A494-BD682F021766}" dt="2023-04-03T14:11:57.055" v="327" actId="2696"/>
        <pc:sldMkLst>
          <pc:docMk/>
          <pc:sldMk cId="3263468746" sldId="260"/>
        </pc:sldMkLst>
        <pc:spChg chg="del">
          <ac:chgData name="张 燮弛" userId="ca8f6dbfc1527345" providerId="LiveId" clId="{55D21772-6DF9-4155-A494-BD682F021766}" dt="2023-04-03T14:11:52.652" v="326" actId="478"/>
          <ac:spMkLst>
            <pc:docMk/>
            <pc:sldMk cId="3263468746" sldId="260"/>
            <ac:spMk id="2" creationId="{7EF39DB4-0845-1EE4-F89E-30FBD184C26B}"/>
          </ac:spMkLst>
        </pc:spChg>
        <pc:spChg chg="del">
          <ac:chgData name="张 燮弛" userId="ca8f6dbfc1527345" providerId="LiveId" clId="{55D21772-6DF9-4155-A494-BD682F021766}" dt="2023-04-03T14:11:52.652" v="326" actId="478"/>
          <ac:spMkLst>
            <pc:docMk/>
            <pc:sldMk cId="3263468746" sldId="260"/>
            <ac:spMk id="3" creationId="{C595A261-5C5C-43E5-A0E1-B10C93A1F4F5}"/>
          </ac:spMkLst>
        </pc:spChg>
      </pc:sldChg>
      <pc:sldChg chg="addSp delSp modSp add mod">
        <pc:chgData name="张 燮弛" userId="ca8f6dbfc1527345" providerId="LiveId" clId="{55D21772-6DF9-4155-A494-BD682F021766}" dt="2023-04-04T05:33:40.451" v="479" actId="1036"/>
        <pc:sldMkLst>
          <pc:docMk/>
          <pc:sldMk cId="3294477558" sldId="260"/>
        </pc:sldMkLst>
        <pc:spChg chg="mod">
          <ac:chgData name="张 燮弛" userId="ca8f6dbfc1527345" providerId="LiveId" clId="{55D21772-6DF9-4155-A494-BD682F021766}" dt="2023-04-03T14:12:12.883" v="332"/>
          <ac:spMkLst>
            <pc:docMk/>
            <pc:sldMk cId="3294477558" sldId="260"/>
            <ac:spMk id="3" creationId="{0434A2F9-1515-B1CC-B6BA-FFBE49CE08BF}"/>
          </ac:spMkLst>
        </pc:spChg>
        <pc:spChg chg="add mod">
          <ac:chgData name="张 燮弛" userId="ca8f6dbfc1527345" providerId="LiveId" clId="{55D21772-6DF9-4155-A494-BD682F021766}" dt="2023-04-04T05:33:40.451" v="479" actId="1036"/>
          <ac:spMkLst>
            <pc:docMk/>
            <pc:sldMk cId="3294477558" sldId="260"/>
            <ac:spMk id="14" creationId="{0B36C1AB-BFF0-C292-EBF3-2365AE9034DD}"/>
          </ac:spMkLst>
        </pc:spChg>
        <pc:spChg chg="del">
          <ac:chgData name="张 燮弛" userId="ca8f6dbfc1527345" providerId="LiveId" clId="{55D21772-6DF9-4155-A494-BD682F021766}" dt="2023-04-03T14:12:02.710" v="329" actId="478"/>
          <ac:spMkLst>
            <pc:docMk/>
            <pc:sldMk cId="3294477558" sldId="260"/>
            <ac:spMk id="15" creationId="{6ABF98E2-19AA-9F42-A53F-7C6A574F2EE4}"/>
          </ac:spMkLst>
        </pc:spChg>
        <pc:spChg chg="del">
          <ac:chgData name="张 燮弛" userId="ca8f6dbfc1527345" providerId="LiveId" clId="{55D21772-6DF9-4155-A494-BD682F021766}" dt="2023-04-03T14:12:04.357" v="331" actId="478"/>
          <ac:spMkLst>
            <pc:docMk/>
            <pc:sldMk cId="3294477558" sldId="260"/>
            <ac:spMk id="21" creationId="{7AB18DB2-0FB2-ABA4-AAC2-C8B702508957}"/>
          </ac:spMkLst>
        </pc:spChg>
        <pc:picChg chg="add del mod">
          <ac:chgData name="张 燮弛" userId="ca8f6dbfc1527345" providerId="LiveId" clId="{55D21772-6DF9-4155-A494-BD682F021766}" dt="2023-04-03T14:13:37.140" v="335" actId="478"/>
          <ac:picMkLst>
            <pc:docMk/>
            <pc:sldMk cId="3294477558" sldId="260"/>
            <ac:picMk id="4" creationId="{25A28949-3857-468F-0511-FD662149E927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7" creationId="{F78D415F-A0E4-D006-206A-FC3173663FD4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9" creationId="{1F422F71-A447-81CB-2E0A-848843429E32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11" creationId="{892566AE-B74E-9FF6-29D3-52DF8305ADB2}"/>
          </ac:picMkLst>
        </pc:picChg>
        <pc:picChg chg="del">
          <ac:chgData name="张 燮弛" userId="ca8f6dbfc1527345" providerId="LiveId" clId="{55D21772-6DF9-4155-A494-BD682F021766}" dt="2023-04-03T14:12:02.710" v="329" actId="478"/>
          <ac:picMkLst>
            <pc:docMk/>
            <pc:sldMk cId="3294477558" sldId="260"/>
            <ac:picMk id="12" creationId="{1DBB8753-9EC1-25C9-C557-89310E392E84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13" creationId="{B3A391B8-D313-C6B8-94B5-6BBBF279907C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17" creationId="{2A67E9E3-7EE4-FE50-A695-53FE5EE31170}"/>
          </ac:picMkLst>
        </pc:picChg>
        <pc:picChg chg="del">
          <ac:chgData name="张 燮弛" userId="ca8f6dbfc1527345" providerId="LiveId" clId="{55D21772-6DF9-4155-A494-BD682F021766}" dt="2023-04-03T14:12:03.740" v="330" actId="478"/>
          <ac:picMkLst>
            <pc:docMk/>
            <pc:sldMk cId="3294477558" sldId="260"/>
            <ac:picMk id="19" creationId="{E35A2E01-4261-7CA0-F450-CB70C143DAA2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20" creationId="{DC40F609-6B61-79AF-41E6-9E295B538033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23" creationId="{BC8A6F4B-EAB0-E5BB-A26E-4668DCF92F67}"/>
          </ac:picMkLst>
        </pc:picChg>
        <pc:picChg chg="add mod">
          <ac:chgData name="张 燮弛" userId="ca8f6dbfc1527345" providerId="LiveId" clId="{55D21772-6DF9-4155-A494-BD682F021766}" dt="2023-04-04T05:33:40.451" v="479" actId="1036"/>
          <ac:picMkLst>
            <pc:docMk/>
            <pc:sldMk cId="3294477558" sldId="260"/>
            <ac:picMk id="25" creationId="{5CDB0E6F-6AE1-3832-F087-826051556F84}"/>
          </ac:picMkLst>
        </pc:picChg>
      </pc:sldChg>
      <pc:sldChg chg="addSp delSp modSp new mod">
        <pc:chgData name="张 燮弛" userId="ca8f6dbfc1527345" providerId="LiveId" clId="{55D21772-6DF9-4155-A494-BD682F021766}" dt="2023-04-04T06:20:34.134" v="546" actId="478"/>
        <pc:sldMkLst>
          <pc:docMk/>
          <pc:sldMk cId="404222804" sldId="261"/>
        </pc:sldMkLst>
        <pc:spChg chg="del">
          <ac:chgData name="张 燮弛" userId="ca8f6dbfc1527345" providerId="LiveId" clId="{55D21772-6DF9-4155-A494-BD682F021766}" dt="2023-04-03T14:23:23.771" v="402" actId="478"/>
          <ac:spMkLst>
            <pc:docMk/>
            <pc:sldMk cId="404222804" sldId="261"/>
            <ac:spMk id="2" creationId="{A28546AA-95A4-67B7-8F79-61CD2293C881}"/>
          </ac:spMkLst>
        </pc:spChg>
        <pc:spChg chg="del">
          <ac:chgData name="张 燮弛" userId="ca8f6dbfc1527345" providerId="LiveId" clId="{55D21772-6DF9-4155-A494-BD682F021766}" dt="2023-04-03T14:23:23.771" v="402" actId="478"/>
          <ac:spMkLst>
            <pc:docMk/>
            <pc:sldMk cId="404222804" sldId="261"/>
            <ac:spMk id="3" creationId="{41A5A801-9F07-A648-8C98-9501D72779D8}"/>
          </ac:spMkLst>
        </pc:spChg>
        <pc:spChg chg="add del mod">
          <ac:chgData name="张 燮弛" userId="ca8f6dbfc1527345" providerId="LiveId" clId="{55D21772-6DF9-4155-A494-BD682F021766}" dt="2023-04-04T06:20:34.134" v="546" actId="478"/>
          <ac:spMkLst>
            <pc:docMk/>
            <pc:sldMk cId="404222804" sldId="261"/>
            <ac:spMk id="4" creationId="{B7DA4863-406B-B81E-CA6D-F9ABD3304A22}"/>
          </ac:spMkLst>
        </pc:spChg>
        <pc:spChg chg="add mod">
          <ac:chgData name="张 燮弛" userId="ca8f6dbfc1527345" providerId="LiveId" clId="{55D21772-6DF9-4155-A494-BD682F021766}" dt="2023-04-03T14:23:40.478" v="405"/>
          <ac:spMkLst>
            <pc:docMk/>
            <pc:sldMk cId="404222804" sldId="261"/>
            <ac:spMk id="5" creationId="{70A16F30-7025-8C01-62F8-72ADBDF632B4}"/>
          </ac:spMkLst>
        </pc:spChg>
        <pc:spChg chg="add del mod">
          <ac:chgData name="张 燮弛" userId="ca8f6dbfc1527345" providerId="LiveId" clId="{55D21772-6DF9-4155-A494-BD682F021766}" dt="2023-04-03T14:23:30.362" v="404" actId="478"/>
          <ac:spMkLst>
            <pc:docMk/>
            <pc:sldMk cId="404222804" sldId="261"/>
            <ac:spMk id="10" creationId="{83C4F446-9763-B841-89E2-5687913DD59E}"/>
          </ac:spMkLst>
        </pc:spChg>
        <pc:spChg chg="add del mod">
          <ac:chgData name="张 燮弛" userId="ca8f6dbfc1527345" providerId="LiveId" clId="{55D21772-6DF9-4155-A494-BD682F021766}" dt="2023-04-03T14:30:42.357" v="440" actId="478"/>
          <ac:spMkLst>
            <pc:docMk/>
            <pc:sldMk cId="404222804" sldId="261"/>
            <ac:spMk id="16" creationId="{DB747D7F-A576-3320-68DD-655BC885EC48}"/>
          </ac:spMkLst>
        </pc:spChg>
        <pc:spChg chg="add mod">
          <ac:chgData name="张 燮弛" userId="ca8f6dbfc1527345" providerId="LiveId" clId="{55D21772-6DF9-4155-A494-BD682F021766}" dt="2023-04-04T06:20:32.660" v="545" actId="21"/>
          <ac:spMkLst>
            <pc:docMk/>
            <pc:sldMk cId="404222804" sldId="261"/>
            <ac:spMk id="18" creationId="{1AA15710-D036-50E9-2B16-53F445931004}"/>
          </ac:spMkLst>
        </pc:spChg>
        <pc:spChg chg="add del mod">
          <ac:chgData name="张 燮弛" userId="ca8f6dbfc1527345" providerId="LiveId" clId="{55D21772-6DF9-4155-A494-BD682F021766}" dt="2023-04-04T05:43:58.321" v="508" actId="478"/>
          <ac:spMkLst>
            <pc:docMk/>
            <pc:sldMk cId="404222804" sldId="261"/>
            <ac:spMk id="20" creationId="{946E4F5C-9040-7922-290B-015EEE2CFD4A}"/>
          </ac:spMkLst>
        </pc:sp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6" creationId="{5CB8ACBB-9D08-9AC6-B7E8-C90DAD5F08B5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7" creationId="{EDD306B0-AFE6-A1FA-F7F6-027A12A95D26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8" creationId="{A16390E6-7E6F-0763-1465-25082088CBCC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9" creationId="{F9C4E122-3099-2F38-8957-2879D15775E5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11" creationId="{7CF1F550-0030-12BE-EACE-656CE1D39131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12" creationId="{80A9D9FA-5E8E-9B6D-F539-D5C00CB4E440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13" creationId="{82AC14DC-1BCB-8F33-EF07-30B85E50DF5C}"/>
          </ac:picMkLst>
        </pc:picChg>
        <pc:picChg chg="add del mod">
          <ac:chgData name="张 燮弛" userId="ca8f6dbfc1527345" providerId="LiveId" clId="{55D21772-6DF9-4155-A494-BD682F021766}" dt="2023-04-03T14:23:30.362" v="404" actId="478"/>
          <ac:picMkLst>
            <pc:docMk/>
            <pc:sldMk cId="404222804" sldId="261"/>
            <ac:picMk id="14" creationId="{5B5CA267-079F-47D2-D75D-A15AE1967058}"/>
          </ac:picMkLst>
        </pc:picChg>
      </pc:sldChg>
      <pc:sldChg chg="addSp delSp modSp new mod">
        <pc:chgData name="张 燮弛" userId="ca8f6dbfc1527345" providerId="LiveId" clId="{55D21772-6DF9-4155-A494-BD682F021766}" dt="2023-04-04T05:33:04.743" v="458" actId="1076"/>
        <pc:sldMkLst>
          <pc:docMk/>
          <pc:sldMk cId="3160459220" sldId="262"/>
        </pc:sldMkLst>
        <pc:spChg chg="del">
          <ac:chgData name="张 燮弛" userId="ca8f6dbfc1527345" providerId="LiveId" clId="{55D21772-6DF9-4155-A494-BD682F021766}" dt="2023-04-04T05:30:50.949" v="442" actId="478"/>
          <ac:spMkLst>
            <pc:docMk/>
            <pc:sldMk cId="3160459220" sldId="262"/>
            <ac:spMk id="2" creationId="{0C8C12AD-043A-9153-AC02-2F20748F8C25}"/>
          </ac:spMkLst>
        </pc:spChg>
        <pc:spChg chg="del">
          <ac:chgData name="张 燮弛" userId="ca8f6dbfc1527345" providerId="LiveId" clId="{55D21772-6DF9-4155-A494-BD682F021766}" dt="2023-04-04T05:30:50.949" v="442" actId="478"/>
          <ac:spMkLst>
            <pc:docMk/>
            <pc:sldMk cId="3160459220" sldId="262"/>
            <ac:spMk id="3" creationId="{3CEF8905-B1D5-0B1A-64D9-CF318A85A0C2}"/>
          </ac:spMkLst>
        </pc:spChg>
        <pc:spChg chg="add mod">
          <ac:chgData name="张 燮弛" userId="ca8f6dbfc1527345" providerId="LiveId" clId="{55D21772-6DF9-4155-A494-BD682F021766}" dt="2023-04-04T05:32:53.105" v="447"/>
          <ac:spMkLst>
            <pc:docMk/>
            <pc:sldMk cId="3160459220" sldId="262"/>
            <ac:spMk id="6" creationId="{A769DC2D-958C-81C2-2494-1AAFF6120431}"/>
          </ac:spMkLst>
        </pc:spChg>
        <pc:spChg chg="add mod">
          <ac:chgData name="张 燮弛" userId="ca8f6dbfc1527345" providerId="LiveId" clId="{55D21772-6DF9-4155-A494-BD682F021766}" dt="2023-04-04T05:32:53.105" v="447"/>
          <ac:spMkLst>
            <pc:docMk/>
            <pc:sldMk cId="3160459220" sldId="262"/>
            <ac:spMk id="7" creationId="{47F4D38B-FB6A-5C18-C0FE-63CBB1577FBE}"/>
          </ac:spMkLst>
        </pc:spChg>
        <pc:spChg chg="add del mod">
          <ac:chgData name="张 燮弛" userId="ca8f6dbfc1527345" providerId="LiveId" clId="{55D21772-6DF9-4155-A494-BD682F021766}" dt="2023-04-04T05:32:59.099" v="453" actId="478"/>
          <ac:spMkLst>
            <pc:docMk/>
            <pc:sldMk cId="3160459220" sldId="262"/>
            <ac:spMk id="12" creationId="{1352DA17-EF84-F561-F253-08BD333FCDEA}"/>
          </ac:spMkLst>
        </pc:spChg>
        <pc:picChg chg="add mod">
          <ac:chgData name="张 燮弛" userId="ca8f6dbfc1527345" providerId="LiveId" clId="{55D21772-6DF9-4155-A494-BD682F021766}" dt="2023-04-04T05:33:04.743" v="458" actId="1076"/>
          <ac:picMkLst>
            <pc:docMk/>
            <pc:sldMk cId="3160459220" sldId="262"/>
            <ac:picMk id="5" creationId="{6013F6C6-5571-B787-F0E4-E383EE3CC4AE}"/>
          </ac:picMkLst>
        </pc:picChg>
        <pc:picChg chg="add del mod">
          <ac:chgData name="张 燮弛" userId="ca8f6dbfc1527345" providerId="LiveId" clId="{55D21772-6DF9-4155-A494-BD682F021766}" dt="2023-04-04T05:32:59.523" v="454" actId="478"/>
          <ac:picMkLst>
            <pc:docMk/>
            <pc:sldMk cId="3160459220" sldId="262"/>
            <ac:picMk id="8" creationId="{E7920592-7D4A-873E-67FF-73F4DFF5672C}"/>
          </ac:picMkLst>
        </pc:picChg>
        <pc:picChg chg="add del mod">
          <ac:chgData name="张 燮弛" userId="ca8f6dbfc1527345" providerId="LiveId" clId="{55D21772-6DF9-4155-A494-BD682F021766}" dt="2023-04-04T05:33:00.773" v="456" actId="478"/>
          <ac:picMkLst>
            <pc:docMk/>
            <pc:sldMk cId="3160459220" sldId="262"/>
            <ac:picMk id="9" creationId="{CC63973E-36E5-9514-58BE-A45362AE292F}"/>
          </ac:picMkLst>
        </pc:picChg>
        <pc:picChg chg="add del mod">
          <ac:chgData name="张 燮弛" userId="ca8f6dbfc1527345" providerId="LiveId" clId="{55D21772-6DF9-4155-A494-BD682F021766}" dt="2023-04-04T05:33:00.013" v="455" actId="478"/>
          <ac:picMkLst>
            <pc:docMk/>
            <pc:sldMk cId="3160459220" sldId="262"/>
            <ac:picMk id="10" creationId="{6FB5311B-7E1F-2068-8D2C-EA708B40AF8C}"/>
          </ac:picMkLst>
        </pc:picChg>
        <pc:picChg chg="add del mod">
          <ac:chgData name="张 燮弛" userId="ca8f6dbfc1527345" providerId="LiveId" clId="{55D21772-6DF9-4155-A494-BD682F021766}" dt="2023-04-04T05:32:57.693" v="452" actId="478"/>
          <ac:picMkLst>
            <pc:docMk/>
            <pc:sldMk cId="3160459220" sldId="262"/>
            <ac:picMk id="11" creationId="{3485B668-5A99-C71D-CE59-1856FA13CF73}"/>
          </ac:picMkLst>
        </pc:picChg>
        <pc:picChg chg="add del mod">
          <ac:chgData name="张 燮弛" userId="ca8f6dbfc1527345" providerId="LiveId" clId="{55D21772-6DF9-4155-A494-BD682F021766}" dt="2023-04-04T05:32:57.081" v="451" actId="478"/>
          <ac:picMkLst>
            <pc:docMk/>
            <pc:sldMk cId="3160459220" sldId="262"/>
            <ac:picMk id="13" creationId="{E4BCEA4E-B6B4-5410-3240-CEDD5682ADF1}"/>
          </ac:picMkLst>
        </pc:picChg>
        <pc:picChg chg="add del mod">
          <ac:chgData name="张 燮弛" userId="ca8f6dbfc1527345" providerId="LiveId" clId="{55D21772-6DF9-4155-A494-BD682F021766}" dt="2023-04-04T05:32:56.204" v="450" actId="478"/>
          <ac:picMkLst>
            <pc:docMk/>
            <pc:sldMk cId="3160459220" sldId="262"/>
            <ac:picMk id="14" creationId="{7CE85DD4-26B5-B14E-9473-82D23D8C78AD}"/>
          </ac:picMkLst>
        </pc:picChg>
        <pc:picChg chg="add del mod">
          <ac:chgData name="张 燮弛" userId="ca8f6dbfc1527345" providerId="LiveId" clId="{55D21772-6DF9-4155-A494-BD682F021766}" dt="2023-04-04T05:32:55.813" v="449" actId="478"/>
          <ac:picMkLst>
            <pc:docMk/>
            <pc:sldMk cId="3160459220" sldId="262"/>
            <ac:picMk id="15" creationId="{6BE1B4B5-8AAF-E8CA-A12E-3BDEA021D3C2}"/>
          </ac:picMkLst>
        </pc:picChg>
        <pc:picChg chg="add del mod">
          <ac:chgData name="张 燮弛" userId="ca8f6dbfc1527345" providerId="LiveId" clId="{55D21772-6DF9-4155-A494-BD682F021766}" dt="2023-04-04T05:32:55.338" v="448" actId="478"/>
          <ac:picMkLst>
            <pc:docMk/>
            <pc:sldMk cId="3160459220" sldId="262"/>
            <ac:picMk id="16" creationId="{B5DA8E89-8220-05CC-5D95-740CDDC39AA3}"/>
          </ac:picMkLst>
        </pc:picChg>
      </pc:sldChg>
      <pc:sldChg chg="addSp delSp modSp add mod">
        <pc:chgData name="张 燮弛" userId="ca8f6dbfc1527345" providerId="LiveId" clId="{55D21772-6DF9-4155-A494-BD682F021766}" dt="2023-04-04T06:25:33.574" v="577" actId="1076"/>
        <pc:sldMkLst>
          <pc:docMk/>
          <pc:sldMk cId="4012275982" sldId="263"/>
        </pc:sldMkLst>
        <pc:spChg chg="add mod">
          <ac:chgData name="张 燮弛" userId="ca8f6dbfc1527345" providerId="LiveId" clId="{55D21772-6DF9-4155-A494-BD682F021766}" dt="2023-04-04T06:24:22.141" v="574" actId="14100"/>
          <ac:spMkLst>
            <pc:docMk/>
            <pc:sldMk cId="4012275982" sldId="263"/>
            <ac:spMk id="3" creationId="{D4A3465F-B85C-C017-C3D9-D14E9364E427}"/>
          </ac:spMkLst>
        </pc:spChg>
        <pc:spChg chg="del">
          <ac:chgData name="张 燮弛" userId="ca8f6dbfc1527345" providerId="LiveId" clId="{55D21772-6DF9-4155-A494-BD682F021766}" dt="2023-04-04T05:44:18.296" v="515" actId="478"/>
          <ac:spMkLst>
            <pc:docMk/>
            <pc:sldMk cId="4012275982" sldId="263"/>
            <ac:spMk id="18" creationId="{1AA15710-D036-50E9-2B16-53F445931004}"/>
          </ac:spMkLst>
        </pc:spChg>
        <pc:picChg chg="add mod">
          <ac:chgData name="张 燮弛" userId="ca8f6dbfc1527345" providerId="LiveId" clId="{55D21772-6DF9-4155-A494-BD682F021766}" dt="2023-04-04T06:25:33.574" v="577" actId="1076"/>
          <ac:picMkLst>
            <pc:docMk/>
            <pc:sldMk cId="4012275982" sldId="263"/>
            <ac:picMk id="7" creationId="{1CDC0A71-CE35-C745-2E3E-92A6E3ECC007}"/>
          </ac:picMkLst>
        </pc:picChg>
      </pc:sldChg>
      <pc:sldChg chg="addSp delSp modSp new mod">
        <pc:chgData name="张 燮弛" userId="ca8f6dbfc1527345" providerId="LiveId" clId="{55D21772-6DF9-4155-A494-BD682F021766}" dt="2023-04-04T06:34:54.933" v="593"/>
        <pc:sldMkLst>
          <pc:docMk/>
          <pc:sldMk cId="4160557595" sldId="264"/>
        </pc:sldMkLst>
        <pc:spChg chg="del">
          <ac:chgData name="张 燮弛" userId="ca8f6dbfc1527345" providerId="LiveId" clId="{55D21772-6DF9-4155-A494-BD682F021766}" dt="2023-04-04T06:25:46.922" v="579" actId="478"/>
          <ac:spMkLst>
            <pc:docMk/>
            <pc:sldMk cId="4160557595" sldId="264"/>
            <ac:spMk id="2" creationId="{2A3CCE63-2D88-2997-45C6-3B8FDF0DE233}"/>
          </ac:spMkLst>
        </pc:spChg>
        <pc:spChg chg="del">
          <ac:chgData name="张 燮弛" userId="ca8f6dbfc1527345" providerId="LiveId" clId="{55D21772-6DF9-4155-A494-BD682F021766}" dt="2023-04-04T06:25:46.922" v="579" actId="478"/>
          <ac:spMkLst>
            <pc:docMk/>
            <pc:sldMk cId="4160557595" sldId="264"/>
            <ac:spMk id="3" creationId="{23345ACD-56C2-0D2E-1DF3-7914267BBAE5}"/>
          </ac:spMkLst>
        </pc:spChg>
        <pc:spChg chg="add mod">
          <ac:chgData name="张 燮弛" userId="ca8f6dbfc1527345" providerId="LiveId" clId="{55D21772-6DF9-4155-A494-BD682F021766}" dt="2023-04-04T06:34:54.933" v="593"/>
          <ac:spMkLst>
            <pc:docMk/>
            <pc:sldMk cId="4160557595" sldId="264"/>
            <ac:spMk id="4" creationId="{E2B4C7F9-DB14-48D7-F2B7-77339B7CB6A5}"/>
          </ac:spMkLst>
        </pc:spChg>
        <pc:spChg chg="add mod">
          <ac:chgData name="张 燮弛" userId="ca8f6dbfc1527345" providerId="LiveId" clId="{55D21772-6DF9-4155-A494-BD682F021766}" dt="2023-04-04T06:27:03.263" v="580"/>
          <ac:spMkLst>
            <pc:docMk/>
            <pc:sldMk cId="4160557595" sldId="264"/>
            <ac:spMk id="5" creationId="{B580548E-99A1-87E2-7869-BEEAD2887298}"/>
          </ac:spMkLst>
        </pc:spChg>
        <pc:spChg chg="add del mod">
          <ac:chgData name="张 燮弛" userId="ca8f6dbfc1527345" providerId="LiveId" clId="{55D21772-6DF9-4155-A494-BD682F021766}" dt="2023-04-04T06:27:07.368" v="582" actId="478"/>
          <ac:spMkLst>
            <pc:docMk/>
            <pc:sldMk cId="4160557595" sldId="264"/>
            <ac:spMk id="6" creationId="{8EEE3C08-4273-E0AC-5C1B-A119D2C16BD6}"/>
          </ac:spMkLst>
        </pc:spChg>
        <pc:picChg chg="add del mod">
          <ac:chgData name="张 燮弛" userId="ca8f6dbfc1527345" providerId="LiveId" clId="{55D21772-6DF9-4155-A494-BD682F021766}" dt="2023-04-04T06:27:05.668" v="581" actId="478"/>
          <ac:picMkLst>
            <pc:docMk/>
            <pc:sldMk cId="4160557595" sldId="264"/>
            <ac:picMk id="7" creationId="{7A38E7C9-27A6-B187-D59E-A467CD962EDE}"/>
          </ac:picMkLst>
        </pc:picChg>
        <pc:picChg chg="add mod">
          <ac:chgData name="张 燮弛" userId="ca8f6dbfc1527345" providerId="LiveId" clId="{55D21772-6DF9-4155-A494-BD682F021766}" dt="2023-04-04T06:34:02.797" v="589" actId="1076"/>
          <ac:picMkLst>
            <pc:docMk/>
            <pc:sldMk cId="4160557595" sldId="264"/>
            <ac:picMk id="9" creationId="{7180CAFE-5DC7-9F4F-F440-2D8C34D5FDA2}"/>
          </ac:picMkLst>
        </pc:picChg>
        <pc:picChg chg="add mod">
          <ac:chgData name="张 燮弛" userId="ca8f6dbfc1527345" providerId="LiveId" clId="{55D21772-6DF9-4155-A494-BD682F021766}" dt="2023-04-04T06:34:14.491" v="592" actId="1076"/>
          <ac:picMkLst>
            <pc:docMk/>
            <pc:sldMk cId="4160557595" sldId="264"/>
            <ac:picMk id="11" creationId="{7EEE89FD-DAAC-68DB-8557-966D28DB60A4}"/>
          </ac:picMkLst>
        </pc:picChg>
      </pc:sldChg>
      <pc:sldChg chg="addSp delSp modSp new mod">
        <pc:chgData name="张 燮弛" userId="ca8f6dbfc1527345" providerId="LiveId" clId="{55D21772-6DF9-4155-A494-BD682F021766}" dt="2023-04-04T06:43:39.345" v="603" actId="1076"/>
        <pc:sldMkLst>
          <pc:docMk/>
          <pc:sldMk cId="3886370952" sldId="265"/>
        </pc:sldMkLst>
        <pc:spChg chg="del">
          <ac:chgData name="张 燮弛" userId="ca8f6dbfc1527345" providerId="LiveId" clId="{55D21772-6DF9-4155-A494-BD682F021766}" dt="2023-04-04T06:35:31.385" v="595" actId="478"/>
          <ac:spMkLst>
            <pc:docMk/>
            <pc:sldMk cId="3886370952" sldId="265"/>
            <ac:spMk id="2" creationId="{A10C40DF-C4CB-2A15-AB53-D85C6AA420E8}"/>
          </ac:spMkLst>
        </pc:spChg>
        <pc:spChg chg="del">
          <ac:chgData name="张 燮弛" userId="ca8f6dbfc1527345" providerId="LiveId" clId="{55D21772-6DF9-4155-A494-BD682F021766}" dt="2023-04-04T06:35:31.385" v="595" actId="478"/>
          <ac:spMkLst>
            <pc:docMk/>
            <pc:sldMk cId="3886370952" sldId="265"/>
            <ac:spMk id="3" creationId="{137BEDAC-811A-0D7F-F436-2E101899B4FD}"/>
          </ac:spMkLst>
        </pc:spChg>
        <pc:spChg chg="add del mod">
          <ac:chgData name="张 燮弛" userId="ca8f6dbfc1527345" providerId="LiveId" clId="{55D21772-6DF9-4155-A494-BD682F021766}" dt="2023-04-04T06:43:04.308" v="600" actId="478"/>
          <ac:spMkLst>
            <pc:docMk/>
            <pc:sldMk cId="3886370952" sldId="265"/>
            <ac:spMk id="4" creationId="{B852737A-EDBF-9378-BE72-8FFDEAF129C0}"/>
          </ac:spMkLst>
        </pc:spChg>
        <pc:spChg chg="add mod">
          <ac:chgData name="张 燮弛" userId="ca8f6dbfc1527345" providerId="LiveId" clId="{55D21772-6DF9-4155-A494-BD682F021766}" dt="2023-04-04T06:43:01.966" v="599"/>
          <ac:spMkLst>
            <pc:docMk/>
            <pc:sldMk cId="3886370952" sldId="265"/>
            <ac:spMk id="5" creationId="{D785ED67-DEC7-4207-ACFE-BFABE4C4FABA}"/>
          </ac:spMkLst>
        </pc:spChg>
        <pc:picChg chg="add del mod">
          <ac:chgData name="张 燮弛" userId="ca8f6dbfc1527345" providerId="LiveId" clId="{55D21772-6DF9-4155-A494-BD682F021766}" dt="2023-04-04T06:37:12.905" v="598" actId="478"/>
          <ac:picMkLst>
            <pc:docMk/>
            <pc:sldMk cId="3886370952" sldId="265"/>
            <ac:picMk id="6" creationId="{04AE00AF-7012-BB62-C1EC-5D89B130BF3D}"/>
          </ac:picMkLst>
        </pc:picChg>
        <pc:picChg chg="add del mod">
          <ac:chgData name="张 燮弛" userId="ca8f6dbfc1527345" providerId="LiveId" clId="{55D21772-6DF9-4155-A494-BD682F021766}" dt="2023-04-04T06:37:12.195" v="597" actId="478"/>
          <ac:picMkLst>
            <pc:docMk/>
            <pc:sldMk cId="3886370952" sldId="265"/>
            <ac:picMk id="7" creationId="{FC39B22F-F67E-DA95-9EE4-286466B55088}"/>
          </ac:picMkLst>
        </pc:picChg>
        <pc:picChg chg="add mod">
          <ac:chgData name="张 燮弛" userId="ca8f6dbfc1527345" providerId="LiveId" clId="{55D21772-6DF9-4155-A494-BD682F021766}" dt="2023-04-04T06:43:39.345" v="603" actId="1076"/>
          <ac:picMkLst>
            <pc:docMk/>
            <pc:sldMk cId="3886370952" sldId="265"/>
            <ac:picMk id="9" creationId="{0AF5FC84-CF13-E236-1308-AD5E85E8925A}"/>
          </ac:picMkLst>
        </pc:picChg>
      </pc:sldChg>
      <pc:sldChg chg="addSp delSp modSp add mod">
        <pc:chgData name="张 燮弛" userId="ca8f6dbfc1527345" providerId="LiveId" clId="{55D21772-6DF9-4155-A494-BD682F021766}" dt="2023-04-04T06:45:16.097" v="608" actId="1076"/>
        <pc:sldMkLst>
          <pc:docMk/>
          <pc:sldMk cId="3130625855" sldId="266"/>
        </pc:sldMkLst>
        <pc:picChg chg="add mod">
          <ac:chgData name="张 燮弛" userId="ca8f6dbfc1527345" providerId="LiveId" clId="{55D21772-6DF9-4155-A494-BD682F021766}" dt="2023-04-04T06:45:16.097" v="608" actId="1076"/>
          <ac:picMkLst>
            <pc:docMk/>
            <pc:sldMk cId="3130625855" sldId="266"/>
            <ac:picMk id="3" creationId="{218FCB91-6FA6-24DD-6CDC-5D80B11E4C36}"/>
          </ac:picMkLst>
        </pc:picChg>
        <pc:picChg chg="del">
          <ac:chgData name="张 燮弛" userId="ca8f6dbfc1527345" providerId="LiveId" clId="{55D21772-6DF9-4155-A494-BD682F021766}" dt="2023-04-04T06:44:51.445" v="605" actId="478"/>
          <ac:picMkLst>
            <pc:docMk/>
            <pc:sldMk cId="3130625855" sldId="266"/>
            <ac:picMk id="9" creationId="{0AF5FC84-CF13-E236-1308-AD5E85E8925A}"/>
          </ac:picMkLst>
        </pc:picChg>
      </pc:sldChg>
      <pc:sldChg chg="new del">
        <pc:chgData name="张 燮弛" userId="ca8f6dbfc1527345" providerId="LiveId" clId="{55D21772-6DF9-4155-A494-BD682F021766}" dt="2023-04-04T06:48:53.012" v="610" actId="2696"/>
        <pc:sldMkLst>
          <pc:docMk/>
          <pc:sldMk cId="2467418985" sldId="267"/>
        </pc:sldMkLst>
      </pc:sldChg>
      <pc:sldChg chg="addSp delSp modSp add mod">
        <pc:chgData name="张 燮弛" userId="ca8f6dbfc1527345" providerId="LiveId" clId="{55D21772-6DF9-4155-A494-BD682F021766}" dt="2023-04-04T06:50:50.935" v="622" actId="1076"/>
        <pc:sldMkLst>
          <pc:docMk/>
          <pc:sldMk cId="2919678453" sldId="267"/>
        </pc:sldMkLst>
        <pc:picChg chg="del">
          <ac:chgData name="张 燮弛" userId="ca8f6dbfc1527345" providerId="LiveId" clId="{55D21772-6DF9-4155-A494-BD682F021766}" dt="2023-04-04T06:48:56.188" v="612" actId="478"/>
          <ac:picMkLst>
            <pc:docMk/>
            <pc:sldMk cId="2919678453" sldId="267"/>
            <ac:picMk id="3" creationId="{218FCB91-6FA6-24DD-6CDC-5D80B11E4C36}"/>
          </ac:picMkLst>
        </pc:picChg>
        <pc:picChg chg="add mod">
          <ac:chgData name="张 燮弛" userId="ca8f6dbfc1527345" providerId="LiveId" clId="{55D21772-6DF9-4155-A494-BD682F021766}" dt="2023-04-04T06:50:49.939" v="621" actId="1076"/>
          <ac:picMkLst>
            <pc:docMk/>
            <pc:sldMk cId="2919678453" sldId="267"/>
            <ac:picMk id="4" creationId="{ED9C5AFC-E2B0-C653-2398-AF66C961AD8E}"/>
          </ac:picMkLst>
        </pc:picChg>
        <pc:picChg chg="add mod">
          <ac:chgData name="张 燮弛" userId="ca8f6dbfc1527345" providerId="LiveId" clId="{55D21772-6DF9-4155-A494-BD682F021766}" dt="2023-04-04T06:50:50.935" v="622" actId="1076"/>
          <ac:picMkLst>
            <pc:docMk/>
            <pc:sldMk cId="2919678453" sldId="267"/>
            <ac:picMk id="7" creationId="{AD3CD119-197D-543E-04DE-79BAE1C47112}"/>
          </ac:picMkLst>
        </pc:picChg>
      </pc:sldChg>
      <pc:sldChg chg="addSp delSp modSp add mod">
        <pc:chgData name="张 燮弛" userId="ca8f6dbfc1527345" providerId="LiveId" clId="{55D21772-6DF9-4155-A494-BD682F021766}" dt="2023-04-04T07:14:49.479" v="805" actId="20577"/>
        <pc:sldMkLst>
          <pc:docMk/>
          <pc:sldMk cId="3761604403" sldId="268"/>
        </pc:sldMkLst>
        <pc:spChg chg="add del mod">
          <ac:chgData name="张 燮弛" userId="ca8f6dbfc1527345" providerId="LiveId" clId="{55D21772-6DF9-4155-A494-BD682F021766}" dt="2023-04-04T07:06:37.884" v="644"/>
          <ac:spMkLst>
            <pc:docMk/>
            <pc:sldMk cId="3761604403" sldId="268"/>
            <ac:spMk id="2" creationId="{D7AF0960-5CCC-7E75-00D0-9872CFC05C06}"/>
          </ac:spMkLst>
        </pc:spChg>
        <pc:spChg chg="add del mod">
          <ac:chgData name="张 燮弛" userId="ca8f6dbfc1527345" providerId="LiveId" clId="{55D21772-6DF9-4155-A494-BD682F021766}" dt="2023-04-04T07:11:33.239" v="650" actId="478"/>
          <ac:spMkLst>
            <pc:docMk/>
            <pc:sldMk cId="3761604403" sldId="268"/>
            <ac:spMk id="3" creationId="{DBF672A9-E733-454E-C9F7-06350C52B798}"/>
          </ac:spMkLst>
        </pc:spChg>
        <pc:spChg chg="del">
          <ac:chgData name="张 燮弛" userId="ca8f6dbfc1527345" providerId="LiveId" clId="{55D21772-6DF9-4155-A494-BD682F021766}" dt="2023-04-04T07:01:36.584" v="639" actId="478"/>
          <ac:spMkLst>
            <pc:docMk/>
            <pc:sldMk cId="3761604403" sldId="268"/>
            <ac:spMk id="5" creationId="{D785ED67-DEC7-4207-ACFE-BFABE4C4FABA}"/>
          </ac:spMkLst>
        </pc:spChg>
        <pc:spChg chg="add mod">
          <ac:chgData name="张 燮弛" userId="ca8f6dbfc1527345" providerId="LiveId" clId="{55D21772-6DF9-4155-A494-BD682F021766}" dt="2023-04-04T07:14:49.479" v="805" actId="20577"/>
          <ac:spMkLst>
            <pc:docMk/>
            <pc:sldMk cId="3761604403" sldId="268"/>
            <ac:spMk id="10" creationId="{9067A70E-15D8-F4BE-57F6-5F92A0EE8DC4}"/>
          </ac:spMkLst>
        </pc:spChg>
        <pc:picChg chg="del">
          <ac:chgData name="张 燮弛" userId="ca8f6dbfc1527345" providerId="LiveId" clId="{55D21772-6DF9-4155-A494-BD682F021766}" dt="2023-04-04T07:01:36.584" v="639" actId="478"/>
          <ac:picMkLst>
            <pc:docMk/>
            <pc:sldMk cId="3761604403" sldId="268"/>
            <ac:picMk id="4" creationId="{ED9C5AFC-E2B0-C653-2398-AF66C961AD8E}"/>
          </ac:picMkLst>
        </pc:picChg>
        <pc:picChg chg="add del mod">
          <ac:chgData name="张 燮弛" userId="ca8f6dbfc1527345" providerId="LiveId" clId="{55D21772-6DF9-4155-A494-BD682F021766}" dt="2023-04-04T07:10:06.332" v="646" actId="478"/>
          <ac:picMkLst>
            <pc:docMk/>
            <pc:sldMk cId="3761604403" sldId="268"/>
            <ac:picMk id="6" creationId="{88776B72-D360-F69B-0952-64C69D8333D3}"/>
          </ac:picMkLst>
        </pc:picChg>
        <pc:picChg chg="del">
          <ac:chgData name="张 燮弛" userId="ca8f6dbfc1527345" providerId="LiveId" clId="{55D21772-6DF9-4155-A494-BD682F021766}" dt="2023-04-04T07:01:36.584" v="639" actId="478"/>
          <ac:picMkLst>
            <pc:docMk/>
            <pc:sldMk cId="3761604403" sldId="268"/>
            <ac:picMk id="7" creationId="{AD3CD119-197D-543E-04DE-79BAE1C47112}"/>
          </ac:picMkLst>
        </pc:picChg>
        <pc:picChg chg="add del mod">
          <ac:chgData name="张 燮弛" userId="ca8f6dbfc1527345" providerId="LiveId" clId="{55D21772-6DF9-4155-A494-BD682F021766}" dt="2023-04-04T07:10:06.700" v="647" actId="478"/>
          <ac:picMkLst>
            <pc:docMk/>
            <pc:sldMk cId="3761604403" sldId="268"/>
            <ac:picMk id="8" creationId="{97A58ACF-4487-B75F-C739-9CD1F199B325}"/>
          </ac:picMkLst>
        </pc:picChg>
      </pc:sldChg>
    </pc:docChg>
  </pc:docChgLst>
  <pc:docChgLst>
    <pc:chgData name="张 燮弛" userId="ca8f6dbfc1527345" providerId="LiveId" clId="{599F7EFD-5291-4B13-8255-E9EFEA5012A0}"/>
    <pc:docChg chg="undo custSel modSld">
      <pc:chgData name="张 燮弛" userId="ca8f6dbfc1527345" providerId="LiveId" clId="{599F7EFD-5291-4B13-8255-E9EFEA5012A0}" dt="2023-04-05T11:58:33.043" v="232" actId="478"/>
      <pc:docMkLst>
        <pc:docMk/>
      </pc:docMkLst>
      <pc:sldChg chg="addSp delSp modSp mod">
        <pc:chgData name="张 燮弛" userId="ca8f6dbfc1527345" providerId="LiveId" clId="{599F7EFD-5291-4B13-8255-E9EFEA5012A0}" dt="2023-04-05T11:34:51.623" v="227" actId="1038"/>
        <pc:sldMkLst>
          <pc:docMk/>
          <pc:sldMk cId="3215720146" sldId="259"/>
        </pc:sldMkLst>
        <pc:spChg chg="add del mod ord">
          <ac:chgData name="张 燮弛" userId="ca8f6dbfc1527345" providerId="LiveId" clId="{599F7EFD-5291-4B13-8255-E9EFEA5012A0}" dt="2023-04-05T11:33:47.323" v="7" actId="478"/>
          <ac:spMkLst>
            <pc:docMk/>
            <pc:sldMk cId="3215720146" sldId="259"/>
            <ac:spMk id="7" creationId="{54E38DA8-193D-1AB6-9EE1-9FA1682424F4}"/>
          </ac:spMkLst>
        </pc:spChg>
        <pc:spChg chg="mod">
          <ac:chgData name="张 燮弛" userId="ca8f6dbfc1527345" providerId="LiveId" clId="{599F7EFD-5291-4B13-8255-E9EFEA5012A0}" dt="2023-04-05T11:34:51.623" v="227" actId="1038"/>
          <ac:spMkLst>
            <pc:docMk/>
            <pc:sldMk cId="3215720146" sldId="259"/>
            <ac:spMk id="15" creationId="{6ABF98E2-19AA-9F42-A53F-7C6A574F2EE4}"/>
          </ac:spMkLst>
        </pc:spChg>
        <pc:spChg chg="mod">
          <ac:chgData name="张 燮弛" userId="ca8f6dbfc1527345" providerId="LiveId" clId="{599F7EFD-5291-4B13-8255-E9EFEA5012A0}" dt="2023-04-05T11:34:51.623" v="227" actId="1038"/>
          <ac:spMkLst>
            <pc:docMk/>
            <pc:sldMk cId="3215720146" sldId="259"/>
            <ac:spMk id="21" creationId="{7AB18DB2-0FB2-ABA4-AAC2-C8B702508957}"/>
          </ac:spMkLst>
        </pc:spChg>
        <pc:picChg chg="add del mod">
          <ac:chgData name="张 燮弛" userId="ca8f6dbfc1527345" providerId="LiveId" clId="{599F7EFD-5291-4B13-8255-E9EFEA5012A0}" dt="2023-04-05T11:30:01.808" v="3" actId="22"/>
          <ac:picMkLst>
            <pc:docMk/>
            <pc:sldMk cId="3215720146" sldId="259"/>
            <ac:picMk id="4" creationId="{751061FB-B874-06CA-100C-15C685A3A67A}"/>
          </ac:picMkLst>
        </pc:picChg>
        <pc:picChg chg="add mod">
          <ac:chgData name="张 燮弛" userId="ca8f6dbfc1527345" providerId="LiveId" clId="{599F7EFD-5291-4B13-8255-E9EFEA5012A0}" dt="2023-04-05T11:34:51.623" v="227" actId="1038"/>
          <ac:picMkLst>
            <pc:docMk/>
            <pc:sldMk cId="3215720146" sldId="259"/>
            <ac:picMk id="9" creationId="{C78A8913-C85D-4F01-2F82-F0CB35DE45B4}"/>
          </ac:picMkLst>
        </pc:picChg>
        <pc:picChg chg="mod">
          <ac:chgData name="张 燮弛" userId="ca8f6dbfc1527345" providerId="LiveId" clId="{599F7EFD-5291-4B13-8255-E9EFEA5012A0}" dt="2023-04-05T11:34:51.623" v="227" actId="1038"/>
          <ac:picMkLst>
            <pc:docMk/>
            <pc:sldMk cId="3215720146" sldId="259"/>
            <ac:picMk id="12" creationId="{1DBB8753-9EC1-25C9-C557-89310E392E84}"/>
          </ac:picMkLst>
        </pc:picChg>
        <pc:picChg chg="mod">
          <ac:chgData name="张 燮弛" userId="ca8f6dbfc1527345" providerId="LiveId" clId="{599F7EFD-5291-4B13-8255-E9EFEA5012A0}" dt="2023-04-05T11:34:51.623" v="227" actId="1038"/>
          <ac:picMkLst>
            <pc:docMk/>
            <pc:sldMk cId="3215720146" sldId="259"/>
            <ac:picMk id="19" creationId="{E35A2E01-4261-7CA0-F450-CB70C143DAA2}"/>
          </ac:picMkLst>
        </pc:picChg>
      </pc:sldChg>
      <pc:sldChg chg="addSp delSp modSp mod">
        <pc:chgData name="张 燮弛" userId="ca8f6dbfc1527345" providerId="LiveId" clId="{599F7EFD-5291-4B13-8255-E9EFEA5012A0}" dt="2023-04-05T11:58:33.043" v="232" actId="478"/>
        <pc:sldMkLst>
          <pc:docMk/>
          <pc:sldMk cId="2919678453" sldId="267"/>
        </pc:sldMkLst>
        <pc:picChg chg="add del mod">
          <ac:chgData name="张 燮弛" userId="ca8f6dbfc1527345" providerId="LiveId" clId="{599F7EFD-5291-4B13-8255-E9EFEA5012A0}" dt="2023-04-05T11:58:33.043" v="232" actId="478"/>
          <ac:picMkLst>
            <pc:docMk/>
            <pc:sldMk cId="2919678453" sldId="267"/>
            <ac:picMk id="4" creationId="{ED9C5AFC-E2B0-C653-2398-AF66C961AD8E}"/>
          </ac:picMkLst>
        </pc:picChg>
        <pc:picChg chg="mod">
          <ac:chgData name="张 燮弛" userId="ca8f6dbfc1527345" providerId="LiveId" clId="{599F7EFD-5291-4B13-8255-E9EFEA5012A0}" dt="2023-04-05T11:58:32.720" v="231" actId="1076"/>
          <ac:picMkLst>
            <pc:docMk/>
            <pc:sldMk cId="2919678453" sldId="267"/>
            <ac:picMk id="7" creationId="{AD3CD119-197D-543E-04DE-79BAE1C471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C9799-87AB-1001-C364-F9B4C37E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C8A1E-0DEB-FED7-C58D-8979682D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9DEF-E0F8-A0C0-0E74-9F915A56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0D532-6A7C-EC3F-C2CA-F970AEC4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81CBC-B18B-82F0-7006-33911AA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1AB1F-2D86-6D2C-1545-F547A492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C3560-0B09-F87D-BA37-D0153877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A0E7D-3093-A610-A331-DF585469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47F80-6155-8A74-2708-B2804333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95D29-0750-1BB4-85D4-84DC475C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0C1EE5-3948-8058-F0F6-6812B9CA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5664-B84D-148E-01C3-9C98DCCF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736D6-5875-61D6-0C6B-EB48245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FEEEF-6388-D6AB-1C57-553604E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6B909-1B48-7F54-7DFA-ED4FCA6C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D1CA-405B-9E0D-6CC5-CEA2FFA4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AD173-4CC2-A7D3-E415-0D23A71F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535C3-7407-19E5-FD47-5FB0EF9A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65DAC-9BF4-27F8-27CA-5ED9F8E7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390FD-5CE7-CAF0-9734-6368F1BB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3505E-BBED-6A07-38B4-CF7F82AB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9211A-C5F6-67B9-ACB1-246CD32E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1E74B-D2D2-3498-B65D-32A37F9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517AD-92F6-46DE-38FC-AD3544E8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6CAE8-35E7-5E99-E59A-EC6461EB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92AAE-DBCD-D4DD-5E05-6B9E1DA4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32590-5E39-EC16-70A3-6B08AAF85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A43CA-195F-11CA-5E7D-6807D9979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11BD3-4AD0-EA3F-925B-C9979DBB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59586-8D4C-F36F-8A4B-4D0B30D9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6386A-4D57-2D12-DAC9-222D8EAA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D2E0-AEDE-7224-BD81-4DD3AFF5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E60D0-9626-6972-D492-6CFA3573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D9F27-5550-1F3A-CD45-91B8C1F8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A0834-420C-1E59-6EAB-825B72BC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ECB849-7BC2-3F33-DD1A-9716A1EB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31843E-22B3-5FC6-6FC0-D3A9AE48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486CE-AEF2-9894-DD44-6A2964E3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5CD44C-EDF4-AA56-B4D7-A57CB89F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C89-1DEE-01A7-B8B2-FF38EAEA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D618C-278B-F4B2-69BE-DCC29E00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59FFB-FF06-E6FD-347A-F76F8CC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3769F-8C02-835B-10E9-4933608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E7B72-9448-1CC8-0B4C-42D01605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ADE0B9-876C-68EB-DAC2-438D71C7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A9D52-0195-D80D-A6F8-F7C9CE8F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3D6B-D518-7FFA-82EC-8B7DBA2C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0E99C-7F8B-66A8-FAE7-53B26D38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74C82-5779-2F90-F00C-6DFACA03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683FA-1D97-444B-2CD4-666C0F97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9D953-A040-0121-31B6-8EBEF54C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EFD30-4E92-5873-0805-E9E2A850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9DD40-9D98-C528-D17E-C72E461F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F5C1C7-061E-1131-A8BA-A4DA4D298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52747-CBD8-DE07-B0E4-ABDE9AD0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9C700-DEA9-65B5-2C4B-E2806E82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7A3E2-0624-9309-7693-42B97759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E372C-29C7-A258-B2DF-A8D9838D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EF3513-2129-CFB1-7C50-B92F0FB3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ECDDA-20AD-7429-6D9A-947889EF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0BCCA-702F-396F-DEB1-7D807799A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C053-48BA-4ED7-ABBE-BEECC9C31321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1A923-B0AA-D3AA-05E0-3B0A5FE4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12F45-A538-2941-E387-41837EE5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60CA-00B3-4D9F-9ADD-C07E0E90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CA345-8C02-D8C6-F093-25E9E6DD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err="1"/>
              <a:t>SelfCheckGPT</a:t>
            </a:r>
            <a:r>
              <a:rPr lang="en-US" sz="3200" dirty="0"/>
              <a:t>: Zero-Resource Black-Box Hallucination Detection for Generative Large 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76E09D-9D3F-59CC-7CD8-FF0ED5A5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71" y="3700463"/>
            <a:ext cx="5943057" cy="6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5ED67-DEC7-4207-ACFE-BFABE4C4FABA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Experimental Results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F5FC84-CF13-E236-1308-AD5E85E8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99" y="959525"/>
            <a:ext cx="8493002" cy="53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7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5ED67-DEC7-4207-ACFE-BFABE4C4FABA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Experimental 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8FCB91-6FA6-24DD-6CDC-5D80B11E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4" y="1710626"/>
            <a:ext cx="10096500" cy="34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5ED67-DEC7-4207-ACFE-BFABE4C4FABA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Experimental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C5AFC-E2B0-C653-2398-AF66C961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35" y="1181100"/>
            <a:ext cx="4932887" cy="4965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3CD119-197D-543E-04DE-79BAE1C4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281"/>
            <a:ext cx="5638305" cy="37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F672A9-E733-454E-C9F7-06350C52B798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Conclusions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67A70E-15D8-F4BE-57F6-5F92A0EE8DC4}"/>
              </a:ext>
            </a:extLst>
          </p:cNvPr>
          <p:cNvSpPr txBox="1"/>
          <p:nvPr/>
        </p:nvSpPr>
        <p:spPr>
          <a:xfrm>
            <a:off x="383274" y="1810435"/>
            <a:ext cx="8709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zh-CN" altLang="en-US" sz="2400" dirty="0"/>
              <a:t>）提出了一个零资源的黑盒幻觉检测方法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2</a:t>
            </a:r>
            <a:r>
              <a:rPr lang="zh-CN" altLang="en-US" sz="2400" dirty="0"/>
              <a:t>）通过实验证明了效果优于灰盒检测和代理语言模型方法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6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2484E4-6F72-963C-AC7A-44CC6C87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5" y="1715210"/>
            <a:ext cx="10868649" cy="1713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15D798-CF7A-06E2-7FDE-BD687290CAB3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is Hallucination?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AB709B-754F-9241-D172-0A15056142B6}"/>
              </a:ext>
            </a:extLst>
          </p:cNvPr>
          <p:cNvSpPr txBox="1"/>
          <p:nvPr/>
        </p:nvSpPr>
        <p:spPr>
          <a:xfrm>
            <a:off x="661675" y="4585648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内在幻觉：错误的信息，与提供的原文不符。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外在幻觉：出现原文未出现的信息。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1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871055A-B189-C08D-5004-D8B88AE9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90" y="1289789"/>
            <a:ext cx="6872835" cy="4760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7A6F3-9F07-8766-E398-782B1D4A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725" y="2032327"/>
            <a:ext cx="2866667" cy="10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0D8E0-FC47-CCF9-CAF4-AA44FC5C0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17" y="4295001"/>
            <a:ext cx="2533333" cy="6571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AEC86C-ED29-C038-83DE-D1FBCB40C225}"/>
              </a:ext>
            </a:extLst>
          </p:cNvPr>
          <p:cNvSpPr txBox="1"/>
          <p:nvPr/>
        </p:nvSpPr>
        <p:spPr>
          <a:xfrm>
            <a:off x="7917117" y="1532328"/>
            <a:ext cx="174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Perplexity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4E92DD-273C-5DBF-C2E6-3932A0FFCE11}"/>
              </a:ext>
            </a:extLst>
          </p:cNvPr>
          <p:cNvSpPr txBox="1"/>
          <p:nvPr/>
        </p:nvSpPr>
        <p:spPr>
          <a:xfrm>
            <a:off x="7917117" y="3670060"/>
            <a:ext cx="2987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Minimum probability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9FA8B1-3CE3-FED2-42CD-EBB171060A39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Grey-Box Factuality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92246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34A2F9-1515-B1CC-B6BA-FFBE49CE08BF}"/>
              </a:ext>
            </a:extLst>
          </p:cNvPr>
          <p:cNvSpPr txBox="1"/>
          <p:nvPr/>
        </p:nvSpPr>
        <p:spPr>
          <a:xfrm>
            <a:off x="385550" y="62370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SelfCheckGPT</a:t>
            </a:r>
            <a:r>
              <a:rPr lang="en-US" dirty="0"/>
              <a:t> via </a:t>
            </a:r>
            <a:r>
              <a:rPr lang="en-US" dirty="0" err="1"/>
              <a:t>BERTScore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BD12E-3448-17AF-0A67-577C4A99C66C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Black-Box Factuality Assessment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BB8753-9EC1-25C9-C557-89310E3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420" y="2401640"/>
            <a:ext cx="3488883" cy="5558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ABF98E2-19AA-9F42-A53F-7C6A574F2EE4}"/>
              </a:ext>
            </a:extLst>
          </p:cNvPr>
          <p:cNvSpPr txBox="1"/>
          <p:nvPr/>
        </p:nvSpPr>
        <p:spPr>
          <a:xfrm>
            <a:off x="4274420" y="1577243"/>
            <a:ext cx="4783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N stochastic LLM response samples</a:t>
            </a:r>
            <a:endParaRPr lang="en-US" sz="2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5A2E01-4261-7CA0-F450-CB70C143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21" y="2867605"/>
            <a:ext cx="5590476" cy="24190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AB18DB2-0FB2-ABA4-AAC2-C8B702508957}"/>
              </a:ext>
            </a:extLst>
          </p:cNvPr>
          <p:cNvSpPr txBox="1"/>
          <p:nvPr/>
        </p:nvSpPr>
        <p:spPr>
          <a:xfrm>
            <a:off x="4314077" y="5412632"/>
            <a:ext cx="6804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B(., .) denote the </a:t>
            </a:r>
            <a:r>
              <a:rPr lang="en-US" sz="2400" dirty="0" err="1"/>
              <a:t>BERTScore</a:t>
            </a:r>
            <a:r>
              <a:rPr lang="en-US" sz="2400" dirty="0"/>
              <a:t> between two sentences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78A8913-C85D-4F01-2F82-F0CB35DE4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338" y="1772678"/>
            <a:ext cx="6536151" cy="3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2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13F6C6-5571-B787-F0E4-E383EE3C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15" y="829805"/>
            <a:ext cx="5947654" cy="5198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69DC2D-958C-81C2-2494-1AAFF6120431}"/>
              </a:ext>
            </a:extLst>
          </p:cNvPr>
          <p:cNvSpPr txBox="1"/>
          <p:nvPr/>
        </p:nvSpPr>
        <p:spPr>
          <a:xfrm>
            <a:off x="385550" y="62370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SelfCheckGPT</a:t>
            </a:r>
            <a:r>
              <a:rPr lang="en-US" dirty="0"/>
              <a:t> via MQAG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F4D38B-FB6A-5C18-C0FE-63CBB1577FBE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Black-Box Factuality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316045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34A2F9-1515-B1CC-B6BA-FFBE49CE08BF}"/>
              </a:ext>
            </a:extLst>
          </p:cNvPr>
          <p:cNvSpPr txBox="1"/>
          <p:nvPr/>
        </p:nvSpPr>
        <p:spPr>
          <a:xfrm>
            <a:off x="385550" y="62370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SelfCheckGPT</a:t>
            </a:r>
            <a:r>
              <a:rPr lang="en-US" dirty="0"/>
              <a:t> via MQAG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BD12E-3448-17AF-0A67-577C4A99C66C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Black-Box Factuality Assessment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8D415F-A0E4-D006-206A-FC317366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33" y="1936967"/>
            <a:ext cx="4309610" cy="10873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422F71-A447-81CB-2E0A-84884342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62" y="3044153"/>
            <a:ext cx="3900752" cy="5707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2566AE-B74E-9FF6-29D3-52DF8305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785" y="3778476"/>
            <a:ext cx="4624083" cy="16409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A391B8-D313-C6B8-94B5-6BBBF2799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722" y="1345201"/>
            <a:ext cx="3488883" cy="5558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36C1AB-BFF0-C292-EBF3-2365AE9034DD}"/>
              </a:ext>
            </a:extLst>
          </p:cNvPr>
          <p:cNvSpPr txBox="1"/>
          <p:nvPr/>
        </p:nvSpPr>
        <p:spPr>
          <a:xfrm>
            <a:off x="1193933" y="1392315"/>
            <a:ext cx="4783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N stochastic LLM response samples</a:t>
            </a:r>
            <a:endParaRPr 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67E9E3-7EE4-FE50-A695-53FE5EE31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708" y="2163939"/>
            <a:ext cx="2508057" cy="49206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40F609-6B61-79AF-41E6-9E295B53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410" y="2946840"/>
            <a:ext cx="2439355" cy="5407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8A6F4B-EAB0-E5BB-A26E-4668DCF92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167" y="3564786"/>
            <a:ext cx="2931138" cy="93040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CDB0E6F-6AE1-3832-F087-826051556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647" y="4598954"/>
            <a:ext cx="3076880" cy="6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0A16F30-7025-8C01-62F8-72ADBDF632B4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Experimental Setup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A15710-D036-50E9-2B16-53F445931004}"/>
              </a:ext>
            </a:extLst>
          </p:cNvPr>
          <p:cNvSpPr txBox="1"/>
          <p:nvPr/>
        </p:nvSpPr>
        <p:spPr>
          <a:xfrm>
            <a:off x="629529" y="1840580"/>
            <a:ext cx="103010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generating synthetic Wikipedia articles using GPT-3.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manually annotating the factuality of the passage at a sentence level.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measuring system’s ability in detecting hallucinations/validity.</a:t>
            </a:r>
          </a:p>
        </p:txBody>
      </p:sp>
    </p:spTree>
    <p:extLst>
      <p:ext uri="{BB962C8B-B14F-4D97-AF65-F5344CB8AC3E}">
        <p14:creationId xmlns:p14="http://schemas.microsoft.com/office/powerpoint/2010/main" val="40422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DA4863-406B-B81E-CA6D-F9ABD3304A22}"/>
              </a:ext>
            </a:extLst>
          </p:cNvPr>
          <p:cNvSpPr txBox="1"/>
          <p:nvPr/>
        </p:nvSpPr>
        <p:spPr>
          <a:xfrm>
            <a:off x="385550" y="62370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and Annotation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16F30-7025-8C01-62F8-72ADBDF632B4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Experimental Setup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3465F-B85C-C017-C3D9-D14E9364E427}"/>
              </a:ext>
            </a:extLst>
          </p:cNvPr>
          <p:cNvSpPr txBox="1"/>
          <p:nvPr/>
        </p:nvSpPr>
        <p:spPr>
          <a:xfrm>
            <a:off x="0" y="1725136"/>
            <a:ext cx="5626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AutoNum type="arabicParenR"/>
            </a:pPr>
            <a:r>
              <a:rPr lang="en-US" sz="2400" dirty="0"/>
              <a:t>Randomly sample 65 articles from the top 5% of longest articles </a:t>
            </a:r>
            <a:r>
              <a:rPr lang="en-US" altLang="zh-CN" sz="2400" dirty="0"/>
              <a:t>in </a:t>
            </a:r>
            <a:r>
              <a:rPr lang="en-US" sz="2400" dirty="0" err="1"/>
              <a:t>WikiBio</a:t>
            </a:r>
            <a:endParaRPr lang="en-US" sz="2400" dirty="0"/>
          </a:p>
          <a:p>
            <a:pPr marL="914400" lvl="1" indent="-457200">
              <a:buAutoNum type="arabicParenR"/>
            </a:pPr>
            <a:endParaRPr lang="en-US" sz="2400" dirty="0"/>
          </a:p>
          <a:p>
            <a:pPr marL="914400" lvl="1" indent="-457200">
              <a:buAutoNum type="arabicParenR"/>
            </a:pPr>
            <a:r>
              <a:rPr lang="en-US" sz="2400" dirty="0"/>
              <a:t>Using the prompt This is a Wikipedia passage about {concept} and GPT-3</a:t>
            </a:r>
          </a:p>
          <a:p>
            <a:pPr marL="914400" lvl="1" indent="-457200">
              <a:buAutoNum type="arabicParenR"/>
            </a:pPr>
            <a:endParaRPr lang="en-US" sz="2400" dirty="0"/>
          </a:p>
          <a:p>
            <a:pPr marL="914400" lvl="1" indent="-457200">
              <a:buAutoNum type="arabicParenR"/>
            </a:pPr>
            <a:r>
              <a:rPr lang="en-US" sz="2400" dirty="0"/>
              <a:t>526 sentences from 65 passages were annotated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DC0A71-CE35-C745-2E3E-92A6E3EC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436305"/>
            <a:ext cx="623248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7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B4C7F9-DB14-48D7-F2B7-77339B7CB6A5}"/>
              </a:ext>
            </a:extLst>
          </p:cNvPr>
          <p:cNvSpPr txBox="1"/>
          <p:nvPr/>
        </p:nvSpPr>
        <p:spPr>
          <a:xfrm>
            <a:off x="385550" y="623702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Passage-level factuality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80548E-99A1-87E2-7869-BEEAD2887298}"/>
              </a:ext>
            </a:extLst>
          </p:cNvPr>
          <p:cNvSpPr txBox="1"/>
          <p:nvPr/>
        </p:nvSpPr>
        <p:spPr>
          <a:xfrm>
            <a:off x="385550" y="436305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Experimental Setup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80CAFE-5DC7-9F4F-F440-2D8C34D5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29" y="1377920"/>
            <a:ext cx="6563437" cy="44407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EE89FD-DAAC-68DB-8557-966D28D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6" y="3060181"/>
            <a:ext cx="3861906" cy="1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191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主题​​</vt:lpstr>
      <vt:lpstr>SelfCheckGPT: Zero-Resource Black-Box Hallucination Detection for Generative Large Language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SelfCheckGPT: Zero-Resource Black-Box Hallucination Detection for Generative Large Language Models</dc:title>
  <dc:creator>张 燮弛</dc:creator>
  <cp:lastModifiedBy>张 燮弛</cp:lastModifiedBy>
  <cp:revision>1</cp:revision>
  <dcterms:created xsi:type="dcterms:W3CDTF">2023-04-03T12:14:29Z</dcterms:created>
  <dcterms:modified xsi:type="dcterms:W3CDTF">2023-04-05T11:58:37Z</dcterms:modified>
</cp:coreProperties>
</file>