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6" r:id="rId7"/>
    <p:sldId id="260" r:id="rId8"/>
    <p:sldId id="267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FAD"/>
    <a:srgbClr val="165DAD"/>
    <a:srgbClr val="739E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8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D0DC-D473-43AF-BB93-9710698444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B127-3E2D-4788-8CC4-F7F7159EC6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1317006"/>
            <a:ext cx="12191999" cy="2124000"/>
          </a:xfrm>
          <a:prstGeom prst="rect">
            <a:avLst/>
          </a:prstGeom>
          <a:solidFill>
            <a:srgbClr val="185FAD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流程图: 手动输入 6"/>
          <p:cNvSpPr/>
          <p:nvPr/>
        </p:nvSpPr>
        <p:spPr>
          <a:xfrm rot="5400000" flipH="1">
            <a:off x="2969268" y="471733"/>
            <a:ext cx="626033" cy="6564573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7"/>
          <p:cNvSpPr/>
          <p:nvPr/>
        </p:nvSpPr>
        <p:spPr>
          <a:xfrm rot="16200000" flipH="1">
            <a:off x="8519365" y="394401"/>
            <a:ext cx="626025" cy="6719246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0656" y="3492410"/>
            <a:ext cx="36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陈可迪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51255901050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4053" y="1699146"/>
            <a:ext cx="9533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Models[PKU][EMNLP22]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" y="6570000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91487" y="3489236"/>
            <a:ext cx="36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知识编辑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46" y="1259208"/>
            <a:ext cx="11737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LAMA[1]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PLMs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可以作为知识库存储一定的知识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年的基于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激发知识的工作原理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PLMs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可能有一些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factual errors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LLMs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的知识的时效性严重依赖于训练数据的时效性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" y="3502925"/>
            <a:ext cx="7436062" cy="2822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754" y="407595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431" y="2539457"/>
            <a:ext cx="10256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本文设计的事实性知识纠错模型主要用于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任务（三元组尾实体预测任务）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556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Contrastive </a:t>
            </a:r>
            <a:r>
              <a:rPr lang="en-US" altLang="zh-CN" sz="28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Assessment</a:t>
            </a:r>
            <a:endParaRPr lang="en-US" altLang="zh-CN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7546" y="1254620"/>
            <a:ext cx="1017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 problems of MLMs: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1.inexhaustible answers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[MASK]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可能对应多个答案，但是往往只能预测出概率最高的那个答案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2.frequency bias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训练时出现频率较高的三元组往往被认定为正确答案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7" y="2223348"/>
            <a:ext cx="6724650" cy="2857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36272"/>
            <a:ext cx="5267325" cy="1085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55" y="5016967"/>
            <a:ext cx="431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为三元组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Probing Set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：待预测三元组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(s, r, o)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和一系列相关三元组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(s, r’, o)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556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Contrastive </a:t>
            </a:r>
            <a:r>
              <a:rPr lang="en-US" altLang="zh-CN" sz="2800" dirty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Assessment</a:t>
            </a:r>
            <a:endParaRPr lang="en-US" altLang="zh-CN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4408"/>
          <a:stretch>
            <a:fillRect/>
          </a:stretch>
        </p:blipFill>
        <p:spPr>
          <a:xfrm>
            <a:off x="25786" y="1468493"/>
            <a:ext cx="10740960" cy="2991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7292" y="1513975"/>
            <a:ext cx="935883" cy="3230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67192" y="1489054"/>
            <a:ext cx="795995" cy="3230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6747" y="4649856"/>
            <a:ext cx="4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（虚假三元组）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43061" y="4744224"/>
            <a:ext cx="4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传统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MLMs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的输出结果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2245" y="4744224"/>
            <a:ext cx="4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计算方式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的输出结果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5973" y="1959429"/>
            <a:ext cx="4132611" cy="17516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974" y="3756823"/>
            <a:ext cx="4132611" cy="9127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58146" y="1515493"/>
            <a:ext cx="4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（真实的三元组）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628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altLang="zh-CN" sz="2800" dirty="0" smtClean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Framework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1538237"/>
            <a:ext cx="6629400" cy="453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040" y="1842446"/>
            <a:ext cx="3982014" cy="2350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480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8" y="1209223"/>
            <a:ext cx="9864843" cy="41956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17895" y="1275715"/>
            <a:ext cx="2314575" cy="44856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17895" y="5931535"/>
            <a:ext cx="234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perplexity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" r="445" b="-298"/>
          <a:stretch>
            <a:fillRect/>
          </a:stretch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46" y="348018"/>
            <a:ext cx="480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Enlighten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Factual Knowledge in Pretrained Language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546" y="1579984"/>
            <a:ext cx="11090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Language Models as Knowledge Bases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(ACL2019)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Knowledgeable or Educated Guess? Revisiting Language Models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Knowledge Bases (ACL2022)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?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的知识存储能力？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的知识存储原理？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的知识编辑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（先验工作表明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的知识存在于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中，所以其实我们可以冻结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的部分参数（或者借鉴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），这样算力不够的情况下也是可以做的）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2c737da2-6372-45a7-aa1b-9754b3cf6f0e"/>
  <p:tag name="COMMONDATA" val="eyJoZGlkIjoiY2Q4ZDJlZDZjZmJhMWQwMGY1ODQ1NmE2ZDhlOTMwM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华文新魏</vt:lpstr>
      <vt:lpstr>HP Simplified Jpan</vt:lpstr>
      <vt:lpstr>Bahnschrift SemiBold SemiCondensed</vt:lpstr>
      <vt:lpstr>Candara</vt:lpstr>
      <vt:lpstr>Cascadia Mono</vt:lpstr>
      <vt:lpstr>Cascadia Mono SemiLight</vt:lpstr>
      <vt:lpstr>Dubai Medium</vt:lpstr>
      <vt:lpstr>Franklin Gothic Medium</vt:lpstr>
      <vt:lpstr>Gadugi</vt:lpstr>
      <vt:lpstr>Gill Sans MT Ext Condensed Bold</vt:lpstr>
      <vt:lpstr>Haettenschweiler</vt:lpstr>
      <vt:lpstr>Kunstler Script</vt:lpstr>
      <vt:lpstr>Maiandra GD</vt:lpstr>
      <vt:lpstr>Microsoft Himalaya</vt:lpstr>
      <vt:lpstr>Microsoft Yi Baiti</vt:lpstr>
      <vt:lpstr>MS Outlook</vt:lpstr>
      <vt:lpstr>MS Reference Specialty</vt:lpstr>
      <vt:lpstr>Nirmala UI</vt:lpstr>
      <vt:lpstr>Segoe Fluent Icons</vt:lpstr>
      <vt:lpstr>Segoe UI Light</vt:lpstr>
      <vt:lpstr>Tempus Sans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可乐</dc:creator>
  <cp:lastModifiedBy>Kedi Chen</cp:lastModifiedBy>
  <cp:revision>99</cp:revision>
  <dcterms:created xsi:type="dcterms:W3CDTF">2023-04-04T12:28:00Z</dcterms:created>
  <dcterms:modified xsi:type="dcterms:W3CDTF">2023-05-17T17:02:34Z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12C8818B3949444F84817163AD59C740_12</vt:lpwstr>
  </property>
  <property fmtid="{D5CDD505-2E9C-101B-9397-08002B2CF9AE}" pid="3" name="KSOProductBuildVer">
    <vt:lpwstr>2052-11.1.0.14036</vt:lpwstr>
  </property>
</Properties>
</file>