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56" r:id="rId3"/>
    <p:sldId id="258" r:id="rId4"/>
    <p:sldId id="278" r:id="rId5"/>
    <p:sldId id="280" r:id="rId6"/>
    <p:sldId id="281" r:id="rId7"/>
    <p:sldId id="279" r:id="rId8"/>
    <p:sldId id="283" r:id="rId9"/>
    <p:sldId id="287" r:id="rId10"/>
    <p:sldId id="288" r:id="rId11"/>
    <p:sldId id="295" r:id="rId12"/>
    <p:sldId id="289" r:id="rId13"/>
    <p:sldId id="291" r:id="rId14"/>
    <p:sldId id="292" r:id="rId15"/>
    <p:sldId id="293" r:id="rId16"/>
    <p:sldId id="294" r:id="rId17"/>
    <p:sldId id="296" r:id="rId18"/>
    <p:sldId id="297" r:id="rId19"/>
    <p:sldId id="264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16AD0-DF3A-4220-90DD-4A47162880B9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1C205-F784-47DC-BC48-37DFC21C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1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8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0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3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3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1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6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0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8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9705-CAA9-4A15-8DD0-2FD84B508483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9535-9C65-462B-854B-B17054EBF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2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8569" y="461572"/>
            <a:ext cx="1169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"</a:t>
            </a:r>
            <a:r>
              <a:rPr lang="en-US" altLang="zh-CN" sz="24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Knowledge Bases in LSTMs for Improving Machine Reading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ACL 2017.</a:t>
            </a:r>
            <a:endParaRPr lang="en-US" altLang="zh-CN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569" y="2903052"/>
            <a:ext cx="1169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"</a:t>
            </a:r>
            <a:r>
              <a:rPr lang="en-US" altLang="zh-CN" sz="24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Knowledge for Reading Comprehension: Rare Entity Prediction with Hierarchical LSTMs Using External Descriptions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EMNLP 2017.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65740" y="6125431"/>
            <a:ext cx="9144000" cy="539139"/>
          </a:xfrm>
        </p:spPr>
        <p:txBody>
          <a:bodyPr/>
          <a:lstStyle/>
          <a:p>
            <a:r>
              <a:rPr lang="zh-CN" altLang="en-US" dirty="0" smtClean="0"/>
              <a:t>张琪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28" y="1058440"/>
            <a:ext cx="7419048" cy="11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11" y="3830676"/>
            <a:ext cx="6415283" cy="16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2484" y="853469"/>
            <a:ext cx="70074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model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for better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 between the impact of background knowledge and information from the context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viewed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state vector that encodes external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 information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the input at time t.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604"/>
            <a:ext cx="4626492" cy="55749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11" y="3587654"/>
            <a:ext cx="4428571" cy="8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42998" y="650603"/>
            <a:ext cx="3042139" cy="15474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3161" y="1770774"/>
            <a:ext cx="70074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state vector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knowledge-aware state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71" y="3457207"/>
            <a:ext cx="2097583" cy="713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86" y="1770774"/>
            <a:ext cx="4133333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2484" y="1134823"/>
            <a:ext cx="7007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Knowledge Base Concepts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604"/>
            <a:ext cx="4626492" cy="5574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32483" y="1806650"/>
            <a:ext cx="68580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 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with the current word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collecting the related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WordNet :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synsets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current word as candidate concepts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BILINEAR model described in (Yang et al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2015) to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representations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concepts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9762" y="3359206"/>
            <a:ext cx="1802424" cy="2866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9" y="2110080"/>
            <a:ext cx="6013939" cy="43532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6185" y="774338"/>
            <a:ext cx="7007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	ACE2005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OntoNotes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28823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185" y="774338"/>
            <a:ext cx="7007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Extraction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67" y="1358241"/>
            <a:ext cx="6140331" cy="49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6184" y="774338"/>
            <a:ext cx="11945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is typically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as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classification problem where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label each word in a sentence with 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type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	ACE2005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251666"/>
            <a:ext cx="5531826" cy="4321459"/>
          </a:xfrm>
          <a:prstGeom prst="rect">
            <a:avLst/>
          </a:prstGeom>
        </p:spPr>
      </p:pic>
      <p:sp>
        <p:nvSpPr>
          <p:cNvPr id="3" name="右大括号 2"/>
          <p:cNvSpPr/>
          <p:nvPr/>
        </p:nvSpPr>
        <p:spPr>
          <a:xfrm>
            <a:off x="7244861" y="2738831"/>
            <a:ext cx="79131" cy="53633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60651" y="2822330"/>
            <a:ext cx="297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based linear models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7244861" y="3392995"/>
            <a:ext cx="79131" cy="53633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60650" y="3476494"/>
            <a:ext cx="4379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reported results for neural models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7244860" y="4047159"/>
            <a:ext cx="79131" cy="144983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60651" y="4587410"/>
            <a:ext cx="297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our models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207"/>
            <a:ext cx="8830723" cy="58902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53754" y="695207"/>
            <a:ext cx="388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attention weights for KB features learned by KBLSTM-CRF.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weights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imply higher importance.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 represents relevant NELL concepts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entity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clinton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represents the concept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and the knowledge sentinel weight.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316" y="1416176"/>
            <a:ext cx="114212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KBLSTM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one approach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background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KBs for improving recurrent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machine reading.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architecture employs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attention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sentinel that allows for learning an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tradeoff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blending knowledge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KBs with information from the currently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text.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can also be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knowledge from a richer set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KBs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capture the diverse variety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depth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background knowledge required for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4106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97116" y="2075599"/>
            <a:ext cx="6163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from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 and WordNet</a:t>
            </a:r>
          </a:p>
        </p:txBody>
      </p:sp>
      <p:sp>
        <p:nvSpPr>
          <p:cNvPr id="4" name="矩形 3"/>
          <p:cNvSpPr/>
          <p:nvPr/>
        </p:nvSpPr>
        <p:spPr>
          <a:xfrm>
            <a:off x="3710355" y="3648732"/>
            <a:ext cx="5679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from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Freebase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040316" y="2936630"/>
            <a:ext cx="509954" cy="77372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62695" y="2310393"/>
            <a:ext cx="470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Wikilinks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Rare Entity Prediction.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missing entity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predicted from a list of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entities. Each candidate entity is also provided with its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from Freebase.</a:t>
            </a:r>
          </a:p>
          <a:p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185" y="159657"/>
            <a:ext cx="1169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"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Knowledge for Reading Comprehension: Rare Entity Prediction with Hierarchical LSTMs Using External Descriptions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EMNLP 2017.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2" y="1375784"/>
            <a:ext cx="5580952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7254" y="2136530"/>
            <a:ext cx="8988669" cy="1786671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引入外部知识的序列模型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"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Knowledge for Reading Comprehension: Rare Entity Prediction with Hierarchical LSTMs Using External Descriptions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EMNLP 2017.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35" y="1043381"/>
            <a:ext cx="10314668" cy="36770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5" y="5360424"/>
            <a:ext cx="5666667" cy="7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287" y="5169589"/>
            <a:ext cx="5666667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"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Knowledge Bases in LSTMs for Improving Machine Reading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ACL 2017.</a:t>
            </a:r>
            <a:endParaRPr lang="en-US" altLang="zh-CN" sz="2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3263" y="991135"/>
            <a:ext cx="106776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</a:t>
            </a:r>
          </a:p>
          <a:p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manually-encoded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morphological and syntactic patterns require a lot of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 engineering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good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Furthermore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usefulness of knowledge features varies across contexts, as general KBs involve polysemy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“Clinton” can refer to a person or a town. Incorporating KBs irrespective of the textual context could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mislead the machine reading process.</a:t>
            </a:r>
          </a:p>
          <a:p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4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"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Knowledge Bases in LSTMs for Improving Machine Reading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ACL 2017.</a:t>
            </a:r>
            <a:endParaRPr lang="en-US" altLang="zh-CN" sz="2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4617" y="1079059"/>
            <a:ext cx="1073915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methods </a:t>
            </a:r>
            <a:endParaRPr lang="en-US" altLang="zh-CN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how to take advantage of external knowledge bases (KBs) to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recurrent neural networks for machine reading.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experiment on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extraction and event extraction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widely used ACE2005 dataset.</a:t>
            </a:r>
          </a:p>
          <a:p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6476" y="4522228"/>
            <a:ext cx="8575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Adaptively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knowledge from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KBs 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machine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7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2659" y="614579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KBLSTM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97" y="359712"/>
            <a:ext cx="8568743" cy="56171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96454" y="4202722"/>
            <a:ext cx="3580986" cy="14419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31723" y="2866292"/>
            <a:ext cx="1767254" cy="10041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614" y="2941069"/>
            <a:ext cx="53808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the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background knowledge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648" y="1498212"/>
            <a:ext cx="4133333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185" y="650604"/>
            <a:ext cx="11271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KBLSTM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retrieves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related to the current word being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them into its state vector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knowledge-aware predictions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72" y="1387772"/>
            <a:ext cx="7867081" cy="51572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16824" y="5583115"/>
            <a:ext cx="1336431" cy="9618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06508" y="5889388"/>
            <a:ext cx="521678" cy="3493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3285" y="1289168"/>
            <a:ext cx="521678" cy="3493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08428" y="1749643"/>
            <a:ext cx="5398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candidate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  concept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V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associated with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embedding v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vector 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a bilinear operator,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reflects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relevant or important concept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reading context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604"/>
            <a:ext cx="4626492" cy="55749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20" y="4481179"/>
            <a:ext cx="4257143" cy="5333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57300" y="2563275"/>
            <a:ext cx="984738" cy="7426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185" y="159657"/>
            <a:ext cx="11693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0938" y="752071"/>
            <a:ext cx="70074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concepts in some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are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misleading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Santiago is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with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murder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address this issue, we introduce a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of the current </a:t>
            </a:r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on the local context is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as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604"/>
            <a:ext cx="4626492" cy="55749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87" y="3541974"/>
            <a:ext cx="4228571" cy="4431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091" y="4090037"/>
            <a:ext cx="4237162" cy="4532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091" y="4657542"/>
            <a:ext cx="4440604" cy="60176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34407" y="2563983"/>
            <a:ext cx="747346" cy="7426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736</Words>
  <Application>Microsoft Office PowerPoint</Application>
  <PresentationFormat>宽屏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引入外部知识的序列模型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引入外部知识的序列模型</dc:title>
  <dc:creator>zhnagqi</dc:creator>
  <cp:lastModifiedBy>zhnagqi</cp:lastModifiedBy>
  <cp:revision>36</cp:revision>
  <dcterms:created xsi:type="dcterms:W3CDTF">2018-03-17T06:28:49Z</dcterms:created>
  <dcterms:modified xsi:type="dcterms:W3CDTF">2018-03-26T08:17:50Z</dcterms:modified>
</cp:coreProperties>
</file>