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50" r:id="rId3"/>
    <p:sldId id="341" r:id="rId4"/>
    <p:sldId id="356" r:id="rId5"/>
    <p:sldId id="359" r:id="rId6"/>
    <p:sldId id="362" r:id="rId7"/>
    <p:sldId id="363" r:id="rId8"/>
    <p:sldId id="364" r:id="rId9"/>
    <p:sldId id="365" r:id="rId10"/>
    <p:sldId id="366" r:id="rId11"/>
    <p:sldId id="361" r:id="rId12"/>
    <p:sldId id="340" r:id="rId13"/>
    <p:sldId id="353" r:id="rId14"/>
    <p:sldId id="354" r:id="rId15"/>
    <p:sldId id="355" r:id="rId16"/>
    <p:sldId id="358" r:id="rId17"/>
    <p:sldId id="327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0">
          <p15:clr>
            <a:srgbClr val="A4A3A4"/>
          </p15:clr>
        </p15:guide>
        <p15:guide id="2" orient="horz" pos="21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超越" initials="丁" lastIdx="1" clrIdx="0">
    <p:extLst>
      <p:ext uri="{19B8F6BF-5375-455C-9EA6-DF929625EA0E}">
        <p15:presenceInfo xmlns:p15="http://schemas.microsoft.com/office/powerpoint/2012/main" userId="292a76efb65a72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B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3058" autoAdjust="0"/>
  </p:normalViewPr>
  <p:slideViewPr>
    <p:cSldViewPr>
      <p:cViewPr varScale="1">
        <p:scale>
          <a:sx n="63" d="100"/>
          <a:sy n="63" d="100"/>
        </p:scale>
        <p:origin x="1920" y="48"/>
      </p:cViewPr>
      <p:guideLst>
        <p:guide pos="430"/>
        <p:guide orient="horz"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1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5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0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1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90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7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8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2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0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5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4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9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F65A1-B725-4780-9466-2ECBAEDE22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197B-1F14-4E7B-8F7A-990EC43126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981075"/>
            <a:ext cx="2058988" cy="5145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981075"/>
            <a:ext cx="6029325" cy="51450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A9750-F16F-4F25-A11A-DE7FB3531A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65F2E-E610-4CD4-A3E3-AFFB38FEFFA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42EC3-0060-4CCF-8C60-44EB9A86C4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AEE9-04A8-4EE5-AD51-AC536484FA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8C21-E86B-4059-978C-7D7D0C5406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EDDDB-E40A-4172-986D-C39C011F02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91782-23AB-4D99-9D7A-533D3BB77D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26B70-0C17-4D13-8FC3-1E2C4DC7D9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5E2E-1539-440D-9747-ED2381AB746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810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8824FED-58AE-4CE2-AC41-4D546EE0AE2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anchor="ctr"/>
          <a:lstStyle/>
          <a:p>
            <a:r>
              <a:rPr lang="en-US" altLang="zh-CN" sz="2800" dirty="0" err="1"/>
              <a:t>AccelerationSemi</a:t>
            </a:r>
            <a:r>
              <a:rPr lang="en-US" altLang="zh-CN" sz="2800" dirty="0"/>
              <a:t>-Supervised Structured Prediction with Neural CRF Autoencoder</a:t>
            </a:r>
            <a:endParaRPr lang="zh-CN" alt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653136"/>
            <a:ext cx="7344816" cy="504056"/>
          </a:xfrm>
        </p:spPr>
        <p:txBody>
          <a:bodyPr numCol="1" anchor="t"/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丁超越  </a:t>
            </a:r>
            <a:r>
              <a:rPr lang="en-US" altLang="zh-CN" dirty="0">
                <a:latin typeface="+mj-ea"/>
                <a:ea typeface="+mj-ea"/>
              </a:rPr>
              <a:t>51194506010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119F07A-6845-4965-AC82-00B3A77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Unified Learning Framework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B2CBC-743B-4D6F-9015-7A6CD266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124073"/>
            <a:ext cx="3482642" cy="326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41DCF5-E11D-4170-A203-7AD3D3838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2276872"/>
            <a:ext cx="3969336" cy="7357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3ACB76-15DB-438F-A4CA-25A57DA1C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3" y="3012606"/>
            <a:ext cx="3834982" cy="28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4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87EC0F-45F5-4CAC-96FE-A0CF519E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556792"/>
            <a:ext cx="4176464" cy="47563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903B2D-5CAC-404E-A39E-096CBF7AB8DF}"/>
              </a:ext>
            </a:extLst>
          </p:cNvPr>
          <p:cNvSpPr txBox="1"/>
          <p:nvPr/>
        </p:nvSpPr>
        <p:spPr>
          <a:xfrm>
            <a:off x="258052" y="980728"/>
            <a:ext cx="6330172" cy="666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Mixed Expectation-Maximization 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50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052" y="980728"/>
            <a:ext cx="6330172" cy="666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Experiments 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F0AB37-F406-42DD-94A4-FDD3CD45D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2" y="2708920"/>
            <a:ext cx="7956376" cy="19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1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052" y="980728"/>
            <a:ext cx="6330172" cy="666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Experiments 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08582-B716-45E2-9D61-7A8E2C23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4864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4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052" y="980728"/>
            <a:ext cx="6330172" cy="666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Experiments 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60D0DB-E5C6-40F7-8281-DE972E3A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613"/>
            <a:ext cx="9144000" cy="30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064FD5-9D90-433E-B27F-E421DC62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556792"/>
            <a:ext cx="6192688" cy="4430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AD0F72-17FF-4C76-B0C0-11EBD0E6CC14}"/>
              </a:ext>
            </a:extLst>
          </p:cNvPr>
          <p:cNvSpPr txBox="1"/>
          <p:nvPr/>
        </p:nvSpPr>
        <p:spPr>
          <a:xfrm>
            <a:off x="258052" y="980728"/>
            <a:ext cx="6330172" cy="666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Experiments 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24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064FD5-9D90-433E-B27F-E421DC62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556792"/>
            <a:ext cx="6192688" cy="4430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623BE0-6585-4AFB-8F98-C05AF18CBB69}"/>
              </a:ext>
            </a:extLst>
          </p:cNvPr>
          <p:cNvSpPr txBox="1"/>
          <p:nvPr/>
        </p:nvSpPr>
        <p:spPr>
          <a:xfrm>
            <a:off x="258052" y="980728"/>
            <a:ext cx="6330172" cy="666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Experiments 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71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7864" y="30442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3ED75-494A-4426-9966-81569144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Motivation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63C23-FA9E-46FD-9B50-CBEE8D7C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01" y="2348880"/>
            <a:ext cx="7416824" cy="3185080"/>
          </a:xfrm>
        </p:spPr>
        <p:txBody>
          <a:bodyPr/>
          <a:lstStyle/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Neural networks are notoriously susceptible to over-fitting unless large amounts of training data are available.</a:t>
            </a: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This problem is exacerbated in the structured settings, as accounting for the dependencies between decisions requires even more data. Providing it through manual annotation is often a difficult labor-intensive task.</a:t>
            </a: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In this paper we tackle this problem, and propose an end-to-end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neural CRF autoencoder (NCRF-AE)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model for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semi-supervised learning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on sequence labeling problems.</a:t>
            </a:r>
          </a:p>
        </p:txBody>
      </p:sp>
    </p:spTree>
    <p:extLst>
      <p:ext uri="{BB962C8B-B14F-4D97-AF65-F5344CB8AC3E}">
        <p14:creationId xmlns:p14="http://schemas.microsoft.com/office/powerpoint/2010/main" val="44444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3ED75-494A-4426-9966-81569144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Neural CRF Autoencoder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EDF701-1293-4622-A3EB-A62ECA4D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63" y="2564904"/>
            <a:ext cx="5469500" cy="30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3ED75-494A-4426-9966-81569144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Neural CRF Autoencoder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EDF701-1293-4622-A3EB-A62ECA4D7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34" t="2357" r="2605" b="22230"/>
          <a:stretch/>
        </p:blipFill>
        <p:spPr>
          <a:xfrm>
            <a:off x="468313" y="2974728"/>
            <a:ext cx="3312368" cy="23042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1D12B4-5A96-4147-BF8D-6544C6C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81" y="3573016"/>
            <a:ext cx="3672408" cy="12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9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299CC0-E940-491B-BF95-3B1E7F8C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12776"/>
            <a:ext cx="3840280" cy="49339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119F07A-6845-4965-AC82-00B3A77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Neural CRF Encoder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4ABF2E-637A-431B-BCE8-8EB720996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3" y="2105901"/>
            <a:ext cx="2202371" cy="9449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13D142-3B74-41E4-9772-FC2A3A797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13" y="3078644"/>
            <a:ext cx="1386960" cy="5182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05A061-AC73-4AFF-8D50-95EE1FDC5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56" y="3807138"/>
            <a:ext cx="3566469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299CC0-E940-491B-BF95-3B1E7F8C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12776"/>
            <a:ext cx="3840280" cy="49339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119F07A-6845-4965-AC82-00B3A77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Neural CRF Encoder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7CC3C8-A32B-4000-A0DF-3CF7DC3C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973616"/>
            <a:ext cx="2555449" cy="5235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DBA2ED8-F4E9-457D-98DE-120895D84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47" y="2757030"/>
            <a:ext cx="3985605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6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119F07A-6845-4965-AC82-00B3A77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Neural CRF Decoder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001FE5-6E06-4E31-84F8-840329929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24075"/>
            <a:ext cx="5256584" cy="32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9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119F07A-6845-4965-AC82-00B3A77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Unified Learning Framework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loss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47721-BB52-4A7D-8BEA-87E62CC20033}"/>
              </a:ext>
            </a:extLst>
          </p:cNvPr>
          <p:cNvSpPr/>
          <p:nvPr/>
        </p:nvSpPr>
        <p:spPr>
          <a:xfrm>
            <a:off x="827584" y="2204864"/>
            <a:ext cx="7917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For a sequential input with labels, the complete data likelihood given by our </a:t>
            </a:r>
          </a:p>
          <a:p>
            <a:r>
              <a:rPr lang="en-US" altLang="zh-CN" dirty="0"/>
              <a:t>NCRF-AE 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E735F2-97D4-4C94-9EAA-844B52F5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90" y="3130430"/>
            <a:ext cx="3581710" cy="17527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54B912-6F8F-450F-B10B-6BCD1166C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162417"/>
            <a:ext cx="4084674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4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119F07A-6845-4965-AC82-00B3A77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Unified Learning Framework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47721-BB52-4A7D-8BEA-87E62CC20033}"/>
              </a:ext>
            </a:extLst>
          </p:cNvPr>
          <p:cNvSpPr/>
          <p:nvPr/>
        </p:nvSpPr>
        <p:spPr>
          <a:xfrm>
            <a:off x="827584" y="2204864"/>
            <a:ext cx="7143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 the input sequence is unlabeled, we can simply marginalize over </a:t>
            </a:r>
          </a:p>
          <a:p>
            <a:r>
              <a:rPr lang="en-US" altLang="zh-CN" dirty="0"/>
              <a:t>all the possible assignment to labels. The probability is formulated as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54BD44-4EFF-4989-B264-2D0F28C24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905" b="518"/>
          <a:stretch/>
        </p:blipFill>
        <p:spPr>
          <a:xfrm>
            <a:off x="2159575" y="2931984"/>
            <a:ext cx="3924594" cy="1827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DC5279-70EF-43F9-A8F6-F3ECC89AE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569" y="4807437"/>
            <a:ext cx="3764606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34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2854</TotalTime>
  <Words>183</Words>
  <Application>Microsoft Office PowerPoint</Application>
  <PresentationFormat>全屏显示(4:3)</PresentationFormat>
  <Paragraphs>41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Calibri</vt:lpstr>
      <vt:lpstr>默认设计模板</vt:lpstr>
      <vt:lpstr>AccelerationSemi-Supervised Structured Prediction with Neural CRF Autoencoder</vt:lpstr>
      <vt:lpstr>Motivation</vt:lpstr>
      <vt:lpstr>Neural CRF Autoencoder</vt:lpstr>
      <vt:lpstr>Neural CRF Autoencoder</vt:lpstr>
      <vt:lpstr>Neural CRF Encoder</vt:lpstr>
      <vt:lpstr>Neural CRF Encoder</vt:lpstr>
      <vt:lpstr>Neural CRF Decoder</vt:lpstr>
      <vt:lpstr>Unified Learning Framework（loss）</vt:lpstr>
      <vt:lpstr>Unified Learning Framework （loss）</vt:lpstr>
      <vt:lpstr>Unified Learning Framework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华东师范大学生命科学学院</dc:title>
  <dc:creator>liuhuan</dc:creator>
  <cp:lastModifiedBy>丁 超越</cp:lastModifiedBy>
  <cp:revision>530</cp:revision>
  <dcterms:created xsi:type="dcterms:W3CDTF">2011-06-14T05:49:00Z</dcterms:created>
  <dcterms:modified xsi:type="dcterms:W3CDTF">2020-05-28T13:26:10Z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