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532BB-E1AC-4013-BE4C-17BE680AB029}" v="9" dt="2023-05-08T08:41:17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5" autoAdjust="0"/>
    <p:restoredTop sz="84061" autoAdjust="0"/>
  </p:normalViewPr>
  <p:slideViewPr>
    <p:cSldViewPr snapToGrid="0">
      <p:cViewPr varScale="1">
        <p:scale>
          <a:sx n="76" d="100"/>
          <a:sy n="76" d="100"/>
        </p:scale>
        <p:origin x="114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燮弛" userId="ca8f6dbfc1527345" providerId="LiveId" clId="{5C9532BB-E1AC-4013-BE4C-17BE680AB029}"/>
    <pc:docChg chg="undo custSel addSld modSld sldOrd">
      <pc:chgData name="张 燮弛" userId="ca8f6dbfc1527345" providerId="LiveId" clId="{5C9532BB-E1AC-4013-BE4C-17BE680AB029}" dt="2023-05-16T12:58:02.301" v="364"/>
      <pc:docMkLst>
        <pc:docMk/>
      </pc:docMkLst>
      <pc:sldChg chg="addSp delSp modSp new mod">
        <pc:chgData name="张 燮弛" userId="ca8f6dbfc1527345" providerId="LiveId" clId="{5C9532BB-E1AC-4013-BE4C-17BE680AB029}" dt="2023-05-08T07:21:20.093" v="18" actId="1076"/>
        <pc:sldMkLst>
          <pc:docMk/>
          <pc:sldMk cId="2003854326" sldId="256"/>
        </pc:sldMkLst>
        <pc:spChg chg="mod">
          <ac:chgData name="张 燮弛" userId="ca8f6dbfc1527345" providerId="LiveId" clId="{5C9532BB-E1AC-4013-BE4C-17BE680AB029}" dt="2023-05-08T07:03:58.912" v="4" actId="27636"/>
          <ac:spMkLst>
            <pc:docMk/>
            <pc:sldMk cId="2003854326" sldId="256"/>
            <ac:spMk id="2" creationId="{5F4C16F4-82EF-F2FC-7995-DD8CB3815B7B}"/>
          </ac:spMkLst>
        </pc:spChg>
        <pc:spChg chg="del">
          <ac:chgData name="张 燮弛" userId="ca8f6dbfc1527345" providerId="LiveId" clId="{5C9532BB-E1AC-4013-BE4C-17BE680AB029}" dt="2023-05-08T07:04:15.853" v="6" actId="478"/>
          <ac:spMkLst>
            <pc:docMk/>
            <pc:sldMk cId="2003854326" sldId="256"/>
            <ac:spMk id="3" creationId="{3EEEC025-49BC-234E-8BF0-656A648D9885}"/>
          </ac:spMkLst>
        </pc:spChg>
        <pc:picChg chg="add del mod">
          <ac:chgData name="张 燮弛" userId="ca8f6dbfc1527345" providerId="LiveId" clId="{5C9532BB-E1AC-4013-BE4C-17BE680AB029}" dt="2023-05-08T07:20:19.001" v="13" actId="478"/>
          <ac:picMkLst>
            <pc:docMk/>
            <pc:sldMk cId="2003854326" sldId="256"/>
            <ac:picMk id="5" creationId="{061CB623-1951-A99E-698B-F172D03B7FA9}"/>
          </ac:picMkLst>
        </pc:picChg>
        <pc:picChg chg="add mod">
          <ac:chgData name="张 燮弛" userId="ca8f6dbfc1527345" providerId="LiveId" clId="{5C9532BB-E1AC-4013-BE4C-17BE680AB029}" dt="2023-05-08T07:21:20.093" v="18" actId="1076"/>
          <ac:picMkLst>
            <pc:docMk/>
            <pc:sldMk cId="2003854326" sldId="256"/>
            <ac:picMk id="7" creationId="{96FDD1C4-86AD-847D-0086-475FB1360643}"/>
          </ac:picMkLst>
        </pc:picChg>
      </pc:sldChg>
      <pc:sldChg chg="addSp delSp modSp new mod">
        <pc:chgData name="张 燮弛" userId="ca8f6dbfc1527345" providerId="LiveId" clId="{5C9532BB-E1AC-4013-BE4C-17BE680AB029}" dt="2023-05-08T07:29:22.067" v="132" actId="20577"/>
        <pc:sldMkLst>
          <pc:docMk/>
          <pc:sldMk cId="2749445638" sldId="257"/>
        </pc:sldMkLst>
        <pc:spChg chg="del">
          <ac:chgData name="张 燮弛" userId="ca8f6dbfc1527345" providerId="LiveId" clId="{5C9532BB-E1AC-4013-BE4C-17BE680AB029}" dt="2023-05-08T07:04:57.053" v="12" actId="478"/>
          <ac:spMkLst>
            <pc:docMk/>
            <pc:sldMk cId="2749445638" sldId="257"/>
            <ac:spMk id="2" creationId="{1D61D79D-FF3D-7992-B0F9-01057FFE70E1}"/>
          </ac:spMkLst>
        </pc:spChg>
        <pc:spChg chg="del">
          <ac:chgData name="张 燮弛" userId="ca8f6dbfc1527345" providerId="LiveId" clId="{5C9532BB-E1AC-4013-BE4C-17BE680AB029}" dt="2023-05-08T07:04:55.271" v="11" actId="478"/>
          <ac:spMkLst>
            <pc:docMk/>
            <pc:sldMk cId="2749445638" sldId="257"/>
            <ac:spMk id="3" creationId="{51D43A09-6A6B-4420-7F29-8275040888DC}"/>
          </ac:spMkLst>
        </pc:spChg>
        <pc:spChg chg="add mod">
          <ac:chgData name="张 燮弛" userId="ca8f6dbfc1527345" providerId="LiveId" clId="{5C9532BB-E1AC-4013-BE4C-17BE680AB029}" dt="2023-05-08T07:25:22.135" v="87" actId="1076"/>
          <ac:spMkLst>
            <pc:docMk/>
            <pc:sldMk cId="2749445638" sldId="257"/>
            <ac:spMk id="4" creationId="{6076FC4D-50E6-2550-2CE9-64D204EC8A50}"/>
          </ac:spMkLst>
        </pc:spChg>
        <pc:spChg chg="add mod">
          <ac:chgData name="张 燮弛" userId="ca8f6dbfc1527345" providerId="LiveId" clId="{5C9532BB-E1AC-4013-BE4C-17BE680AB029}" dt="2023-05-08T07:29:22.067" v="132" actId="20577"/>
          <ac:spMkLst>
            <pc:docMk/>
            <pc:sldMk cId="2749445638" sldId="257"/>
            <ac:spMk id="5" creationId="{2233C9C1-2A0A-9C3B-FE64-6C63D2D1E499}"/>
          </ac:spMkLst>
        </pc:spChg>
      </pc:sldChg>
      <pc:sldChg chg="addSp delSp modSp new mod">
        <pc:chgData name="张 燮弛" userId="ca8f6dbfc1527345" providerId="LiveId" clId="{5C9532BB-E1AC-4013-BE4C-17BE680AB029}" dt="2023-05-08T07:51:25.880" v="142" actId="20577"/>
        <pc:sldMkLst>
          <pc:docMk/>
          <pc:sldMk cId="2046675468" sldId="258"/>
        </pc:sldMkLst>
        <pc:spChg chg="del">
          <ac:chgData name="张 燮弛" userId="ca8f6dbfc1527345" providerId="LiveId" clId="{5C9532BB-E1AC-4013-BE4C-17BE680AB029}" dt="2023-05-08T07:34:29.390" v="135" actId="478"/>
          <ac:spMkLst>
            <pc:docMk/>
            <pc:sldMk cId="2046675468" sldId="258"/>
            <ac:spMk id="2" creationId="{FF3BC27C-6FF4-B157-DF10-FC65AC37C78F}"/>
          </ac:spMkLst>
        </pc:spChg>
        <pc:spChg chg="del">
          <ac:chgData name="张 燮弛" userId="ca8f6dbfc1527345" providerId="LiveId" clId="{5C9532BB-E1AC-4013-BE4C-17BE680AB029}" dt="2023-05-08T07:34:27.944" v="134" actId="478"/>
          <ac:spMkLst>
            <pc:docMk/>
            <pc:sldMk cId="2046675468" sldId="258"/>
            <ac:spMk id="3" creationId="{FC3722F3-4EB4-ED4B-D77F-E5E02C338181}"/>
          </ac:spMkLst>
        </pc:spChg>
        <pc:spChg chg="add mod">
          <ac:chgData name="张 燮弛" userId="ca8f6dbfc1527345" providerId="LiveId" clId="{5C9532BB-E1AC-4013-BE4C-17BE680AB029}" dt="2023-05-08T07:51:25.880" v="142" actId="20577"/>
          <ac:spMkLst>
            <pc:docMk/>
            <pc:sldMk cId="2046675468" sldId="258"/>
            <ac:spMk id="6" creationId="{DF353C24-756D-1AD7-2F3C-4F1532ADCCEE}"/>
          </ac:spMkLst>
        </pc:spChg>
        <pc:picChg chg="add mod">
          <ac:chgData name="张 燮弛" userId="ca8f6dbfc1527345" providerId="LiveId" clId="{5C9532BB-E1AC-4013-BE4C-17BE680AB029}" dt="2023-05-08T07:51:10.878" v="138" actId="1076"/>
          <ac:picMkLst>
            <pc:docMk/>
            <pc:sldMk cId="2046675468" sldId="258"/>
            <ac:picMk id="5" creationId="{647FB843-1D80-6BC9-174E-2AA75914F8DE}"/>
          </ac:picMkLst>
        </pc:picChg>
      </pc:sldChg>
      <pc:sldChg chg="addSp delSp modSp new mod ord">
        <pc:chgData name="张 燮弛" userId="ca8f6dbfc1527345" providerId="LiveId" clId="{5C9532BB-E1AC-4013-BE4C-17BE680AB029}" dt="2023-05-08T07:54:14.511" v="162"/>
        <pc:sldMkLst>
          <pc:docMk/>
          <pc:sldMk cId="1724970985" sldId="259"/>
        </pc:sldMkLst>
        <pc:spChg chg="del">
          <ac:chgData name="张 燮弛" userId="ca8f6dbfc1527345" providerId="LiveId" clId="{5C9532BB-E1AC-4013-BE4C-17BE680AB029}" dt="2023-05-08T07:52:15.518" v="146" actId="478"/>
          <ac:spMkLst>
            <pc:docMk/>
            <pc:sldMk cId="1724970985" sldId="259"/>
            <ac:spMk id="2" creationId="{5FE561E0-E14C-D07E-D82E-CD7D29D72F3B}"/>
          </ac:spMkLst>
        </pc:spChg>
        <pc:spChg chg="del">
          <ac:chgData name="张 燮弛" userId="ca8f6dbfc1527345" providerId="LiveId" clId="{5C9532BB-E1AC-4013-BE4C-17BE680AB029}" dt="2023-05-08T07:52:15.518" v="146" actId="478"/>
          <ac:spMkLst>
            <pc:docMk/>
            <pc:sldMk cId="1724970985" sldId="259"/>
            <ac:spMk id="3" creationId="{F9524E95-6176-5731-CA12-98C4C3D0714D}"/>
          </ac:spMkLst>
        </pc:spChg>
        <pc:spChg chg="add mod">
          <ac:chgData name="张 燮弛" userId="ca8f6dbfc1527345" providerId="LiveId" clId="{5C9532BB-E1AC-4013-BE4C-17BE680AB029}" dt="2023-05-08T07:52:23.719" v="149"/>
          <ac:spMkLst>
            <pc:docMk/>
            <pc:sldMk cId="1724970985" sldId="259"/>
            <ac:spMk id="6" creationId="{2CD5601F-ECC6-ED99-7758-386F1B622660}"/>
          </ac:spMkLst>
        </pc:spChg>
        <pc:spChg chg="add mod">
          <ac:chgData name="张 燮弛" userId="ca8f6dbfc1527345" providerId="LiveId" clId="{5C9532BB-E1AC-4013-BE4C-17BE680AB029}" dt="2023-05-08T07:54:14.511" v="162"/>
          <ac:spMkLst>
            <pc:docMk/>
            <pc:sldMk cId="1724970985" sldId="259"/>
            <ac:spMk id="7" creationId="{8DE99F2C-5AF0-4EB7-B044-BC45F2ECC872}"/>
          </ac:spMkLst>
        </pc:spChg>
        <pc:picChg chg="add mod">
          <ac:chgData name="张 燮弛" userId="ca8f6dbfc1527345" providerId="LiveId" clId="{5C9532BB-E1AC-4013-BE4C-17BE680AB029}" dt="2023-05-08T07:53:49.581" v="154" actId="1076"/>
          <ac:picMkLst>
            <pc:docMk/>
            <pc:sldMk cId="1724970985" sldId="259"/>
            <ac:picMk id="5" creationId="{9ED2F28C-6AA9-75C2-E252-DBA4BEC70ED0}"/>
          </ac:picMkLst>
        </pc:picChg>
      </pc:sldChg>
      <pc:sldChg chg="addSp delSp modSp new mod">
        <pc:chgData name="张 燮弛" userId="ca8f6dbfc1527345" providerId="LiveId" clId="{5C9532BB-E1AC-4013-BE4C-17BE680AB029}" dt="2023-05-08T08:36:25.976" v="232" actId="1076"/>
        <pc:sldMkLst>
          <pc:docMk/>
          <pc:sldMk cId="387276065" sldId="260"/>
        </pc:sldMkLst>
        <pc:spChg chg="del">
          <ac:chgData name="张 燮弛" userId="ca8f6dbfc1527345" providerId="LiveId" clId="{5C9532BB-E1AC-4013-BE4C-17BE680AB029}" dt="2023-05-08T07:57:36.347" v="164" actId="478"/>
          <ac:spMkLst>
            <pc:docMk/>
            <pc:sldMk cId="387276065" sldId="260"/>
            <ac:spMk id="2" creationId="{5BB3CFAB-1488-9187-4A02-EC327B6E15E9}"/>
          </ac:spMkLst>
        </pc:spChg>
        <pc:spChg chg="del">
          <ac:chgData name="张 燮弛" userId="ca8f6dbfc1527345" providerId="LiveId" clId="{5C9532BB-E1AC-4013-BE4C-17BE680AB029}" dt="2023-05-08T07:57:36.347" v="164" actId="478"/>
          <ac:spMkLst>
            <pc:docMk/>
            <pc:sldMk cId="387276065" sldId="260"/>
            <ac:spMk id="3" creationId="{CE65CCFD-44A8-371B-1AC4-193DA144478F}"/>
          </ac:spMkLst>
        </pc:spChg>
        <pc:spChg chg="add mod">
          <ac:chgData name="张 燮弛" userId="ca8f6dbfc1527345" providerId="LiveId" clId="{5C9532BB-E1AC-4013-BE4C-17BE680AB029}" dt="2023-05-08T07:59:35.636" v="170" actId="20577"/>
          <ac:spMkLst>
            <pc:docMk/>
            <pc:sldMk cId="387276065" sldId="260"/>
            <ac:spMk id="4" creationId="{E97E580D-8715-BAC2-2FCE-09D023CD42D6}"/>
          </ac:spMkLst>
        </pc:spChg>
        <pc:spChg chg="add mod">
          <ac:chgData name="张 燮弛" userId="ca8f6dbfc1527345" providerId="LiveId" clId="{5C9532BB-E1AC-4013-BE4C-17BE680AB029}" dt="2023-05-08T08:36:13.025" v="229" actId="255"/>
          <ac:spMkLst>
            <pc:docMk/>
            <pc:sldMk cId="387276065" sldId="260"/>
            <ac:spMk id="12" creationId="{2CE9444E-EB04-FBAF-21F6-477C2EF63A75}"/>
          </ac:spMkLst>
        </pc:spChg>
        <pc:picChg chg="add mod">
          <ac:chgData name="张 燮弛" userId="ca8f6dbfc1527345" providerId="LiveId" clId="{5C9532BB-E1AC-4013-BE4C-17BE680AB029}" dt="2023-05-08T08:04:28.274" v="180" actId="1076"/>
          <ac:picMkLst>
            <pc:docMk/>
            <pc:sldMk cId="387276065" sldId="260"/>
            <ac:picMk id="6" creationId="{45B5DF67-A80B-4040-F406-41F7B501BB0D}"/>
          </ac:picMkLst>
        </pc:picChg>
        <pc:picChg chg="add mod">
          <ac:chgData name="张 燮弛" userId="ca8f6dbfc1527345" providerId="LiveId" clId="{5C9532BB-E1AC-4013-BE4C-17BE680AB029}" dt="2023-05-08T08:36:25.976" v="232" actId="1076"/>
          <ac:picMkLst>
            <pc:docMk/>
            <pc:sldMk cId="387276065" sldId="260"/>
            <ac:picMk id="8" creationId="{E8F63ACD-ADC1-380D-C34F-1317F88A0185}"/>
          </ac:picMkLst>
        </pc:picChg>
        <pc:picChg chg="add mod">
          <ac:chgData name="张 燮弛" userId="ca8f6dbfc1527345" providerId="LiveId" clId="{5C9532BB-E1AC-4013-BE4C-17BE680AB029}" dt="2023-05-08T08:04:58.098" v="184" actId="1076"/>
          <ac:picMkLst>
            <pc:docMk/>
            <pc:sldMk cId="387276065" sldId="260"/>
            <ac:picMk id="10" creationId="{584B1358-2302-0A98-C222-ABDAA5D5205A}"/>
          </ac:picMkLst>
        </pc:picChg>
        <pc:picChg chg="add mod">
          <ac:chgData name="张 燮弛" userId="ca8f6dbfc1527345" providerId="LiveId" clId="{5C9532BB-E1AC-4013-BE4C-17BE680AB029}" dt="2023-05-08T08:36:20.907" v="231" actId="1076"/>
          <ac:picMkLst>
            <pc:docMk/>
            <pc:sldMk cId="387276065" sldId="260"/>
            <ac:picMk id="14" creationId="{3E219C9F-7EF0-3ED2-D711-0F2CB2BEB944}"/>
          </ac:picMkLst>
        </pc:picChg>
      </pc:sldChg>
      <pc:sldChg chg="addSp delSp modSp new mod">
        <pc:chgData name="张 燮弛" userId="ca8f6dbfc1527345" providerId="LiveId" clId="{5C9532BB-E1AC-4013-BE4C-17BE680AB029}" dt="2023-05-08T08:39:58.335" v="299" actId="1035"/>
        <pc:sldMkLst>
          <pc:docMk/>
          <pc:sldMk cId="2962201855" sldId="261"/>
        </pc:sldMkLst>
        <pc:spChg chg="del">
          <ac:chgData name="张 燮弛" userId="ca8f6dbfc1527345" providerId="LiveId" clId="{5C9532BB-E1AC-4013-BE4C-17BE680AB029}" dt="2023-05-08T08:10:17.462" v="212" actId="478"/>
          <ac:spMkLst>
            <pc:docMk/>
            <pc:sldMk cId="2962201855" sldId="261"/>
            <ac:spMk id="2" creationId="{3576DDBE-9A29-EEC3-4479-ECADF9EF81ED}"/>
          </ac:spMkLst>
        </pc:spChg>
        <pc:spChg chg="del">
          <ac:chgData name="张 燮弛" userId="ca8f6dbfc1527345" providerId="LiveId" clId="{5C9532BB-E1AC-4013-BE4C-17BE680AB029}" dt="2023-05-08T08:10:17.462" v="212" actId="478"/>
          <ac:spMkLst>
            <pc:docMk/>
            <pc:sldMk cId="2962201855" sldId="261"/>
            <ac:spMk id="3" creationId="{0FE79C42-B91B-3519-BBA5-8C7DA88EAE42}"/>
          </ac:spMkLst>
        </pc:spChg>
        <pc:spChg chg="add mod">
          <ac:chgData name="张 燮弛" userId="ca8f6dbfc1527345" providerId="LiveId" clId="{5C9532BB-E1AC-4013-BE4C-17BE680AB029}" dt="2023-05-08T08:18:41.020" v="220" actId="20577"/>
          <ac:spMkLst>
            <pc:docMk/>
            <pc:sldMk cId="2962201855" sldId="261"/>
            <ac:spMk id="4" creationId="{33B0E864-853D-CB96-A264-0CE877282F3B}"/>
          </ac:spMkLst>
        </pc:spChg>
        <pc:spChg chg="add mod">
          <ac:chgData name="张 燮弛" userId="ca8f6dbfc1527345" providerId="LiveId" clId="{5C9532BB-E1AC-4013-BE4C-17BE680AB029}" dt="2023-05-08T08:39:58.335" v="299" actId="1035"/>
          <ac:spMkLst>
            <pc:docMk/>
            <pc:sldMk cId="2962201855" sldId="261"/>
            <ac:spMk id="5" creationId="{0AC39E50-EAF2-487C-A0D5-6FB355EAC286}"/>
          </ac:spMkLst>
        </pc:spChg>
      </pc:sldChg>
      <pc:sldChg chg="addSp delSp modSp new mod modNotesTx">
        <pc:chgData name="张 燮弛" userId="ca8f6dbfc1527345" providerId="LiveId" clId="{5C9532BB-E1AC-4013-BE4C-17BE680AB029}" dt="2023-05-16T12:58:02.301" v="364"/>
        <pc:sldMkLst>
          <pc:docMk/>
          <pc:sldMk cId="1701455351" sldId="262"/>
        </pc:sldMkLst>
        <pc:spChg chg="del">
          <ac:chgData name="张 燮弛" userId="ca8f6dbfc1527345" providerId="LiveId" clId="{5C9532BB-E1AC-4013-BE4C-17BE680AB029}" dt="2023-05-08T08:40:03.085" v="301" actId="478"/>
          <ac:spMkLst>
            <pc:docMk/>
            <pc:sldMk cId="1701455351" sldId="262"/>
            <ac:spMk id="2" creationId="{50072241-D1A1-978E-D4A6-00FED68F3AB4}"/>
          </ac:spMkLst>
        </pc:spChg>
        <pc:spChg chg="del">
          <ac:chgData name="张 燮弛" userId="ca8f6dbfc1527345" providerId="LiveId" clId="{5C9532BB-E1AC-4013-BE4C-17BE680AB029}" dt="2023-05-08T08:40:03.085" v="301" actId="478"/>
          <ac:spMkLst>
            <pc:docMk/>
            <pc:sldMk cId="1701455351" sldId="262"/>
            <ac:spMk id="3" creationId="{C52C9A34-B198-3D52-CAE4-87F3999D78EE}"/>
          </ac:spMkLst>
        </pc:spChg>
        <pc:spChg chg="add mod">
          <ac:chgData name="张 燮弛" userId="ca8f6dbfc1527345" providerId="LiveId" clId="{5C9532BB-E1AC-4013-BE4C-17BE680AB029}" dt="2023-05-16T12:55:07.619" v="363"/>
          <ac:spMkLst>
            <pc:docMk/>
            <pc:sldMk cId="1701455351" sldId="262"/>
            <ac:spMk id="4" creationId="{18B33EC6-BF43-CD32-1104-44BF93B8E0B5}"/>
          </ac:spMkLst>
        </pc:spChg>
        <pc:spChg chg="add mod">
          <ac:chgData name="张 燮弛" userId="ca8f6dbfc1527345" providerId="LiveId" clId="{5C9532BB-E1AC-4013-BE4C-17BE680AB029}" dt="2023-05-08T08:54:53.213" v="353" actId="20577"/>
          <ac:spMkLst>
            <pc:docMk/>
            <pc:sldMk cId="1701455351" sldId="262"/>
            <ac:spMk id="10" creationId="{3CA1739D-0A4B-3DBB-1FF9-12E4FD01A6A4}"/>
          </ac:spMkLst>
        </pc:spChg>
        <pc:picChg chg="add del mod">
          <ac:chgData name="张 燮弛" userId="ca8f6dbfc1527345" providerId="LiveId" clId="{5C9532BB-E1AC-4013-BE4C-17BE680AB029}" dt="2023-05-08T08:42:34.015" v="308" actId="478"/>
          <ac:picMkLst>
            <pc:docMk/>
            <pc:sldMk cId="1701455351" sldId="262"/>
            <ac:picMk id="6" creationId="{4748F4E4-4B07-1481-70D0-DE82849A17AB}"/>
          </ac:picMkLst>
        </pc:picChg>
        <pc:picChg chg="add mod">
          <ac:chgData name="张 燮弛" userId="ca8f6dbfc1527345" providerId="LiveId" clId="{5C9532BB-E1AC-4013-BE4C-17BE680AB029}" dt="2023-05-08T08:53:49.967" v="350" actId="1076"/>
          <ac:picMkLst>
            <pc:docMk/>
            <pc:sldMk cId="1701455351" sldId="262"/>
            <ac:picMk id="8" creationId="{D3490895-D347-16F0-0177-25BDBAF8AB51}"/>
          </ac:picMkLst>
        </pc:picChg>
        <pc:picChg chg="add mod">
          <ac:chgData name="张 燮弛" userId="ca8f6dbfc1527345" providerId="LiveId" clId="{5C9532BB-E1AC-4013-BE4C-17BE680AB029}" dt="2023-05-08T08:53:42.557" v="346" actId="1076"/>
          <ac:picMkLst>
            <pc:docMk/>
            <pc:sldMk cId="1701455351" sldId="262"/>
            <ac:picMk id="12" creationId="{9BA053C7-FA02-6230-8DC4-92A74C4F2C2A}"/>
          </ac:picMkLst>
        </pc:picChg>
      </pc:sldChg>
      <pc:sldChg chg="delSp new mod">
        <pc:chgData name="张 燮弛" userId="ca8f6dbfc1527345" providerId="LiveId" clId="{5C9532BB-E1AC-4013-BE4C-17BE680AB029}" dt="2023-05-08T08:55:47.829" v="355" actId="478"/>
        <pc:sldMkLst>
          <pc:docMk/>
          <pc:sldMk cId="1626458688" sldId="263"/>
        </pc:sldMkLst>
        <pc:spChg chg="del">
          <ac:chgData name="张 燮弛" userId="ca8f6dbfc1527345" providerId="LiveId" clId="{5C9532BB-E1AC-4013-BE4C-17BE680AB029}" dt="2023-05-08T08:55:47.829" v="355" actId="478"/>
          <ac:spMkLst>
            <pc:docMk/>
            <pc:sldMk cId="1626458688" sldId="263"/>
            <ac:spMk id="2" creationId="{66FB9E4B-F469-B200-A269-E499EA4A6F09}"/>
          </ac:spMkLst>
        </pc:spChg>
        <pc:spChg chg="del">
          <ac:chgData name="张 燮弛" userId="ca8f6dbfc1527345" providerId="LiveId" clId="{5C9532BB-E1AC-4013-BE4C-17BE680AB029}" dt="2023-05-08T08:55:47.829" v="355" actId="478"/>
          <ac:spMkLst>
            <pc:docMk/>
            <pc:sldMk cId="1626458688" sldId="263"/>
            <ac:spMk id="3" creationId="{2DB40359-230B-0B0B-F5AA-3A48CD5552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08C24-689E-4908-B744-B84280B4E95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EAAE7-D0F9-43D8-858C-21BCCA88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sentiment classification, the labels “positive” and “negative” are mapped to the words “good” and “bad”.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EAAE7-D0F9-43D8-858C-21BCCA889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GLMBase</a:t>
            </a:r>
            <a:r>
              <a:rPr lang="en-US" dirty="0"/>
              <a:t> and </a:t>
            </a:r>
            <a:r>
              <a:rPr lang="en-US" dirty="0" err="1"/>
              <a:t>GLMLarge</a:t>
            </a:r>
            <a:r>
              <a:rPr lang="en-US" dirty="0"/>
              <a:t> with the same architectures as </a:t>
            </a:r>
            <a:r>
              <a:rPr lang="en-US" dirty="0" err="1"/>
              <a:t>BERTBase</a:t>
            </a:r>
            <a:r>
              <a:rPr lang="en-US" dirty="0"/>
              <a:t> and </a:t>
            </a:r>
            <a:r>
              <a:rPr lang="en-US" dirty="0" err="1"/>
              <a:t>BERTLarge</a:t>
            </a:r>
            <a:r>
              <a:rPr lang="en-US" dirty="0"/>
              <a:t>, containing 110M and 340M parameters respectively.</a:t>
            </a:r>
          </a:p>
          <a:p>
            <a:r>
              <a:rPr lang="en-US" dirty="0"/>
              <a:t>train two </a:t>
            </a:r>
            <a:r>
              <a:rPr lang="en-US" dirty="0" err="1"/>
              <a:t>Largesized</a:t>
            </a:r>
            <a:r>
              <a:rPr lang="en-US" dirty="0"/>
              <a:t> models with a mixture of the blank infilling objective and the document-level or </a:t>
            </a:r>
            <a:r>
              <a:rPr lang="en-US" dirty="0" err="1"/>
              <a:t>sentencelevel</a:t>
            </a:r>
            <a:r>
              <a:rPr lang="en-US" dirty="0"/>
              <a:t> objective, denoted as </a:t>
            </a:r>
            <a:r>
              <a:rPr lang="en-US" dirty="0" err="1"/>
              <a:t>GLMDoc</a:t>
            </a:r>
            <a:r>
              <a:rPr lang="en-US" dirty="0"/>
              <a:t> and </a:t>
            </a:r>
            <a:r>
              <a:rPr lang="en-US" dirty="0" err="1"/>
              <a:t>GLMSent</a:t>
            </a:r>
            <a:r>
              <a:rPr lang="en-US" dirty="0"/>
              <a:t>.</a:t>
            </a:r>
          </a:p>
          <a:p>
            <a:r>
              <a:rPr lang="en-US" dirty="0"/>
              <a:t>train two larger GLM models of 410M (30 layers, hidden size 1024, and 16 attention heads) and 515M (30 layers, hidden size 1152, and 18 attention heads) parameters with </a:t>
            </a:r>
            <a:r>
              <a:rPr lang="en-US" dirty="0" err="1"/>
              <a:t>documentlevel</a:t>
            </a:r>
            <a:r>
              <a:rPr lang="en-US" dirty="0"/>
              <a:t> multi-task pretraining, denoted as GLM410M and GLM515M.</a:t>
            </a:r>
          </a:p>
          <a:p>
            <a:r>
              <a:rPr lang="en-US" dirty="0"/>
              <a:t>To compare with SOTA models, we also train a Large-sized model with the same data, tokenization, and hyperparameters as </a:t>
            </a:r>
            <a:r>
              <a:rPr lang="en-US" dirty="0" err="1"/>
              <a:t>RoBERTa</a:t>
            </a:r>
            <a:r>
              <a:rPr lang="en-US" dirty="0"/>
              <a:t> (Liu et al., 2019), denoted as </a:t>
            </a:r>
            <a:r>
              <a:rPr lang="en-US" dirty="0" err="1"/>
              <a:t>GLMRoBERTa</a:t>
            </a:r>
            <a:r>
              <a:rPr lang="en-US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EAAE7-D0F9-43D8-858C-21BCCA889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6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A759A-6F0C-57D8-FE0B-08D83F518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F21BF-727F-EB88-6D56-B84BB6C59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A7C7C-CF01-D299-F934-CF25ACCA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A3A5-3EC3-41B5-B261-A8984D333EF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C3CD2-4BCF-AEC8-78FB-5DCD974C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C4704-9F2E-CDC2-4F45-2F3FAB7F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361-2644-46DA-AEEB-FE7E4C8A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9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7A7A-5FF8-5C8A-9F29-7C45C911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42D5B-F7F5-0363-0766-CC6051402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31D7A-13E4-1582-8A0B-4C3F9D3C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A3A5-3EC3-41B5-B261-A8984D333EF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817C9-C52A-1156-4BB0-212A2E6E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8D234-2654-ECC9-C1D9-9D1E328E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361-2644-46DA-AEEB-FE7E4C8A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8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2019E8-99F6-4091-F488-9615348D9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6CB535-8C35-D1A5-6261-E77B1434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5A093-5B6E-50DE-3CD8-D726AC36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A3A5-3EC3-41B5-B261-A8984D333EF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49749-DE36-2FFA-D700-F3B095C7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B23EC-B742-C8B3-6E39-0DD14F99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361-2644-46DA-AEEB-FE7E4C8A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9439A-B6C5-B593-7D18-0B89EE41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95BD1-CA91-2F6E-46E2-15842AC9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D41C8-2E61-BAEC-FFBB-0F90940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A3A5-3EC3-41B5-B261-A8984D333EF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E102D-C72B-F50C-7E5B-D0B5E6AB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73708-6946-765B-A482-899D60FE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361-2644-46DA-AEEB-FE7E4C8A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A9EF4-4A3F-89C5-D0F2-8621BD6C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1813FA-49AE-255E-941A-02A029491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FA782-F004-1D0A-C403-2A02E18F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A3A5-3EC3-41B5-B261-A8984D333EF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A38BA-F71D-10D4-8FE9-0C7B10C3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6A222-85BA-1061-6EE9-1D559877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361-2644-46DA-AEEB-FE7E4C8A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7450-DFDA-2EA9-4B40-251D2951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C268B-0257-14BE-FC96-A4306F541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FC851-EF31-6084-865D-3504CFA8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63438-E364-5C02-FF9F-E6510E0C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A3A5-3EC3-41B5-B261-A8984D333EF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AD1E6-AE93-6FBC-913A-EE321576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BCA1D-1C8C-5800-BBDE-052BE7C6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361-2644-46DA-AEEB-FE7E4C8A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53775-3E7E-AAC1-5B6B-CA6D5DF0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99982-359D-BC3C-26E9-427AC4EEC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B67E2-C085-1446-6B52-3352EAAB5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7B5F8E-4293-770D-CEFE-3B770F93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86C7A3-BFEB-5A5A-EAED-236B0127C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BC4886-0DB3-7DDE-97FF-07722F74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A3A5-3EC3-41B5-B261-A8984D333EF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03A409-AC08-41ED-3197-79A685DE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D76B05-5341-FB43-FF74-756B81E4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361-2644-46DA-AEEB-FE7E4C8A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1BF98-22C1-678D-8F93-921492B5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40B137-B09E-FA13-9BFB-62D4CE33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A3A5-3EC3-41B5-B261-A8984D333EF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C33924-565D-69E8-52EF-9859AA71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3485FA-BEF6-3553-EEF0-E53109B5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361-2644-46DA-AEEB-FE7E4C8A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4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E82F07-E3B6-8763-7254-C4D8A814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A3A5-3EC3-41B5-B261-A8984D333EF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D3C061-9EA3-FC94-B6BC-4A46FA39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E9DECC-C16E-FDA3-32DD-9FDEBAFB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361-2644-46DA-AEEB-FE7E4C8A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DC38-7063-57B3-1F46-CB90B334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EEEA4-E0E4-4C44-926A-A903A246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06ADAD-7039-5475-EF12-1DE3A582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B5921-204D-E3AB-0D76-EC66680A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A3A5-3EC3-41B5-B261-A8984D333EF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7E1F0-88FA-05A6-24AC-38125346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32DDE-01F9-FB83-F9A7-AF49B517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361-2644-46DA-AEEB-FE7E4C8A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6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C14E2-CDB0-1301-178D-434F48B9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5F4F64-EBAA-CD64-76B7-B33F7B548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FA805A-E270-6F36-706F-CFD921645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84086-84DA-90E1-B763-EEE498F9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A3A5-3EC3-41B5-B261-A8984D333EF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5785E5-25B1-F951-C10A-7E7C5B0D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50F74F-1C30-7199-AA75-CAF44F96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7361-2644-46DA-AEEB-FE7E4C8A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A610C7-DDBE-1E53-6016-792240F3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8875D-EC66-FF55-0A8C-CD6ABCB60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29868-4843-35A7-44A9-8008F2C7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A3A5-3EC3-41B5-B261-A8984D333EF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7811E-9D23-9A0E-FF16-FFCE62E1B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03F2-B7B0-1269-3086-6058A141D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B7361-2644-46DA-AEEB-FE7E4C8A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C16F4-82EF-F2FC-7995-DD8CB3815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GLM: General Language Model Pretraining with Autoregressive Blank Infilling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FDD1C4-86AD-847D-0086-475FB136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3509963"/>
            <a:ext cx="5897880" cy="12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C7CCC6-1A54-32D5-0811-5AFF161B273E}"/>
              </a:ext>
            </a:extLst>
          </p:cNvPr>
          <p:cNvSpPr txBox="1"/>
          <p:nvPr/>
        </p:nvSpPr>
        <p:spPr>
          <a:xfrm>
            <a:off x="671061" y="670560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BAE70A-E68E-CF1B-09EE-A1383F0183CA}"/>
              </a:ext>
            </a:extLst>
          </p:cNvPr>
          <p:cNvSpPr txBox="1"/>
          <p:nvPr/>
        </p:nvSpPr>
        <p:spPr>
          <a:xfrm>
            <a:off x="913523" y="1661160"/>
            <a:ext cx="106207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GLM is a general pretraining framework for natural language understanding and generation.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GLM unifies the pretraining objectives for different tasks as autoregressive blank infilling, with mixed attention masks and the novel 2D position encodings.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GLM outperforms previous methods for NLU tasks and can effectively share parameters for different tasks</a:t>
            </a:r>
          </a:p>
        </p:txBody>
      </p:sp>
    </p:spTree>
    <p:extLst>
      <p:ext uri="{BB962C8B-B14F-4D97-AF65-F5344CB8AC3E}">
        <p14:creationId xmlns:p14="http://schemas.microsoft.com/office/powerpoint/2010/main" val="106998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76FC4D-50E6-2550-2CE9-64D204EC8A50}"/>
              </a:ext>
            </a:extLst>
          </p:cNvPr>
          <p:cNvSpPr txBox="1"/>
          <p:nvPr/>
        </p:nvSpPr>
        <p:spPr>
          <a:xfrm>
            <a:off x="671061" y="670560"/>
            <a:ext cx="215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r>
              <a:rPr lang="en-US" altLang="zh-CN" sz="3200" dirty="0"/>
              <a:t>ackground</a:t>
            </a:r>
            <a:endParaRPr 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33C9C1-2A0A-9C3B-FE64-6C63D2D1E499}"/>
              </a:ext>
            </a:extLst>
          </p:cNvPr>
          <p:cNvSpPr txBox="1"/>
          <p:nvPr/>
        </p:nvSpPr>
        <p:spPr>
          <a:xfrm>
            <a:off x="1082039" y="1645920"/>
            <a:ext cx="50239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en-US" altLang="zh-CN" sz="2400" dirty="0"/>
              <a:t>xisting P</a:t>
            </a:r>
            <a:r>
              <a:rPr lang="en-US" sz="2400" dirty="0"/>
              <a:t>retraining</a:t>
            </a:r>
            <a:r>
              <a:rPr lang="en-US" altLang="zh-CN" sz="2400" dirty="0"/>
              <a:t> Framework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Autoregressive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Autoencoding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Encoder-decoder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NLP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Natural language understanding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Unconditional text generation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Conditional 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274944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D2F28C-6AA9-75C2-E252-DBA4BEC70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047" y="2892166"/>
            <a:ext cx="7961905" cy="29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D5601F-ECC6-ED99-7758-386F1B622660}"/>
              </a:ext>
            </a:extLst>
          </p:cNvPr>
          <p:cNvSpPr txBox="1"/>
          <p:nvPr/>
        </p:nvSpPr>
        <p:spPr>
          <a:xfrm>
            <a:off x="671061" y="670560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GLM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99F2C-5AF0-4EB7-B044-BC45F2ECC872}"/>
              </a:ext>
            </a:extLst>
          </p:cNvPr>
          <p:cNvSpPr txBox="1"/>
          <p:nvPr/>
        </p:nvSpPr>
        <p:spPr>
          <a:xfrm>
            <a:off x="1036320" y="1523988"/>
            <a:ext cx="9406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GLM based on a novel autoregressive blank infilling objective.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randomly blank out continuous spans of tokens from the input text.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train the model to sequentially reconstruct the spans</a:t>
            </a:r>
          </a:p>
        </p:txBody>
      </p:sp>
    </p:spTree>
    <p:extLst>
      <p:ext uri="{BB962C8B-B14F-4D97-AF65-F5344CB8AC3E}">
        <p14:creationId xmlns:p14="http://schemas.microsoft.com/office/powerpoint/2010/main" val="172497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7FB843-1D80-6BC9-174E-2AA75914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0" y="1054710"/>
            <a:ext cx="9616440" cy="47485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353C24-756D-1AD7-2F3C-4F1532ADCCEE}"/>
              </a:ext>
            </a:extLst>
          </p:cNvPr>
          <p:cNvSpPr txBox="1"/>
          <p:nvPr/>
        </p:nvSpPr>
        <p:spPr>
          <a:xfrm>
            <a:off x="671061" y="670560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GLM</a:t>
            </a:r>
          </a:p>
        </p:txBody>
      </p:sp>
    </p:spTree>
    <p:extLst>
      <p:ext uri="{BB962C8B-B14F-4D97-AF65-F5344CB8AC3E}">
        <p14:creationId xmlns:p14="http://schemas.microsoft.com/office/powerpoint/2010/main" val="204667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7E580D-8715-BAC2-2FCE-09D023CD42D6}"/>
              </a:ext>
            </a:extLst>
          </p:cNvPr>
          <p:cNvSpPr txBox="1"/>
          <p:nvPr/>
        </p:nvSpPr>
        <p:spPr>
          <a:xfrm>
            <a:off x="671061" y="670560"/>
            <a:ext cx="3694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Pretraining Objective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B5DF67-A80B-4040-F406-41F7B501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3" y="1634575"/>
            <a:ext cx="5947772" cy="12398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F63ACD-ADC1-380D-C34F-1317F88A0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13" y="4168224"/>
            <a:ext cx="4459977" cy="17290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4B1358-2302-0A98-C222-ABDAA5D52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331" y="1975047"/>
            <a:ext cx="4459977" cy="29079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E9444E-EB04-FBAF-21F6-477C2EF63A75}"/>
              </a:ext>
            </a:extLst>
          </p:cNvPr>
          <p:cNvSpPr txBox="1"/>
          <p:nvPr/>
        </p:nvSpPr>
        <p:spPr>
          <a:xfrm>
            <a:off x="766999" y="3105835"/>
            <a:ext cx="61774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be the set of all possible permutations of the length-m index sequence [1, 2, · · · , m]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E219C9F-7EF0-3ED2-D711-0F2CB2BEB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37" y="3253683"/>
            <a:ext cx="283971" cy="2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B0E864-853D-CB96-A264-0CE877282F3B}"/>
              </a:ext>
            </a:extLst>
          </p:cNvPr>
          <p:cNvSpPr txBox="1"/>
          <p:nvPr/>
        </p:nvSpPr>
        <p:spPr>
          <a:xfrm>
            <a:off x="671061" y="670560"/>
            <a:ext cx="324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Pretraining Details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C39E50-EAF2-487C-A0D5-6FB355EAC286}"/>
              </a:ext>
            </a:extLst>
          </p:cNvPr>
          <p:cNvSpPr txBox="1"/>
          <p:nvPr/>
        </p:nvSpPr>
        <p:spPr>
          <a:xfrm>
            <a:off x="913523" y="1661160"/>
            <a:ext cx="10620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Randomly sample spans of length drawn from a Poisson distribution with λ = 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Repeatedly sample new spans until at least 15% of the original tokens are masked. Empirically, we have found that the 15% ratio is critical for good performance on downstream NLU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Multi-Task Pretraining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Document-level:</a:t>
            </a:r>
            <a:r>
              <a:rPr lang="zh-CN" altLang="en-US" sz="2400" dirty="0"/>
              <a:t> </a:t>
            </a:r>
            <a:r>
              <a:rPr lang="en-US" sz="2400" dirty="0"/>
              <a:t>sample a single span whose length is sampled from a uniform distribution over 50%–100% of the original length. The objective </a:t>
            </a:r>
          </a:p>
          <a:p>
            <a:pPr lvl="1"/>
            <a:r>
              <a:rPr lang="en-US" sz="2400" dirty="0"/>
              <a:t>	Aim: for long text generation.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Sentence-level. restrict that the masked spans must be full sentences. Multiple spans (sentences) are sampled to cover 15% of the original tokens. </a:t>
            </a:r>
          </a:p>
          <a:p>
            <a:pPr lvl="1"/>
            <a:r>
              <a:rPr lang="en-US" sz="2400" dirty="0"/>
              <a:t>	Aim: for complete sentences or paragraphs</a:t>
            </a:r>
          </a:p>
        </p:txBody>
      </p:sp>
    </p:spTree>
    <p:extLst>
      <p:ext uri="{BB962C8B-B14F-4D97-AF65-F5344CB8AC3E}">
        <p14:creationId xmlns:p14="http://schemas.microsoft.com/office/powerpoint/2010/main" val="296220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B33EC6-BF43-CD32-1104-44BF93B8E0B5}"/>
              </a:ext>
            </a:extLst>
          </p:cNvPr>
          <p:cNvSpPr txBox="1"/>
          <p:nvPr/>
        </p:nvSpPr>
        <p:spPr>
          <a:xfrm>
            <a:off x="671061" y="670560"/>
            <a:ext cx="912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Finetuning GLM </a:t>
            </a:r>
            <a:r>
              <a:rPr lang="en-US" altLang="zh-CN" sz="3200" dirty="0"/>
              <a:t>with PET (</a:t>
            </a:r>
            <a:r>
              <a:rPr lang="en-US" sz="3200" dirty="0"/>
              <a:t>Pattern-Exploiting Training</a:t>
            </a:r>
            <a:r>
              <a:rPr lang="en-US" altLang="zh-CN" sz="3200" dirty="0"/>
              <a:t>)</a:t>
            </a:r>
            <a:endParaRPr 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490895-D347-16F0-0177-25BDBAF8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3534"/>
            <a:ext cx="6096000" cy="35634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A1739D-0A4B-3DBB-1FF9-12E4FD01A6A4}"/>
              </a:ext>
            </a:extLst>
          </p:cNvPr>
          <p:cNvSpPr txBox="1"/>
          <p:nvPr/>
        </p:nvSpPr>
        <p:spPr>
          <a:xfrm>
            <a:off x="6096000" y="2248463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Sentiment classification task can be formulated as “{SENTENCE}. It’s really [MASK]”.</a:t>
            </a:r>
            <a:r>
              <a:rPr lang="zh-CN" altLang="en-US" sz="2400" dirty="0"/>
              <a:t> </a:t>
            </a:r>
            <a:r>
              <a:rPr lang="en-US" altLang="zh-CN" sz="2400" dirty="0"/>
              <a:t>T</a:t>
            </a:r>
            <a:r>
              <a:rPr lang="en-US" sz="2400" dirty="0"/>
              <a:t>he labels “positive” and “negative” are mapped to the words “good” and “bad”. The conditional probability of predicting y given x is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BA053C7-FA02-6230-8DC4-92A74C4F2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149" y="4421971"/>
            <a:ext cx="4926701" cy="118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5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D5A19B-AB23-455A-A233-2DCDCBDABD71}"/>
              </a:ext>
            </a:extLst>
          </p:cNvPr>
          <p:cNvSpPr txBox="1"/>
          <p:nvPr/>
        </p:nvSpPr>
        <p:spPr>
          <a:xfrm>
            <a:off x="671061" y="670560"/>
            <a:ext cx="2263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Experiments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F0D00C-D90A-B6A6-2A2C-8C43134AA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39" y="1255335"/>
            <a:ext cx="8530521" cy="532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5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B3749C-46CD-9D29-D526-E5C18E29745A}"/>
              </a:ext>
            </a:extLst>
          </p:cNvPr>
          <p:cNvSpPr txBox="1"/>
          <p:nvPr/>
        </p:nvSpPr>
        <p:spPr>
          <a:xfrm>
            <a:off x="671061" y="670560"/>
            <a:ext cx="2263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Experiments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DC2AEB-43B0-9DC1-6B03-45CCC5F3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52" y="1348922"/>
            <a:ext cx="8914695" cy="26427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AEDD51-D003-6EAC-7655-68E832D1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53" y="4335705"/>
            <a:ext cx="3560746" cy="23467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A01551-E456-C42F-5485-717F466A2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35705"/>
            <a:ext cx="3839688" cy="23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4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472</Words>
  <Application>Microsoft Office PowerPoint</Application>
  <PresentationFormat>宽屏</PresentationFormat>
  <Paragraphs>44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主题​​</vt:lpstr>
      <vt:lpstr>GLM: General Language Model Pretraining with Autoregressive Blank Infilling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GLM: General Language Model Pretraining with Autoregressive Blank Infilling</dc:title>
  <dc:creator>张 燮弛</dc:creator>
  <cp:lastModifiedBy>张 燮弛</cp:lastModifiedBy>
  <cp:revision>2</cp:revision>
  <dcterms:created xsi:type="dcterms:W3CDTF">2023-05-08T07:02:08Z</dcterms:created>
  <dcterms:modified xsi:type="dcterms:W3CDTF">2023-05-16T12:58:13Z</dcterms:modified>
</cp:coreProperties>
</file>