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736" r:id="rId3"/>
    <p:sldId id="257" r:id="rId4"/>
    <p:sldId id="737" r:id="rId5"/>
    <p:sldId id="738" r:id="rId6"/>
    <p:sldId id="741" r:id="rId7"/>
    <p:sldId id="742" r:id="rId8"/>
    <p:sldId id="743" r:id="rId9"/>
    <p:sldId id="744" r:id="rId10"/>
    <p:sldId id="745" r:id="rId11"/>
    <p:sldId id="747" r:id="rId12"/>
    <p:sldId id="739" r:id="rId13"/>
    <p:sldId id="740" r:id="rId14"/>
    <p:sldId id="748" r:id="rId15"/>
    <p:sldId id="749" r:id="rId16"/>
    <p:sldId id="746" r:id="rId17"/>
    <p:sldId id="750" r:id="rId18"/>
    <p:sldId id="751" r:id="rId19"/>
    <p:sldId id="752" r:id="rId20"/>
    <p:sldId id="753" r:id="rId21"/>
    <p:sldId id="754" r:id="rId22"/>
    <p:sldId id="755" r:id="rId23"/>
    <p:sldId id="756"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950B675C-7DAA-4027-B9F2-5D03714472B7}">
          <p14:sldIdLst>
            <p14:sldId id="256"/>
            <p14:sldId id="736"/>
            <p14:sldId id="257"/>
            <p14:sldId id="737"/>
            <p14:sldId id="738"/>
            <p14:sldId id="741"/>
            <p14:sldId id="742"/>
            <p14:sldId id="743"/>
            <p14:sldId id="744"/>
            <p14:sldId id="745"/>
            <p14:sldId id="747"/>
            <p14:sldId id="739"/>
            <p14:sldId id="740"/>
            <p14:sldId id="748"/>
            <p14:sldId id="749"/>
            <p14:sldId id="746"/>
            <p14:sldId id="750"/>
            <p14:sldId id="751"/>
            <p14:sldId id="752"/>
            <p14:sldId id="753"/>
            <p14:sldId id="754"/>
            <p14:sldId id="755"/>
            <p14:sldId id="7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雨时"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721"/>
    <a:srgbClr val="ADB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22076-E522-47C2-A74F-E398AD11C994}" v="127" dt="2021-03-29T08:56:36.85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7" autoAdjust="0"/>
  </p:normalViewPr>
  <p:slideViewPr>
    <p:cSldViewPr>
      <p:cViewPr varScale="1">
        <p:scale>
          <a:sx n="107" d="100"/>
          <a:sy n="107" d="100"/>
        </p:scale>
        <p:origin x="17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雨时" userId="9cdaac35a07f6d26" providerId="LiveId" clId="{DFB22076-E522-47C2-A74F-E398AD11C994}"/>
    <pc:docChg chg="undo custSel addSld delSld modSld sldOrd modSection">
      <pc:chgData name="张 雨时" userId="9cdaac35a07f6d26" providerId="LiveId" clId="{DFB22076-E522-47C2-A74F-E398AD11C994}" dt="2021-03-29T09:00:49.927" v="5670" actId="948"/>
      <pc:docMkLst>
        <pc:docMk/>
      </pc:docMkLst>
      <pc:sldChg chg="modSp mod">
        <pc:chgData name="张 雨时" userId="9cdaac35a07f6d26" providerId="LiveId" clId="{DFB22076-E522-47C2-A74F-E398AD11C994}" dt="2021-03-27T15:06:53.860" v="20" actId="2711"/>
        <pc:sldMkLst>
          <pc:docMk/>
          <pc:sldMk cId="0" sldId="256"/>
        </pc:sldMkLst>
        <pc:spChg chg="mod">
          <ac:chgData name="张 雨时" userId="9cdaac35a07f6d26" providerId="LiveId" clId="{DFB22076-E522-47C2-A74F-E398AD11C994}" dt="2021-03-27T15:04:35.749" v="0"/>
          <ac:spMkLst>
            <pc:docMk/>
            <pc:sldMk cId="0" sldId="256"/>
            <ac:spMk id="4098" creationId="{411F95CD-69F4-4E9C-BBD1-ABA055FEECBC}"/>
          </ac:spMkLst>
        </pc:spChg>
        <pc:spChg chg="mod">
          <ac:chgData name="张 雨时" userId="9cdaac35a07f6d26" providerId="LiveId" clId="{DFB22076-E522-47C2-A74F-E398AD11C994}" dt="2021-03-27T15:06:53.860" v="20" actId="2711"/>
          <ac:spMkLst>
            <pc:docMk/>
            <pc:sldMk cId="0" sldId="256"/>
            <ac:spMk id="4099" creationId="{176F2BBE-E72E-481A-BA93-EB82F8835887}"/>
          </ac:spMkLst>
        </pc:spChg>
      </pc:sldChg>
      <pc:sldChg chg="modSp mod">
        <pc:chgData name="张 雨时" userId="9cdaac35a07f6d26" providerId="LiveId" clId="{DFB22076-E522-47C2-A74F-E398AD11C994}" dt="2021-03-28T12:09:15.120" v="549" actId="1076"/>
        <pc:sldMkLst>
          <pc:docMk/>
          <pc:sldMk cId="0" sldId="257"/>
        </pc:sldMkLst>
        <pc:spChg chg="mod">
          <ac:chgData name="张 雨时" userId="9cdaac35a07f6d26" providerId="LiveId" clId="{DFB22076-E522-47C2-A74F-E398AD11C994}" dt="2021-03-28T08:19:54.698" v="58" actId="20577"/>
          <ac:spMkLst>
            <pc:docMk/>
            <pc:sldMk cId="0" sldId="257"/>
            <ac:spMk id="18" creationId="{CF8BC1BC-1ABD-452B-94B1-60F9B1028DB6}"/>
          </ac:spMkLst>
        </pc:spChg>
        <pc:spChg chg="mod">
          <ac:chgData name="张 雨时" userId="9cdaac35a07f6d26" providerId="LiveId" clId="{DFB22076-E522-47C2-A74F-E398AD11C994}" dt="2021-03-28T12:09:15.120" v="549" actId="1076"/>
          <ac:spMkLst>
            <pc:docMk/>
            <pc:sldMk cId="0" sldId="257"/>
            <ac:spMk id="7171" creationId="{0DFBFB02-7E7D-4E3E-970C-09329CAFDF0C}"/>
          </ac:spMkLst>
        </pc:spChg>
      </pc:sldChg>
      <pc:sldChg chg="modSp mod">
        <pc:chgData name="张 雨时" userId="9cdaac35a07f6d26" providerId="LiveId" clId="{DFB22076-E522-47C2-A74F-E398AD11C994}" dt="2021-03-28T14:56:20.520" v="3668" actId="20577"/>
        <pc:sldMkLst>
          <pc:docMk/>
          <pc:sldMk cId="0" sldId="736"/>
        </pc:sldMkLst>
        <pc:spChg chg="mod">
          <ac:chgData name="张 雨时" userId="9cdaac35a07f6d26" providerId="LiveId" clId="{DFB22076-E522-47C2-A74F-E398AD11C994}" dt="2021-03-28T13:23:07.259" v="1852" actId="20577"/>
          <ac:spMkLst>
            <pc:docMk/>
            <pc:sldMk cId="0" sldId="736"/>
            <ac:spMk id="75" creationId="{5069727F-227A-4547-BB69-A7232520BE7B}"/>
          </ac:spMkLst>
        </pc:spChg>
        <pc:spChg chg="mod">
          <ac:chgData name="张 雨时" userId="9cdaac35a07f6d26" providerId="LiveId" clId="{DFB22076-E522-47C2-A74F-E398AD11C994}" dt="2021-03-28T14:56:20.520" v="3668" actId="20577"/>
          <ac:spMkLst>
            <pc:docMk/>
            <pc:sldMk cId="0" sldId="736"/>
            <ac:spMk id="77" creationId="{62DDFACB-B3EC-4461-93D1-9F85B8F0F16E}"/>
          </ac:spMkLst>
        </pc:spChg>
      </pc:sldChg>
      <pc:sldChg chg="addSp delSp modSp mod">
        <pc:chgData name="张 雨时" userId="9cdaac35a07f6d26" providerId="LiveId" clId="{DFB22076-E522-47C2-A74F-E398AD11C994}" dt="2021-03-28T12:09:47.183" v="554" actId="1076"/>
        <pc:sldMkLst>
          <pc:docMk/>
          <pc:sldMk cId="0" sldId="737"/>
        </pc:sldMkLst>
        <pc:spChg chg="del">
          <ac:chgData name="张 雨时" userId="9cdaac35a07f6d26" providerId="LiveId" clId="{DFB22076-E522-47C2-A74F-E398AD11C994}" dt="2021-03-28T11:39:46.729" v="59" actId="478"/>
          <ac:spMkLst>
            <pc:docMk/>
            <pc:sldMk cId="0" sldId="737"/>
            <ac:spMk id="3" creationId="{84569E1B-8904-4C60-99F3-F027C59043EC}"/>
          </ac:spMkLst>
        </pc:spChg>
        <pc:spChg chg="del">
          <ac:chgData name="张 雨时" userId="9cdaac35a07f6d26" providerId="LiveId" clId="{DFB22076-E522-47C2-A74F-E398AD11C994}" dt="2021-03-28T11:39:46.729" v="59" actId="478"/>
          <ac:spMkLst>
            <pc:docMk/>
            <pc:sldMk cId="0" sldId="737"/>
            <ac:spMk id="12" creationId="{EF435A87-AA42-4D20-8C0D-440485186FAD}"/>
          </ac:spMkLst>
        </pc:spChg>
        <pc:spChg chg="add mod">
          <ac:chgData name="张 雨时" userId="9cdaac35a07f6d26" providerId="LiveId" clId="{DFB22076-E522-47C2-A74F-E398AD11C994}" dt="2021-03-28T12:09:42.224" v="553" actId="1076"/>
          <ac:spMkLst>
            <pc:docMk/>
            <pc:sldMk cId="0" sldId="737"/>
            <ac:spMk id="24" creationId="{949860A4-5D5C-40D9-8817-32F3F50E766F}"/>
          </ac:spMkLst>
        </pc:spChg>
        <pc:spChg chg="del">
          <ac:chgData name="张 雨时" userId="9cdaac35a07f6d26" providerId="LiveId" clId="{DFB22076-E522-47C2-A74F-E398AD11C994}" dt="2021-03-28T11:39:46.729" v="59" actId="478"/>
          <ac:spMkLst>
            <pc:docMk/>
            <pc:sldMk cId="0" sldId="737"/>
            <ac:spMk id="26" creationId="{F5D3B2E1-F9A0-4369-A524-1924EDF811D0}"/>
          </ac:spMkLst>
        </pc:spChg>
        <pc:spChg chg="del">
          <ac:chgData name="张 雨时" userId="9cdaac35a07f6d26" providerId="LiveId" clId="{DFB22076-E522-47C2-A74F-E398AD11C994}" dt="2021-03-28T11:39:46.729" v="59" actId="478"/>
          <ac:spMkLst>
            <pc:docMk/>
            <pc:sldMk cId="0" sldId="737"/>
            <ac:spMk id="28" creationId="{87BE2901-5945-49A5-9F87-EF2C79840E4C}"/>
          </ac:spMkLst>
        </pc:spChg>
        <pc:spChg chg="del">
          <ac:chgData name="张 雨时" userId="9cdaac35a07f6d26" providerId="LiveId" clId="{DFB22076-E522-47C2-A74F-E398AD11C994}" dt="2021-03-28T11:39:46.729" v="59" actId="478"/>
          <ac:spMkLst>
            <pc:docMk/>
            <pc:sldMk cId="0" sldId="737"/>
            <ac:spMk id="35" creationId="{9F448667-255D-4E8B-AEC5-FD5C6209A19D}"/>
          </ac:spMkLst>
        </pc:spChg>
        <pc:spChg chg="del">
          <ac:chgData name="张 雨时" userId="9cdaac35a07f6d26" providerId="LiveId" clId="{DFB22076-E522-47C2-A74F-E398AD11C994}" dt="2021-03-28T11:39:46.729" v="59" actId="478"/>
          <ac:spMkLst>
            <pc:docMk/>
            <pc:sldMk cId="0" sldId="737"/>
            <ac:spMk id="36" creationId="{5A1D4480-1D71-4B69-8BAA-82DCD943856A}"/>
          </ac:spMkLst>
        </pc:spChg>
        <pc:spChg chg="del">
          <ac:chgData name="张 雨时" userId="9cdaac35a07f6d26" providerId="LiveId" clId="{DFB22076-E522-47C2-A74F-E398AD11C994}" dt="2021-03-28T11:39:46.729" v="59" actId="478"/>
          <ac:spMkLst>
            <pc:docMk/>
            <pc:sldMk cId="0" sldId="737"/>
            <ac:spMk id="8194" creationId="{66959E4B-D926-481F-9157-31D52C5BB8E1}"/>
          </ac:spMkLst>
        </pc:spChg>
        <pc:grpChg chg="del">
          <ac:chgData name="张 雨时" userId="9cdaac35a07f6d26" providerId="LiveId" clId="{DFB22076-E522-47C2-A74F-E398AD11C994}" dt="2021-03-28T11:39:46.729" v="59" actId="478"/>
          <ac:grpSpMkLst>
            <pc:docMk/>
            <pc:sldMk cId="0" sldId="737"/>
            <ac:grpSpMk id="34" creationId="{D2FF9252-A863-4525-8178-39DEDA4FCE8D}"/>
          </ac:grpSpMkLst>
        </pc:grpChg>
        <pc:graphicFrameChg chg="add del mod">
          <ac:chgData name="张 雨时" userId="9cdaac35a07f6d26" providerId="LiveId" clId="{DFB22076-E522-47C2-A74F-E398AD11C994}" dt="2021-03-28T11:44:27.451" v="137" actId="3680"/>
          <ac:graphicFrameMkLst>
            <pc:docMk/>
            <pc:sldMk cId="0" sldId="737"/>
            <ac:graphicFrameMk id="2" creationId="{AD05268F-8297-4676-96F6-5BD079E5EA59}"/>
          </ac:graphicFrameMkLst>
        </pc:graphicFrameChg>
        <pc:graphicFrameChg chg="add mod modGraphic">
          <ac:chgData name="张 雨时" userId="9cdaac35a07f6d26" providerId="LiveId" clId="{DFB22076-E522-47C2-A74F-E398AD11C994}" dt="2021-03-28T12:09:47.183" v="554" actId="1076"/>
          <ac:graphicFrameMkLst>
            <pc:docMk/>
            <pc:sldMk cId="0" sldId="737"/>
            <ac:graphicFrameMk id="4" creationId="{4EAB64CE-7751-48D9-B72C-B785B1C1FA5A}"/>
          </ac:graphicFrameMkLst>
        </pc:graphicFrameChg>
        <pc:picChg chg="del">
          <ac:chgData name="张 雨时" userId="9cdaac35a07f6d26" providerId="LiveId" clId="{DFB22076-E522-47C2-A74F-E398AD11C994}" dt="2021-03-28T11:39:46.729" v="59" actId="478"/>
          <ac:picMkLst>
            <pc:docMk/>
            <pc:sldMk cId="0" sldId="737"/>
            <ac:picMk id="14" creationId="{2CD02195-E15B-4266-8457-6EE421931CC4}"/>
          </ac:picMkLst>
        </pc:picChg>
      </pc:sldChg>
      <pc:sldChg chg="del">
        <pc:chgData name="张 雨时" userId="9cdaac35a07f6d26" providerId="LiveId" clId="{DFB22076-E522-47C2-A74F-E398AD11C994}" dt="2021-03-28T12:08:20.903" v="544" actId="47"/>
        <pc:sldMkLst>
          <pc:docMk/>
          <pc:sldMk cId="2347047643" sldId="738"/>
        </pc:sldMkLst>
        <pc:spChg chg="add mod">
          <ac:chgData name="张 雨时" userId="9cdaac35a07f6d26" providerId="LiveId" clId="{DFB22076-E522-47C2-A74F-E398AD11C994}" dt="2021-03-28T14:45:44.408" v="2969" actId="123"/>
          <ac:spMkLst>
            <pc:docMk/>
            <pc:sldMk cId="2347047643" sldId="738"/>
            <ac:spMk id="2" creationId="{A24088F4-A818-4727-A755-25F5F6ADB647}"/>
          </ac:spMkLst>
        </pc:spChg>
        <pc:spChg chg="mod">
          <ac:chgData name="张 雨时" userId="9cdaac35a07f6d26" providerId="LiveId" clId="{DFB22076-E522-47C2-A74F-E398AD11C994}" dt="2021-03-28T12:10:28.616" v="579" actId="1076"/>
          <ac:spMkLst>
            <pc:docMk/>
            <pc:sldMk cId="2347047643" sldId="738"/>
            <ac:spMk id="24" creationId="{949860A4-5D5C-40D9-8817-32F3F50E766F}"/>
          </ac:spMkLst>
        </pc:spChg>
        <pc:graphicFrameChg chg="del">
          <ac:chgData name="张 雨时" userId="9cdaac35a07f6d26" providerId="LiveId" clId="{DFB22076-E522-47C2-A74F-E398AD11C994}" dt="2021-03-28T12:10:33.362" v="580" actId="478"/>
          <ac:graphicFrameMkLst>
            <pc:docMk/>
            <pc:sldMk cId="2347047643" sldId="738"/>
            <ac:graphicFrameMk id="4" creationId="{4EAB64CE-7751-48D9-B72C-B785B1C1FA5A}"/>
          </ac:graphicFrameMkLst>
        </pc:graphicFrameChg>
      </pc:sldChg>
      <pc:sldChg chg="add del">
        <pc:chgData name="张 雨时" userId="9cdaac35a07f6d26" providerId="LiveId" clId="{DFB22076-E522-47C2-A74F-E398AD11C994}" dt="2021-03-28T12:09:50.662" v="555" actId="47"/>
        <pc:sldMkLst>
          <pc:docMk/>
          <pc:sldMk cId="2702945259" sldId="738"/>
        </pc:sldMkLst>
      </pc:sldChg>
      <pc:sldChg chg="del">
        <pc:chgData name="张 雨时" userId="9cdaac35a07f6d26" providerId="LiveId" clId="{DFB22076-E522-47C2-A74F-E398AD11C994}" dt="2021-03-28T12:08:20.903" v="544" actId="47"/>
        <pc:sldMkLst>
          <pc:docMk/>
          <pc:sldMk cId="260845610" sldId="739"/>
        </pc:sldMkLst>
        <pc:spChg chg="del">
          <ac:chgData name="张 雨时" userId="9cdaac35a07f6d26" providerId="LiveId" clId="{DFB22076-E522-47C2-A74F-E398AD11C994}" dt="2021-03-28T12:22:34.071" v="1419" actId="478"/>
          <ac:spMkLst>
            <pc:docMk/>
            <pc:sldMk cId="260845610" sldId="739"/>
            <ac:spMk id="2" creationId="{A24088F4-A818-4727-A755-25F5F6ADB647}"/>
          </ac:spMkLst>
        </pc:spChg>
        <pc:spChg chg="add del">
          <ac:chgData name="张 雨时" userId="9cdaac35a07f6d26" providerId="LiveId" clId="{DFB22076-E522-47C2-A74F-E398AD11C994}" dt="2021-03-28T12:32:21.202" v="1495"/>
          <ac:spMkLst>
            <pc:docMk/>
            <pc:sldMk cId="260845610" sldId="739"/>
            <ac:spMk id="3" creationId="{3BD47560-57AA-4ACA-93E0-D55F5F648135}"/>
          </ac:spMkLst>
        </pc:spChg>
        <pc:spChg chg="add del mod">
          <ac:chgData name="张 雨时" userId="9cdaac35a07f6d26" providerId="LiveId" clId="{DFB22076-E522-47C2-A74F-E398AD11C994}" dt="2021-03-28T12:33:09.165" v="1501" actId="478"/>
          <ac:spMkLst>
            <pc:docMk/>
            <pc:sldMk cId="260845610" sldId="739"/>
            <ac:spMk id="4" creationId="{9D2FBB8E-5496-426E-A6C0-285D174977F6}"/>
          </ac:spMkLst>
        </pc:spChg>
        <pc:spChg chg="add mod">
          <ac:chgData name="张 雨时" userId="9cdaac35a07f6d26" providerId="LiveId" clId="{DFB22076-E522-47C2-A74F-E398AD11C994}" dt="2021-03-28T12:37:20.728" v="1695" actId="1076"/>
          <ac:spMkLst>
            <pc:docMk/>
            <pc:sldMk cId="260845610" sldId="739"/>
            <ac:spMk id="5" creationId="{DF171203-B0A6-4B35-B944-4D203C13B356}"/>
          </ac:spMkLst>
        </pc:spChg>
        <pc:spChg chg="add mod">
          <ac:chgData name="张 雨时" userId="9cdaac35a07f6d26" providerId="LiveId" clId="{DFB22076-E522-47C2-A74F-E398AD11C994}" dt="2021-03-28T12:43:54.739" v="1751" actId="1076"/>
          <ac:spMkLst>
            <pc:docMk/>
            <pc:sldMk cId="260845610" sldId="739"/>
            <ac:spMk id="6" creationId="{2D695E4B-9A34-49A0-ACE4-D57631215C66}"/>
          </ac:spMkLst>
        </pc:spChg>
        <pc:spChg chg="add mod">
          <ac:chgData name="张 雨时" userId="9cdaac35a07f6d26" providerId="LiveId" clId="{DFB22076-E522-47C2-A74F-E398AD11C994}" dt="2021-03-28T12:43:35.835" v="1750" actId="108"/>
          <ac:spMkLst>
            <pc:docMk/>
            <pc:sldMk cId="260845610" sldId="739"/>
            <ac:spMk id="7" creationId="{7C2FF8EE-073F-4577-ACC0-A34E80CB1486}"/>
          </ac:spMkLst>
        </pc:spChg>
        <pc:spChg chg="add del mod">
          <ac:chgData name="张 雨时" userId="9cdaac35a07f6d26" providerId="LiveId" clId="{DFB22076-E522-47C2-A74F-E398AD11C994}" dt="2021-03-28T12:33:53.792" v="1527"/>
          <ac:spMkLst>
            <pc:docMk/>
            <pc:sldMk cId="260845610" sldId="739"/>
            <ac:spMk id="8" creationId="{29B1C2B7-2757-4865-91A8-4EBAF285A268}"/>
          </ac:spMkLst>
        </pc:spChg>
        <pc:spChg chg="add mod">
          <ac:chgData name="张 雨时" userId="9cdaac35a07f6d26" providerId="LiveId" clId="{DFB22076-E522-47C2-A74F-E398AD11C994}" dt="2021-03-28T12:43:54.739" v="1751" actId="1076"/>
          <ac:spMkLst>
            <pc:docMk/>
            <pc:sldMk cId="260845610" sldId="739"/>
            <ac:spMk id="9" creationId="{831DA2E9-C025-4424-9597-B88140C33437}"/>
          </ac:spMkLst>
        </pc:spChg>
        <pc:spChg chg="add mod">
          <ac:chgData name="张 雨时" userId="9cdaac35a07f6d26" providerId="LiveId" clId="{DFB22076-E522-47C2-A74F-E398AD11C994}" dt="2021-03-28T12:43:54.739" v="1751" actId="1076"/>
          <ac:spMkLst>
            <pc:docMk/>
            <pc:sldMk cId="260845610" sldId="739"/>
            <ac:spMk id="10" creationId="{E2CB57C1-BFFB-4FBE-806D-D6E2F60A31C2}"/>
          </ac:spMkLst>
        </pc:spChg>
        <pc:spChg chg="add mod">
          <ac:chgData name="张 雨时" userId="9cdaac35a07f6d26" providerId="LiveId" clId="{DFB22076-E522-47C2-A74F-E398AD11C994}" dt="2021-03-28T12:43:54.739" v="1751" actId="1076"/>
          <ac:spMkLst>
            <pc:docMk/>
            <pc:sldMk cId="260845610" sldId="739"/>
            <ac:spMk id="11" creationId="{98D0D21E-C998-4C68-A3DC-0D175850225B}"/>
          </ac:spMkLst>
        </pc:spChg>
        <pc:spChg chg="add del mod">
          <ac:chgData name="张 雨时" userId="9cdaac35a07f6d26" providerId="LiveId" clId="{DFB22076-E522-47C2-A74F-E398AD11C994}" dt="2021-03-28T12:35:54.359" v="1620"/>
          <ac:spMkLst>
            <pc:docMk/>
            <pc:sldMk cId="260845610" sldId="739"/>
            <ac:spMk id="12" creationId="{1926BB97-18AF-4F44-AFAA-9DEAD20BEBEA}"/>
          </ac:spMkLst>
        </pc:spChg>
        <pc:spChg chg="add mod">
          <ac:chgData name="张 雨时" userId="9cdaac35a07f6d26" providerId="LiveId" clId="{DFB22076-E522-47C2-A74F-E398AD11C994}" dt="2021-03-28T12:43:54.739" v="1751" actId="1076"/>
          <ac:spMkLst>
            <pc:docMk/>
            <pc:sldMk cId="260845610" sldId="739"/>
            <ac:spMk id="13" creationId="{42A69747-D693-4CA3-8AD7-BD59D675CE0C}"/>
          </ac:spMkLst>
        </pc:spChg>
        <pc:spChg chg="add mod">
          <ac:chgData name="张 雨时" userId="9cdaac35a07f6d26" providerId="LiveId" clId="{DFB22076-E522-47C2-A74F-E398AD11C994}" dt="2021-03-28T12:43:54.739" v="1751" actId="1076"/>
          <ac:spMkLst>
            <pc:docMk/>
            <pc:sldMk cId="260845610" sldId="739"/>
            <ac:spMk id="14" creationId="{0459EC12-D176-4DA2-94A4-195931E8AB1D}"/>
          </ac:spMkLst>
        </pc:spChg>
        <pc:spChg chg="add mod ord">
          <ac:chgData name="张 雨时" userId="9cdaac35a07f6d26" providerId="LiveId" clId="{DFB22076-E522-47C2-A74F-E398AD11C994}" dt="2021-03-28T12:41:16.103" v="1734" actId="1076"/>
          <ac:spMkLst>
            <pc:docMk/>
            <pc:sldMk cId="260845610" sldId="739"/>
            <ac:spMk id="16" creationId="{D011557D-D009-44DA-9D7A-9DEB050A75A4}"/>
          </ac:spMkLst>
        </pc:spChg>
        <pc:spChg chg="mod">
          <ac:chgData name="张 雨时" userId="9cdaac35a07f6d26" providerId="LiveId" clId="{DFB22076-E522-47C2-A74F-E398AD11C994}" dt="2021-03-28T13:58:49.144" v="1900" actId="20577"/>
          <ac:spMkLst>
            <pc:docMk/>
            <pc:sldMk cId="260845610" sldId="739"/>
            <ac:spMk id="24" creationId="{949860A4-5D5C-40D9-8817-32F3F50E766F}"/>
          </ac:spMkLst>
        </pc:spChg>
      </pc:sldChg>
      <pc:sldChg chg="add del">
        <pc:chgData name="张 雨时" userId="9cdaac35a07f6d26" providerId="LiveId" clId="{DFB22076-E522-47C2-A74F-E398AD11C994}" dt="2021-03-28T12:53:44.304" v="1753" actId="47"/>
        <pc:sldMkLst>
          <pc:docMk/>
          <pc:sldMk cId="778218816" sldId="740"/>
        </pc:sldMkLst>
      </pc:sldChg>
      <pc:sldChg chg="addSp delSp modSp add mod ord">
        <pc:chgData name="张 雨时" userId="9cdaac35a07f6d26" providerId="LiveId" clId="{DFB22076-E522-47C2-A74F-E398AD11C994}" dt="2021-03-28T14:57:24.583" v="3702"/>
        <pc:sldMkLst>
          <pc:docMk/>
          <pc:sldMk cId="1009000846" sldId="740"/>
        </pc:sldMkLst>
        <pc:spChg chg="del">
          <ac:chgData name="张 雨时" userId="9cdaac35a07f6d26" providerId="LiveId" clId="{DFB22076-E522-47C2-A74F-E398AD11C994}" dt="2021-03-28T13:02:15.603" v="1755" actId="478"/>
          <ac:spMkLst>
            <pc:docMk/>
            <pc:sldMk cId="1009000846" sldId="740"/>
            <ac:spMk id="5" creationId="{DF171203-B0A6-4B35-B944-4D203C13B356}"/>
          </ac:spMkLst>
        </pc:spChg>
        <pc:spChg chg="del">
          <ac:chgData name="张 雨时" userId="9cdaac35a07f6d26" providerId="LiveId" clId="{DFB22076-E522-47C2-A74F-E398AD11C994}" dt="2021-03-28T13:02:15.603" v="1755" actId="478"/>
          <ac:spMkLst>
            <pc:docMk/>
            <pc:sldMk cId="1009000846" sldId="740"/>
            <ac:spMk id="6" creationId="{2D695E4B-9A34-49A0-ACE4-D57631215C66}"/>
          </ac:spMkLst>
        </pc:spChg>
        <pc:spChg chg="del">
          <ac:chgData name="张 雨时" userId="9cdaac35a07f6d26" providerId="LiveId" clId="{DFB22076-E522-47C2-A74F-E398AD11C994}" dt="2021-03-28T13:02:15.603" v="1755" actId="478"/>
          <ac:spMkLst>
            <pc:docMk/>
            <pc:sldMk cId="1009000846" sldId="740"/>
            <ac:spMk id="7" creationId="{7C2FF8EE-073F-4577-ACC0-A34E80CB1486}"/>
          </ac:spMkLst>
        </pc:spChg>
        <pc:spChg chg="del">
          <ac:chgData name="张 雨时" userId="9cdaac35a07f6d26" providerId="LiveId" clId="{DFB22076-E522-47C2-A74F-E398AD11C994}" dt="2021-03-28T13:02:15.603" v="1755" actId="478"/>
          <ac:spMkLst>
            <pc:docMk/>
            <pc:sldMk cId="1009000846" sldId="740"/>
            <ac:spMk id="9" creationId="{831DA2E9-C025-4424-9597-B88140C33437}"/>
          </ac:spMkLst>
        </pc:spChg>
        <pc:spChg chg="del">
          <ac:chgData name="张 雨时" userId="9cdaac35a07f6d26" providerId="LiveId" clId="{DFB22076-E522-47C2-A74F-E398AD11C994}" dt="2021-03-28T13:02:15.603" v="1755" actId="478"/>
          <ac:spMkLst>
            <pc:docMk/>
            <pc:sldMk cId="1009000846" sldId="740"/>
            <ac:spMk id="10" creationId="{E2CB57C1-BFFB-4FBE-806D-D6E2F60A31C2}"/>
          </ac:spMkLst>
        </pc:spChg>
        <pc:spChg chg="del">
          <ac:chgData name="张 雨时" userId="9cdaac35a07f6d26" providerId="LiveId" clId="{DFB22076-E522-47C2-A74F-E398AD11C994}" dt="2021-03-28T13:02:15.603" v="1755" actId="478"/>
          <ac:spMkLst>
            <pc:docMk/>
            <pc:sldMk cId="1009000846" sldId="740"/>
            <ac:spMk id="11" creationId="{98D0D21E-C998-4C68-A3DC-0D175850225B}"/>
          </ac:spMkLst>
        </pc:spChg>
        <pc:spChg chg="del">
          <ac:chgData name="张 雨时" userId="9cdaac35a07f6d26" providerId="LiveId" clId="{DFB22076-E522-47C2-A74F-E398AD11C994}" dt="2021-03-28T13:02:15.603" v="1755" actId="478"/>
          <ac:spMkLst>
            <pc:docMk/>
            <pc:sldMk cId="1009000846" sldId="740"/>
            <ac:spMk id="13" creationId="{42A69747-D693-4CA3-8AD7-BD59D675CE0C}"/>
          </ac:spMkLst>
        </pc:spChg>
        <pc:spChg chg="del">
          <ac:chgData name="张 雨时" userId="9cdaac35a07f6d26" providerId="LiveId" clId="{DFB22076-E522-47C2-A74F-E398AD11C994}" dt="2021-03-28T13:02:15.603" v="1755" actId="478"/>
          <ac:spMkLst>
            <pc:docMk/>
            <pc:sldMk cId="1009000846" sldId="740"/>
            <ac:spMk id="14" creationId="{0459EC12-D176-4DA2-94A4-195931E8AB1D}"/>
          </ac:spMkLst>
        </pc:spChg>
        <pc:spChg chg="del">
          <ac:chgData name="张 雨时" userId="9cdaac35a07f6d26" providerId="LiveId" clId="{DFB22076-E522-47C2-A74F-E398AD11C994}" dt="2021-03-28T13:02:15.603" v="1755" actId="478"/>
          <ac:spMkLst>
            <pc:docMk/>
            <pc:sldMk cId="1009000846" sldId="740"/>
            <ac:spMk id="16" creationId="{D011557D-D009-44DA-9D7A-9DEB050A75A4}"/>
          </ac:spMkLst>
        </pc:spChg>
        <pc:spChg chg="mod">
          <ac:chgData name="张 雨时" userId="9cdaac35a07f6d26" providerId="LiveId" clId="{DFB22076-E522-47C2-A74F-E398AD11C994}" dt="2021-03-28T13:58:56.423" v="1901" actId="20577"/>
          <ac:spMkLst>
            <pc:docMk/>
            <pc:sldMk cId="1009000846" sldId="740"/>
            <ac:spMk id="24" creationId="{949860A4-5D5C-40D9-8817-32F3F50E766F}"/>
          </ac:spMkLst>
        </pc:spChg>
        <pc:graphicFrameChg chg="add mod modGraphic">
          <ac:chgData name="张 雨时" userId="9cdaac35a07f6d26" providerId="LiveId" clId="{DFB22076-E522-47C2-A74F-E398AD11C994}" dt="2021-03-28T13:04:05.242" v="1831" actId="1076"/>
          <ac:graphicFrameMkLst>
            <pc:docMk/>
            <pc:sldMk cId="1009000846" sldId="740"/>
            <ac:graphicFrameMk id="2" creationId="{87960E5A-50AE-4BA4-89E9-DB69BC7B2A93}"/>
          </ac:graphicFrameMkLst>
        </pc:graphicFrameChg>
      </pc:sldChg>
      <pc:sldChg chg="add del">
        <pc:chgData name="张 雨时" userId="9cdaac35a07f6d26" providerId="LiveId" clId="{DFB22076-E522-47C2-A74F-E398AD11C994}" dt="2021-03-28T13:21:58.253" v="1833" actId="47"/>
        <pc:sldMkLst>
          <pc:docMk/>
          <pc:sldMk cId="415470539" sldId="741"/>
        </pc:sldMkLst>
      </pc:sldChg>
      <pc:sldChg chg="del">
        <pc:chgData name="张 雨时" userId="9cdaac35a07f6d26" providerId="LiveId" clId="{DFB22076-E522-47C2-A74F-E398AD11C994}" dt="2021-03-28T12:08:20.903" v="544" actId="47"/>
        <pc:sldMkLst>
          <pc:docMk/>
          <pc:sldMk cId="3627416562" sldId="741"/>
        </pc:sldMkLst>
        <pc:spChg chg="mod">
          <ac:chgData name="张 雨时" userId="9cdaac35a07f6d26" providerId="LiveId" clId="{DFB22076-E522-47C2-A74F-E398AD11C994}" dt="2021-03-28T13:22:39.250" v="1837" actId="108"/>
          <ac:spMkLst>
            <pc:docMk/>
            <pc:sldMk cId="3627416562" sldId="741"/>
            <ac:spMk id="72" creationId="{FAC34835-210D-400E-803D-4D7FBF889613}"/>
          </ac:spMkLst>
        </pc:spChg>
        <pc:spChg chg="mod">
          <ac:chgData name="张 雨时" userId="9cdaac35a07f6d26" providerId="LiveId" clId="{DFB22076-E522-47C2-A74F-E398AD11C994}" dt="2021-03-28T13:22:44.335" v="1838" actId="108"/>
          <ac:spMkLst>
            <pc:docMk/>
            <pc:sldMk cId="3627416562" sldId="741"/>
            <ac:spMk id="73" creationId="{365F741F-D4EF-49CD-B2E0-9143286F355A}"/>
          </ac:spMkLst>
        </pc:spChg>
        <pc:spChg chg="mod">
          <ac:chgData name="张 雨时" userId="9cdaac35a07f6d26" providerId="LiveId" clId="{DFB22076-E522-47C2-A74F-E398AD11C994}" dt="2021-03-28T13:22:32.212" v="1836" actId="108"/>
          <ac:spMkLst>
            <pc:docMk/>
            <pc:sldMk cId="3627416562" sldId="741"/>
            <ac:spMk id="74" creationId="{CC8B480F-8AF5-4D6B-B789-45F0239A0411}"/>
          </ac:spMkLst>
        </pc:spChg>
        <pc:spChg chg="mod">
          <ac:chgData name="张 雨时" userId="9cdaac35a07f6d26" providerId="LiveId" clId="{DFB22076-E522-47C2-A74F-E398AD11C994}" dt="2021-03-28T13:23:14.497" v="1862" actId="20577"/>
          <ac:spMkLst>
            <pc:docMk/>
            <pc:sldMk cId="3627416562" sldId="741"/>
            <ac:spMk id="75" creationId="{5069727F-227A-4547-BB69-A7232520BE7B}"/>
          </ac:spMkLst>
        </pc:spChg>
        <pc:spChg chg="mod">
          <ac:chgData name="张 雨时" userId="9cdaac35a07f6d26" providerId="LiveId" clId="{DFB22076-E522-47C2-A74F-E398AD11C994}" dt="2021-03-28T14:56:29.286" v="3679" actId="20577"/>
          <ac:spMkLst>
            <pc:docMk/>
            <pc:sldMk cId="3627416562" sldId="741"/>
            <ac:spMk id="77" creationId="{62DDFACB-B3EC-4461-93D1-9F85B8F0F16E}"/>
          </ac:spMkLst>
        </pc:spChg>
      </pc:sldChg>
      <pc:sldChg chg="del">
        <pc:chgData name="张 雨时" userId="9cdaac35a07f6d26" providerId="LiveId" clId="{DFB22076-E522-47C2-A74F-E398AD11C994}" dt="2021-03-28T12:08:20.903" v="544" actId="47"/>
        <pc:sldMkLst>
          <pc:docMk/>
          <pc:sldMk cId="938567957" sldId="742"/>
        </pc:sldMkLst>
        <pc:spChg chg="add mod">
          <ac:chgData name="张 雨时" userId="9cdaac35a07f6d26" providerId="LiveId" clId="{DFB22076-E522-47C2-A74F-E398AD11C994}" dt="2021-03-28T14:24:02.513" v="2141" actId="13822"/>
          <ac:spMkLst>
            <pc:docMk/>
            <pc:sldMk cId="938567957" sldId="742"/>
            <ac:spMk id="2" creationId="{A6455C7F-637F-424D-A218-EF337F26C33B}"/>
          </ac:spMkLst>
        </pc:spChg>
        <pc:spChg chg="add mod">
          <ac:chgData name="张 雨时" userId="9cdaac35a07f6d26" providerId="LiveId" clId="{DFB22076-E522-47C2-A74F-E398AD11C994}" dt="2021-03-28T14:28:29.295" v="2368" actId="108"/>
          <ac:spMkLst>
            <pc:docMk/>
            <pc:sldMk cId="938567957" sldId="742"/>
            <ac:spMk id="3" creationId="{15E047A0-C574-4155-9F78-4F88AF9C8019}"/>
          </ac:spMkLst>
        </pc:spChg>
        <pc:spChg chg="add mod">
          <ac:chgData name="张 雨时" userId="9cdaac35a07f6d26" providerId="LiveId" clId="{DFB22076-E522-47C2-A74F-E398AD11C994}" dt="2021-03-28T14:28:58.090" v="2388" actId="20577"/>
          <ac:spMkLst>
            <pc:docMk/>
            <pc:sldMk cId="938567957" sldId="742"/>
            <ac:spMk id="7" creationId="{4D0D4F34-2E8D-4ED1-B9D1-6D7DF385CC30}"/>
          </ac:spMkLst>
        </pc:spChg>
        <pc:spChg chg="add mod">
          <ac:chgData name="张 雨时" userId="9cdaac35a07f6d26" providerId="LiveId" clId="{DFB22076-E522-47C2-A74F-E398AD11C994}" dt="2021-03-28T14:02:28.523" v="2126" actId="20577"/>
          <ac:spMkLst>
            <pc:docMk/>
            <pc:sldMk cId="938567957" sldId="742"/>
            <ac:spMk id="8" creationId="{EB299CA1-D020-4431-AEEE-EB735ABA6B13}"/>
          </ac:spMkLst>
        </pc:spChg>
        <pc:spChg chg="add mod">
          <ac:chgData name="张 雨时" userId="9cdaac35a07f6d26" providerId="LiveId" clId="{DFB22076-E522-47C2-A74F-E398AD11C994}" dt="2021-03-28T14:23:01.177" v="2128" actId="1076"/>
          <ac:spMkLst>
            <pc:docMk/>
            <pc:sldMk cId="938567957" sldId="742"/>
            <ac:spMk id="9" creationId="{214ABC14-95B0-4BC1-A04E-2C1CBE77C85C}"/>
          </ac:spMkLst>
        </pc:spChg>
        <pc:spChg chg="add mod">
          <ac:chgData name="张 雨时" userId="9cdaac35a07f6d26" providerId="LiveId" clId="{DFB22076-E522-47C2-A74F-E398AD11C994}" dt="2021-03-28T14:28:31.231" v="2369" actId="108"/>
          <ac:spMkLst>
            <pc:docMk/>
            <pc:sldMk cId="938567957" sldId="742"/>
            <ac:spMk id="12" creationId="{47BB7082-FEF2-4072-9012-89E0E27DF3F1}"/>
          </ac:spMkLst>
        </pc:spChg>
        <pc:spChg chg="add mod">
          <ac:chgData name="张 雨时" userId="9cdaac35a07f6d26" providerId="LiveId" clId="{DFB22076-E522-47C2-A74F-E398AD11C994}" dt="2021-03-28T14:28:36.231" v="2372" actId="108"/>
          <ac:spMkLst>
            <pc:docMk/>
            <pc:sldMk cId="938567957" sldId="742"/>
            <ac:spMk id="13" creationId="{1F6D6F03-378F-43F5-B5CF-26A334E41DD4}"/>
          </ac:spMkLst>
        </pc:spChg>
        <pc:spChg chg="add mod">
          <ac:chgData name="张 雨时" userId="9cdaac35a07f6d26" providerId="LiveId" clId="{DFB22076-E522-47C2-A74F-E398AD11C994}" dt="2021-03-28T14:28:39.024" v="2373" actId="108"/>
          <ac:spMkLst>
            <pc:docMk/>
            <pc:sldMk cId="938567957" sldId="742"/>
            <ac:spMk id="14" creationId="{88D16FAA-B370-496E-9B34-BD97BF6BC417}"/>
          </ac:spMkLst>
        </pc:spChg>
        <pc:spChg chg="add mod">
          <ac:chgData name="张 雨时" userId="9cdaac35a07f6d26" providerId="LiveId" clId="{DFB22076-E522-47C2-A74F-E398AD11C994}" dt="2021-03-28T14:28:41.951" v="2374" actId="108"/>
          <ac:spMkLst>
            <pc:docMk/>
            <pc:sldMk cId="938567957" sldId="742"/>
            <ac:spMk id="15" creationId="{C4CA9397-F13F-4C5F-A441-DDC095B98498}"/>
          </ac:spMkLst>
        </pc:spChg>
        <pc:spChg chg="add mod">
          <ac:chgData name="张 雨时" userId="9cdaac35a07f6d26" providerId="LiveId" clId="{DFB22076-E522-47C2-A74F-E398AD11C994}" dt="2021-03-28T14:28:49.127" v="2379" actId="108"/>
          <ac:spMkLst>
            <pc:docMk/>
            <pc:sldMk cId="938567957" sldId="742"/>
            <ac:spMk id="16" creationId="{92939018-EF18-4A3F-8712-E03D25775CC5}"/>
          </ac:spMkLst>
        </pc:spChg>
        <pc:spChg chg="del">
          <ac:chgData name="张 雨时" userId="9cdaac35a07f6d26" providerId="LiveId" clId="{DFB22076-E522-47C2-A74F-E398AD11C994}" dt="2021-03-28T13:42:38.749" v="1866" actId="478"/>
          <ac:spMkLst>
            <pc:docMk/>
            <pc:sldMk cId="938567957" sldId="742"/>
            <ac:spMk id="17" creationId="{92BEB771-8154-4F16-967A-82B7BA14DB0B}"/>
          </ac:spMkLst>
        </pc:spChg>
        <pc:spChg chg="del">
          <ac:chgData name="张 雨时" userId="9cdaac35a07f6d26" providerId="LiveId" clId="{DFB22076-E522-47C2-A74F-E398AD11C994}" dt="2021-03-28T13:42:36.813" v="1865" actId="478"/>
          <ac:spMkLst>
            <pc:docMk/>
            <pc:sldMk cId="938567957" sldId="742"/>
            <ac:spMk id="18" creationId="{CF8BC1BC-1ABD-452B-94B1-60F9B1028DB6}"/>
          </ac:spMkLst>
        </pc:spChg>
        <pc:spChg chg="del">
          <ac:chgData name="张 雨时" userId="9cdaac35a07f6d26" providerId="LiveId" clId="{DFB22076-E522-47C2-A74F-E398AD11C994}" dt="2021-03-28T13:42:38.749" v="1866" actId="478"/>
          <ac:spMkLst>
            <pc:docMk/>
            <pc:sldMk cId="938567957" sldId="742"/>
            <ac:spMk id="19" creationId="{26A8C59D-FD6D-49F9-80A3-33614AAC019E}"/>
          </ac:spMkLst>
        </pc:spChg>
        <pc:spChg chg="add mod">
          <ac:chgData name="张 雨时" userId="9cdaac35a07f6d26" providerId="LiveId" clId="{DFB22076-E522-47C2-A74F-E398AD11C994}" dt="2021-03-28T14:28:52.071" v="2380" actId="108"/>
          <ac:spMkLst>
            <pc:docMk/>
            <pc:sldMk cId="938567957" sldId="742"/>
            <ac:spMk id="20" creationId="{9DCFE46D-A5AB-40F4-9999-AED373AE2F47}"/>
          </ac:spMkLst>
        </pc:spChg>
        <pc:spChg chg="mod">
          <ac:chgData name="张 雨时" userId="9cdaac35a07f6d26" providerId="LiveId" clId="{DFB22076-E522-47C2-A74F-E398AD11C994}" dt="2021-03-28T13:42:48.505" v="1891" actId="20577"/>
          <ac:spMkLst>
            <pc:docMk/>
            <pc:sldMk cId="938567957" sldId="742"/>
            <ac:spMk id="7171" creationId="{0DFBFB02-7E7D-4E3E-970C-09329CAFDF0C}"/>
          </ac:spMkLst>
        </pc:spChg>
        <pc:picChg chg="del">
          <ac:chgData name="张 雨时" userId="9cdaac35a07f6d26" providerId="LiveId" clId="{DFB22076-E522-47C2-A74F-E398AD11C994}" dt="2021-03-28T13:42:32.991" v="1864" actId="478"/>
          <ac:picMkLst>
            <pc:docMk/>
            <pc:sldMk cId="938567957" sldId="742"/>
            <ac:picMk id="7170" creationId="{B57587E9-1834-4C68-B570-275D3490A11C}"/>
          </ac:picMkLst>
        </pc:picChg>
      </pc:sldChg>
      <pc:sldChg chg="addSp delSp modSp add mod">
        <pc:chgData name="张 雨时" userId="9cdaac35a07f6d26" providerId="LiveId" clId="{DFB22076-E522-47C2-A74F-E398AD11C994}" dt="2021-03-28T14:37:20.367" v="2518" actId="1076"/>
        <pc:sldMkLst>
          <pc:docMk/>
          <pc:sldMk cId="1356725116" sldId="743"/>
        </pc:sldMkLst>
        <pc:spChg chg="del">
          <ac:chgData name="张 雨时" userId="9cdaac35a07f6d26" providerId="LiveId" clId="{DFB22076-E522-47C2-A74F-E398AD11C994}" dt="2021-03-28T14:35:19.448" v="2390" actId="478"/>
          <ac:spMkLst>
            <pc:docMk/>
            <pc:sldMk cId="1356725116" sldId="743"/>
            <ac:spMk id="2" creationId="{A6455C7F-637F-424D-A218-EF337F26C33B}"/>
          </ac:spMkLst>
        </pc:spChg>
        <pc:spChg chg="del">
          <ac:chgData name="张 雨时" userId="9cdaac35a07f6d26" providerId="LiveId" clId="{DFB22076-E522-47C2-A74F-E398AD11C994}" dt="2021-03-28T14:35:19.448" v="2390" actId="478"/>
          <ac:spMkLst>
            <pc:docMk/>
            <pc:sldMk cId="1356725116" sldId="743"/>
            <ac:spMk id="3" creationId="{15E047A0-C574-4155-9F78-4F88AF9C8019}"/>
          </ac:spMkLst>
        </pc:spChg>
        <pc:spChg chg="mod">
          <ac:chgData name="张 雨时" userId="9cdaac35a07f6d26" providerId="LiveId" clId="{DFB22076-E522-47C2-A74F-E398AD11C994}" dt="2021-03-28T14:36:33.487" v="2514" actId="14100"/>
          <ac:spMkLst>
            <pc:docMk/>
            <pc:sldMk cId="1356725116" sldId="743"/>
            <ac:spMk id="8" creationId="{EB299CA1-D020-4431-AEEE-EB735ABA6B13}"/>
          </ac:spMkLst>
        </pc:spChg>
        <pc:spChg chg="del">
          <ac:chgData name="张 雨时" userId="9cdaac35a07f6d26" providerId="LiveId" clId="{DFB22076-E522-47C2-A74F-E398AD11C994}" dt="2021-03-28T14:35:19.448" v="2390" actId="478"/>
          <ac:spMkLst>
            <pc:docMk/>
            <pc:sldMk cId="1356725116" sldId="743"/>
            <ac:spMk id="9" creationId="{214ABC14-95B0-4BC1-A04E-2C1CBE77C85C}"/>
          </ac:spMkLst>
        </pc:spChg>
        <pc:spChg chg="del">
          <ac:chgData name="张 雨时" userId="9cdaac35a07f6d26" providerId="LiveId" clId="{DFB22076-E522-47C2-A74F-E398AD11C994}" dt="2021-03-28T14:35:19.448" v="2390" actId="478"/>
          <ac:spMkLst>
            <pc:docMk/>
            <pc:sldMk cId="1356725116" sldId="743"/>
            <ac:spMk id="12" creationId="{47BB7082-FEF2-4072-9012-89E0E27DF3F1}"/>
          </ac:spMkLst>
        </pc:spChg>
        <pc:spChg chg="del">
          <ac:chgData name="张 雨时" userId="9cdaac35a07f6d26" providerId="LiveId" clId="{DFB22076-E522-47C2-A74F-E398AD11C994}" dt="2021-03-28T14:35:19.448" v="2390" actId="478"/>
          <ac:spMkLst>
            <pc:docMk/>
            <pc:sldMk cId="1356725116" sldId="743"/>
            <ac:spMk id="13" creationId="{1F6D6F03-378F-43F5-B5CF-26A334E41DD4}"/>
          </ac:spMkLst>
        </pc:spChg>
        <pc:spChg chg="del">
          <ac:chgData name="张 雨时" userId="9cdaac35a07f6d26" providerId="LiveId" clId="{DFB22076-E522-47C2-A74F-E398AD11C994}" dt="2021-03-28T14:35:19.448" v="2390" actId="478"/>
          <ac:spMkLst>
            <pc:docMk/>
            <pc:sldMk cId="1356725116" sldId="743"/>
            <ac:spMk id="14" creationId="{88D16FAA-B370-496E-9B34-BD97BF6BC417}"/>
          </ac:spMkLst>
        </pc:spChg>
        <pc:spChg chg="del">
          <ac:chgData name="张 雨时" userId="9cdaac35a07f6d26" providerId="LiveId" clId="{DFB22076-E522-47C2-A74F-E398AD11C994}" dt="2021-03-28T14:35:19.448" v="2390" actId="478"/>
          <ac:spMkLst>
            <pc:docMk/>
            <pc:sldMk cId="1356725116" sldId="743"/>
            <ac:spMk id="15" creationId="{C4CA9397-F13F-4C5F-A441-DDC095B98498}"/>
          </ac:spMkLst>
        </pc:spChg>
        <pc:spChg chg="del">
          <ac:chgData name="张 雨时" userId="9cdaac35a07f6d26" providerId="LiveId" clId="{DFB22076-E522-47C2-A74F-E398AD11C994}" dt="2021-03-28T14:35:19.448" v="2390" actId="478"/>
          <ac:spMkLst>
            <pc:docMk/>
            <pc:sldMk cId="1356725116" sldId="743"/>
            <ac:spMk id="16" creationId="{92939018-EF18-4A3F-8712-E03D25775CC5}"/>
          </ac:spMkLst>
        </pc:spChg>
        <pc:spChg chg="del">
          <ac:chgData name="张 雨时" userId="9cdaac35a07f6d26" providerId="LiveId" clId="{DFB22076-E522-47C2-A74F-E398AD11C994}" dt="2021-03-28T14:35:19.448" v="2390" actId="478"/>
          <ac:spMkLst>
            <pc:docMk/>
            <pc:sldMk cId="1356725116" sldId="743"/>
            <ac:spMk id="20" creationId="{9DCFE46D-A5AB-40F4-9999-AED373AE2F47}"/>
          </ac:spMkLst>
        </pc:spChg>
        <pc:picChg chg="add mod">
          <ac:chgData name="张 雨时" userId="9cdaac35a07f6d26" providerId="LiveId" clId="{DFB22076-E522-47C2-A74F-E398AD11C994}" dt="2021-03-28T14:37:20.367" v="2518" actId="1076"/>
          <ac:picMkLst>
            <pc:docMk/>
            <pc:sldMk cId="1356725116" sldId="743"/>
            <ac:picMk id="5" creationId="{459E469C-F574-4498-92A5-1BF880297D0A}"/>
          </ac:picMkLst>
        </pc:picChg>
      </pc:sldChg>
      <pc:sldChg chg="del">
        <pc:chgData name="张 雨时" userId="9cdaac35a07f6d26" providerId="LiveId" clId="{DFB22076-E522-47C2-A74F-E398AD11C994}" dt="2021-03-28T12:08:20.903" v="544" actId="47"/>
        <pc:sldMkLst>
          <pc:docMk/>
          <pc:sldMk cId="2928137731" sldId="743"/>
        </pc:sldMkLst>
      </pc:sldChg>
      <pc:sldChg chg="addSp delSp modSp add mod">
        <pc:chgData name="张 雨时" userId="9cdaac35a07f6d26" providerId="LiveId" clId="{DFB22076-E522-47C2-A74F-E398AD11C994}" dt="2021-03-28T14:45:58.357" v="2970" actId="1076"/>
        <pc:sldMkLst>
          <pc:docMk/>
          <pc:sldMk cId="184299651" sldId="744"/>
        </pc:sldMkLst>
        <pc:spChg chg="del">
          <ac:chgData name="张 雨时" userId="9cdaac35a07f6d26" providerId="LiveId" clId="{DFB22076-E522-47C2-A74F-E398AD11C994}" dt="2021-03-28T14:41:28.735" v="2543" actId="478"/>
          <ac:spMkLst>
            <pc:docMk/>
            <pc:sldMk cId="184299651" sldId="744"/>
            <ac:spMk id="2" creationId="{A6455C7F-637F-424D-A218-EF337F26C33B}"/>
          </ac:spMkLst>
        </pc:spChg>
        <pc:spChg chg="del">
          <ac:chgData name="张 雨时" userId="9cdaac35a07f6d26" providerId="LiveId" clId="{DFB22076-E522-47C2-A74F-E398AD11C994}" dt="2021-03-28T14:41:28.735" v="2543" actId="478"/>
          <ac:spMkLst>
            <pc:docMk/>
            <pc:sldMk cId="184299651" sldId="744"/>
            <ac:spMk id="3" creationId="{15E047A0-C574-4155-9F78-4F88AF9C8019}"/>
          </ac:spMkLst>
        </pc:spChg>
        <pc:spChg chg="mod">
          <ac:chgData name="张 雨时" userId="9cdaac35a07f6d26" providerId="LiveId" clId="{DFB22076-E522-47C2-A74F-E398AD11C994}" dt="2021-03-28T14:37:41.128" v="2542" actId="20577"/>
          <ac:spMkLst>
            <pc:docMk/>
            <pc:sldMk cId="184299651" sldId="744"/>
            <ac:spMk id="7" creationId="{4D0D4F34-2E8D-4ED1-B9D1-6D7DF385CC30}"/>
          </ac:spMkLst>
        </pc:spChg>
        <pc:spChg chg="mod">
          <ac:chgData name="张 雨时" userId="9cdaac35a07f6d26" providerId="LiveId" clId="{DFB22076-E522-47C2-A74F-E398AD11C994}" dt="2021-03-28T14:45:58.357" v="2970" actId="1076"/>
          <ac:spMkLst>
            <pc:docMk/>
            <pc:sldMk cId="184299651" sldId="744"/>
            <ac:spMk id="8" creationId="{EB299CA1-D020-4431-AEEE-EB735ABA6B13}"/>
          </ac:spMkLst>
        </pc:spChg>
        <pc:spChg chg="del">
          <ac:chgData name="张 雨时" userId="9cdaac35a07f6d26" providerId="LiveId" clId="{DFB22076-E522-47C2-A74F-E398AD11C994}" dt="2021-03-28T14:41:28.735" v="2543" actId="478"/>
          <ac:spMkLst>
            <pc:docMk/>
            <pc:sldMk cId="184299651" sldId="744"/>
            <ac:spMk id="9" creationId="{214ABC14-95B0-4BC1-A04E-2C1CBE77C85C}"/>
          </ac:spMkLst>
        </pc:spChg>
        <pc:spChg chg="del">
          <ac:chgData name="张 雨时" userId="9cdaac35a07f6d26" providerId="LiveId" clId="{DFB22076-E522-47C2-A74F-E398AD11C994}" dt="2021-03-28T14:41:28.735" v="2543" actId="478"/>
          <ac:spMkLst>
            <pc:docMk/>
            <pc:sldMk cId="184299651" sldId="744"/>
            <ac:spMk id="12" creationId="{47BB7082-FEF2-4072-9012-89E0E27DF3F1}"/>
          </ac:spMkLst>
        </pc:spChg>
        <pc:spChg chg="del">
          <ac:chgData name="张 雨时" userId="9cdaac35a07f6d26" providerId="LiveId" clId="{DFB22076-E522-47C2-A74F-E398AD11C994}" dt="2021-03-28T14:41:28.735" v="2543" actId="478"/>
          <ac:spMkLst>
            <pc:docMk/>
            <pc:sldMk cId="184299651" sldId="744"/>
            <ac:spMk id="13" creationId="{1F6D6F03-378F-43F5-B5CF-26A334E41DD4}"/>
          </ac:spMkLst>
        </pc:spChg>
        <pc:spChg chg="del">
          <ac:chgData name="张 雨时" userId="9cdaac35a07f6d26" providerId="LiveId" clId="{DFB22076-E522-47C2-A74F-E398AD11C994}" dt="2021-03-28T14:41:28.735" v="2543" actId="478"/>
          <ac:spMkLst>
            <pc:docMk/>
            <pc:sldMk cId="184299651" sldId="744"/>
            <ac:spMk id="14" creationId="{88D16FAA-B370-496E-9B34-BD97BF6BC417}"/>
          </ac:spMkLst>
        </pc:spChg>
        <pc:spChg chg="del">
          <ac:chgData name="张 雨时" userId="9cdaac35a07f6d26" providerId="LiveId" clId="{DFB22076-E522-47C2-A74F-E398AD11C994}" dt="2021-03-28T14:41:28.735" v="2543" actId="478"/>
          <ac:spMkLst>
            <pc:docMk/>
            <pc:sldMk cId="184299651" sldId="744"/>
            <ac:spMk id="15" creationId="{C4CA9397-F13F-4C5F-A441-DDC095B98498}"/>
          </ac:spMkLst>
        </pc:spChg>
        <pc:spChg chg="del">
          <ac:chgData name="张 雨时" userId="9cdaac35a07f6d26" providerId="LiveId" clId="{DFB22076-E522-47C2-A74F-E398AD11C994}" dt="2021-03-28T14:41:28.735" v="2543" actId="478"/>
          <ac:spMkLst>
            <pc:docMk/>
            <pc:sldMk cId="184299651" sldId="744"/>
            <ac:spMk id="16" creationId="{92939018-EF18-4A3F-8712-E03D25775CC5}"/>
          </ac:spMkLst>
        </pc:spChg>
        <pc:spChg chg="del">
          <ac:chgData name="张 雨时" userId="9cdaac35a07f6d26" providerId="LiveId" clId="{DFB22076-E522-47C2-A74F-E398AD11C994}" dt="2021-03-28T14:41:28.735" v="2543" actId="478"/>
          <ac:spMkLst>
            <pc:docMk/>
            <pc:sldMk cId="184299651" sldId="744"/>
            <ac:spMk id="20" creationId="{9DCFE46D-A5AB-40F4-9999-AED373AE2F47}"/>
          </ac:spMkLst>
        </pc:spChg>
        <pc:picChg chg="add mod">
          <ac:chgData name="张 雨时" userId="9cdaac35a07f6d26" providerId="LiveId" clId="{DFB22076-E522-47C2-A74F-E398AD11C994}" dt="2021-03-28T14:45:26.509" v="2965" actId="1076"/>
          <ac:picMkLst>
            <pc:docMk/>
            <pc:sldMk cId="184299651" sldId="744"/>
            <ac:picMk id="5" creationId="{D9DADC36-92C2-4440-A974-A0ED4B2EA2BA}"/>
          </ac:picMkLst>
        </pc:picChg>
      </pc:sldChg>
      <pc:sldChg chg="del">
        <pc:chgData name="张 雨时" userId="9cdaac35a07f6d26" providerId="LiveId" clId="{DFB22076-E522-47C2-A74F-E398AD11C994}" dt="2021-03-28T12:08:20.903" v="544" actId="47"/>
        <pc:sldMkLst>
          <pc:docMk/>
          <pc:sldMk cId="3405078965" sldId="744"/>
        </pc:sldMkLst>
      </pc:sldChg>
      <pc:sldChg chg="del">
        <pc:chgData name="张 雨时" userId="9cdaac35a07f6d26" providerId="LiveId" clId="{DFB22076-E522-47C2-A74F-E398AD11C994}" dt="2021-03-28T12:08:20.903" v="544" actId="47"/>
        <pc:sldMkLst>
          <pc:docMk/>
          <pc:sldMk cId="120778114" sldId="745"/>
        </pc:sldMkLst>
      </pc:sldChg>
      <pc:sldChg chg="addSp delSp modSp add mod">
        <pc:chgData name="张 雨时" userId="9cdaac35a07f6d26" providerId="LiveId" clId="{DFB22076-E522-47C2-A74F-E398AD11C994}" dt="2021-03-28T14:55:57.651" v="3657" actId="1076"/>
        <pc:sldMkLst>
          <pc:docMk/>
          <pc:sldMk cId="2951292102" sldId="745"/>
        </pc:sldMkLst>
        <pc:spChg chg="add mod">
          <ac:chgData name="张 雨时" userId="9cdaac35a07f6d26" providerId="LiveId" clId="{DFB22076-E522-47C2-A74F-E398AD11C994}" dt="2021-03-28T14:55:57.651" v="3657" actId="1076"/>
          <ac:spMkLst>
            <pc:docMk/>
            <pc:sldMk cId="2951292102" sldId="745"/>
            <ac:spMk id="6" creationId="{D76D72D8-E8FE-4485-8E02-9908FC2F3E74}"/>
          </ac:spMkLst>
        </pc:spChg>
        <pc:spChg chg="mod">
          <ac:chgData name="张 雨时" userId="9cdaac35a07f6d26" providerId="LiveId" clId="{DFB22076-E522-47C2-A74F-E398AD11C994}" dt="2021-03-28T14:48:10.866" v="3015" actId="20577"/>
          <ac:spMkLst>
            <pc:docMk/>
            <pc:sldMk cId="2951292102" sldId="745"/>
            <ac:spMk id="7" creationId="{4D0D4F34-2E8D-4ED1-B9D1-6D7DF385CC30}"/>
          </ac:spMkLst>
        </pc:spChg>
        <pc:spChg chg="del mod">
          <ac:chgData name="张 雨时" userId="9cdaac35a07f6d26" providerId="LiveId" clId="{DFB22076-E522-47C2-A74F-E398AD11C994}" dt="2021-03-28T14:49:30.822" v="3058" actId="478"/>
          <ac:spMkLst>
            <pc:docMk/>
            <pc:sldMk cId="2951292102" sldId="745"/>
            <ac:spMk id="8" creationId="{EB299CA1-D020-4431-AEEE-EB735ABA6B13}"/>
          </ac:spMkLst>
        </pc:spChg>
        <pc:picChg chg="del">
          <ac:chgData name="张 雨时" userId="9cdaac35a07f6d26" providerId="LiveId" clId="{DFB22076-E522-47C2-A74F-E398AD11C994}" dt="2021-03-28T14:48:12.406" v="3016" actId="478"/>
          <ac:picMkLst>
            <pc:docMk/>
            <pc:sldMk cId="2951292102" sldId="745"/>
            <ac:picMk id="5" creationId="{D9DADC36-92C2-4440-A974-A0ED4B2EA2BA}"/>
          </ac:picMkLst>
        </pc:picChg>
      </pc:sldChg>
      <pc:sldChg chg="addSp delSp modSp add mod">
        <pc:chgData name="张 雨时" userId="9cdaac35a07f6d26" providerId="LiveId" clId="{DFB22076-E522-47C2-A74F-E398AD11C994}" dt="2021-03-29T03:23:52.720" v="3805" actId="1076"/>
        <pc:sldMkLst>
          <pc:docMk/>
          <pc:sldMk cId="2811374744" sldId="746"/>
        </pc:sldMkLst>
        <pc:spChg chg="add mod">
          <ac:chgData name="张 雨时" userId="9cdaac35a07f6d26" providerId="LiveId" clId="{DFB22076-E522-47C2-A74F-E398AD11C994}" dt="2021-03-29T03:20:48.558" v="3790" actId="1076"/>
          <ac:spMkLst>
            <pc:docMk/>
            <pc:sldMk cId="2811374744" sldId="746"/>
            <ac:spMk id="2" creationId="{DC1061BE-9FDE-4148-B8E9-2549D7B11BE0}"/>
          </ac:spMkLst>
        </pc:spChg>
        <pc:spChg chg="add mod">
          <ac:chgData name="张 雨时" userId="9cdaac35a07f6d26" providerId="LiveId" clId="{DFB22076-E522-47C2-A74F-E398AD11C994}" dt="2021-03-29T03:23:52.720" v="3805" actId="1076"/>
          <ac:spMkLst>
            <pc:docMk/>
            <pc:sldMk cId="2811374744" sldId="746"/>
            <ac:spMk id="3" creationId="{8645DE45-4660-413C-B53B-29EB4D8E45EA}"/>
          </ac:spMkLst>
        </pc:spChg>
        <pc:spChg chg="del">
          <ac:chgData name="张 雨时" userId="9cdaac35a07f6d26" providerId="LiveId" clId="{DFB22076-E522-47C2-A74F-E398AD11C994}" dt="2021-03-28T15:23:37.194" v="3758" actId="478"/>
          <ac:spMkLst>
            <pc:docMk/>
            <pc:sldMk cId="2811374744" sldId="746"/>
            <ac:spMk id="6" creationId="{D76D72D8-E8FE-4485-8E02-9908FC2F3E74}"/>
          </ac:spMkLst>
        </pc:spChg>
        <pc:spChg chg="del">
          <ac:chgData name="张 雨时" userId="9cdaac35a07f6d26" providerId="LiveId" clId="{DFB22076-E522-47C2-A74F-E398AD11C994}" dt="2021-03-28T15:23:38.571" v="3759" actId="478"/>
          <ac:spMkLst>
            <pc:docMk/>
            <pc:sldMk cId="2811374744" sldId="746"/>
            <ac:spMk id="7" creationId="{4D0D4F34-2E8D-4ED1-B9D1-6D7DF385CC30}"/>
          </ac:spMkLst>
        </pc:spChg>
      </pc:sldChg>
      <pc:sldChg chg="del">
        <pc:chgData name="张 雨时" userId="9cdaac35a07f6d26" providerId="LiveId" clId="{DFB22076-E522-47C2-A74F-E398AD11C994}" dt="2021-03-28T12:08:20.903" v="544" actId="47"/>
        <pc:sldMkLst>
          <pc:docMk/>
          <pc:sldMk cId="2823086775" sldId="746"/>
        </pc:sldMkLst>
      </pc:sldChg>
      <pc:sldChg chg="del">
        <pc:chgData name="张 雨时" userId="9cdaac35a07f6d26" providerId="LiveId" clId="{DFB22076-E522-47C2-A74F-E398AD11C994}" dt="2021-03-28T12:08:20.903" v="544" actId="47"/>
        <pc:sldMkLst>
          <pc:docMk/>
          <pc:sldMk cId="1476743726" sldId="747"/>
        </pc:sldMkLst>
      </pc:sldChg>
      <pc:sldChg chg="modSp add mod">
        <pc:chgData name="张 雨时" userId="9cdaac35a07f6d26" providerId="LiveId" clId="{DFB22076-E522-47C2-A74F-E398AD11C994}" dt="2021-03-28T14:57:04.747" v="3700" actId="108"/>
        <pc:sldMkLst>
          <pc:docMk/>
          <pc:sldMk cId="2528256416" sldId="747"/>
        </pc:sldMkLst>
        <pc:spChg chg="mod">
          <ac:chgData name="张 雨时" userId="9cdaac35a07f6d26" providerId="LiveId" clId="{DFB22076-E522-47C2-A74F-E398AD11C994}" dt="2021-03-28T14:57:00.400" v="3699" actId="108"/>
          <ac:spMkLst>
            <pc:docMk/>
            <pc:sldMk cId="2528256416" sldId="747"/>
            <ac:spMk id="74" creationId="{CC8B480F-8AF5-4D6B-B789-45F0239A0411}"/>
          </ac:spMkLst>
        </pc:spChg>
        <pc:spChg chg="mod">
          <ac:chgData name="张 雨时" userId="9cdaac35a07f6d26" providerId="LiveId" clId="{DFB22076-E522-47C2-A74F-E398AD11C994}" dt="2021-03-28T14:57:04.747" v="3700" actId="108"/>
          <ac:spMkLst>
            <pc:docMk/>
            <pc:sldMk cId="2528256416" sldId="747"/>
            <ac:spMk id="75" creationId="{5069727F-227A-4547-BB69-A7232520BE7B}"/>
          </ac:spMkLst>
        </pc:spChg>
        <pc:spChg chg="mod">
          <ac:chgData name="张 雨时" userId="9cdaac35a07f6d26" providerId="LiveId" clId="{DFB22076-E522-47C2-A74F-E398AD11C994}" dt="2021-03-28T14:56:52.831" v="3698" actId="108"/>
          <ac:spMkLst>
            <pc:docMk/>
            <pc:sldMk cId="2528256416" sldId="747"/>
            <ac:spMk id="76" creationId="{B290EF70-CAA3-43BD-8A3F-89F8F61231DF}"/>
          </ac:spMkLst>
        </pc:spChg>
        <pc:spChg chg="mod">
          <ac:chgData name="张 雨时" userId="9cdaac35a07f6d26" providerId="LiveId" clId="{DFB22076-E522-47C2-A74F-E398AD11C994}" dt="2021-03-28T14:56:46.586" v="3697" actId="108"/>
          <ac:spMkLst>
            <pc:docMk/>
            <pc:sldMk cId="2528256416" sldId="747"/>
            <ac:spMk id="77" creationId="{62DDFACB-B3EC-4461-93D1-9F85B8F0F16E}"/>
          </ac:spMkLst>
        </pc:spChg>
      </pc:sldChg>
      <pc:sldChg chg="addSp delSp modSp add del mod">
        <pc:chgData name="张 雨时" userId="9cdaac35a07f6d26" providerId="LiveId" clId="{DFB22076-E522-47C2-A74F-E398AD11C994}" dt="2021-03-28T15:09:13.278" v="3729" actId="47"/>
        <pc:sldMkLst>
          <pc:docMk/>
          <pc:sldMk cId="262325565" sldId="748"/>
        </pc:sldMkLst>
        <pc:spChg chg="del">
          <ac:chgData name="张 雨时" userId="9cdaac35a07f6d26" providerId="LiveId" clId="{DFB22076-E522-47C2-A74F-E398AD11C994}" dt="2021-03-28T14:58:17.899" v="3725" actId="478"/>
          <ac:spMkLst>
            <pc:docMk/>
            <pc:sldMk cId="262325565" sldId="748"/>
            <ac:spMk id="5" creationId="{DF171203-B0A6-4B35-B944-4D203C13B356}"/>
          </ac:spMkLst>
        </pc:spChg>
        <pc:spChg chg="del">
          <ac:chgData name="张 雨时" userId="9cdaac35a07f6d26" providerId="LiveId" clId="{DFB22076-E522-47C2-A74F-E398AD11C994}" dt="2021-03-28T14:58:17.899" v="3725" actId="478"/>
          <ac:spMkLst>
            <pc:docMk/>
            <pc:sldMk cId="262325565" sldId="748"/>
            <ac:spMk id="6" creationId="{2D695E4B-9A34-49A0-ACE4-D57631215C66}"/>
          </ac:spMkLst>
        </pc:spChg>
        <pc:spChg chg="del">
          <ac:chgData name="张 雨时" userId="9cdaac35a07f6d26" providerId="LiveId" clId="{DFB22076-E522-47C2-A74F-E398AD11C994}" dt="2021-03-28T14:58:17.899" v="3725" actId="478"/>
          <ac:spMkLst>
            <pc:docMk/>
            <pc:sldMk cId="262325565" sldId="748"/>
            <ac:spMk id="7" creationId="{7C2FF8EE-073F-4577-ACC0-A34E80CB1486}"/>
          </ac:spMkLst>
        </pc:spChg>
        <pc:spChg chg="del">
          <ac:chgData name="张 雨时" userId="9cdaac35a07f6d26" providerId="LiveId" clId="{DFB22076-E522-47C2-A74F-E398AD11C994}" dt="2021-03-28T14:58:17.899" v="3725" actId="478"/>
          <ac:spMkLst>
            <pc:docMk/>
            <pc:sldMk cId="262325565" sldId="748"/>
            <ac:spMk id="9" creationId="{831DA2E9-C025-4424-9597-B88140C33437}"/>
          </ac:spMkLst>
        </pc:spChg>
        <pc:spChg chg="del">
          <ac:chgData name="张 雨时" userId="9cdaac35a07f6d26" providerId="LiveId" clId="{DFB22076-E522-47C2-A74F-E398AD11C994}" dt="2021-03-28T14:58:17.899" v="3725" actId="478"/>
          <ac:spMkLst>
            <pc:docMk/>
            <pc:sldMk cId="262325565" sldId="748"/>
            <ac:spMk id="10" creationId="{E2CB57C1-BFFB-4FBE-806D-D6E2F60A31C2}"/>
          </ac:spMkLst>
        </pc:spChg>
        <pc:spChg chg="del">
          <ac:chgData name="张 雨时" userId="9cdaac35a07f6d26" providerId="LiveId" clId="{DFB22076-E522-47C2-A74F-E398AD11C994}" dt="2021-03-28T14:58:17.899" v="3725" actId="478"/>
          <ac:spMkLst>
            <pc:docMk/>
            <pc:sldMk cId="262325565" sldId="748"/>
            <ac:spMk id="11" creationId="{98D0D21E-C998-4C68-A3DC-0D175850225B}"/>
          </ac:spMkLst>
        </pc:spChg>
        <pc:spChg chg="add mod">
          <ac:chgData name="张 雨时" userId="9cdaac35a07f6d26" providerId="LiveId" clId="{DFB22076-E522-47C2-A74F-E398AD11C994}" dt="2021-03-28T15:07:39.596" v="3728" actId="20577"/>
          <ac:spMkLst>
            <pc:docMk/>
            <pc:sldMk cId="262325565" sldId="748"/>
            <ac:spMk id="12" creationId="{89A875EA-FE2A-4F41-AABA-0687FB2D5D03}"/>
          </ac:spMkLst>
        </pc:spChg>
        <pc:spChg chg="del">
          <ac:chgData name="张 雨时" userId="9cdaac35a07f6d26" providerId="LiveId" clId="{DFB22076-E522-47C2-A74F-E398AD11C994}" dt="2021-03-28T14:58:17.899" v="3725" actId="478"/>
          <ac:spMkLst>
            <pc:docMk/>
            <pc:sldMk cId="262325565" sldId="748"/>
            <ac:spMk id="13" creationId="{42A69747-D693-4CA3-8AD7-BD59D675CE0C}"/>
          </ac:spMkLst>
        </pc:spChg>
        <pc:spChg chg="del">
          <ac:chgData name="张 雨时" userId="9cdaac35a07f6d26" providerId="LiveId" clId="{DFB22076-E522-47C2-A74F-E398AD11C994}" dt="2021-03-28T14:58:17.899" v="3725" actId="478"/>
          <ac:spMkLst>
            <pc:docMk/>
            <pc:sldMk cId="262325565" sldId="748"/>
            <ac:spMk id="14" creationId="{0459EC12-D176-4DA2-94A4-195931E8AB1D}"/>
          </ac:spMkLst>
        </pc:spChg>
        <pc:spChg chg="del">
          <ac:chgData name="张 雨时" userId="9cdaac35a07f6d26" providerId="LiveId" clId="{DFB22076-E522-47C2-A74F-E398AD11C994}" dt="2021-03-28T14:58:17.899" v="3725" actId="478"/>
          <ac:spMkLst>
            <pc:docMk/>
            <pc:sldMk cId="262325565" sldId="748"/>
            <ac:spMk id="16" creationId="{D011557D-D009-44DA-9D7A-9DEB050A75A4}"/>
          </ac:spMkLst>
        </pc:spChg>
        <pc:spChg chg="mod">
          <ac:chgData name="张 雨时" userId="9cdaac35a07f6d26" providerId="LiveId" clId="{DFB22076-E522-47C2-A74F-E398AD11C994}" dt="2021-03-28T14:58:13.293" v="3724" actId="20577"/>
          <ac:spMkLst>
            <pc:docMk/>
            <pc:sldMk cId="262325565" sldId="748"/>
            <ac:spMk id="24" creationId="{949860A4-5D5C-40D9-8817-32F3F50E766F}"/>
          </ac:spMkLst>
        </pc:spChg>
      </pc:sldChg>
      <pc:sldChg chg="addSp delSp modSp new mod">
        <pc:chgData name="张 雨时" userId="9cdaac35a07f6d26" providerId="LiveId" clId="{DFB22076-E522-47C2-A74F-E398AD11C994}" dt="2021-03-28T15:13:17.665" v="3755" actId="1076"/>
        <pc:sldMkLst>
          <pc:docMk/>
          <pc:sldMk cId="1537889680" sldId="748"/>
        </pc:sldMkLst>
        <pc:spChg chg="del">
          <ac:chgData name="张 雨时" userId="9cdaac35a07f6d26" providerId="LiveId" clId="{DFB22076-E522-47C2-A74F-E398AD11C994}" dt="2021-03-28T15:10:08.875" v="3731" actId="478"/>
          <ac:spMkLst>
            <pc:docMk/>
            <pc:sldMk cId="1537889680" sldId="748"/>
            <ac:spMk id="2" creationId="{AE05E6D7-0769-4881-B063-6ED831BF7857}"/>
          </ac:spMkLst>
        </pc:spChg>
        <pc:spChg chg="del">
          <ac:chgData name="张 雨时" userId="9cdaac35a07f6d26" providerId="LiveId" clId="{DFB22076-E522-47C2-A74F-E398AD11C994}" dt="2021-03-28T15:10:08.875" v="3731" actId="478"/>
          <ac:spMkLst>
            <pc:docMk/>
            <pc:sldMk cId="1537889680" sldId="748"/>
            <ac:spMk id="3" creationId="{FD1F69A6-0FE4-49A6-B04A-5925D86C65CD}"/>
          </ac:spMkLst>
        </pc:spChg>
        <pc:picChg chg="add mod">
          <ac:chgData name="张 雨时" userId="9cdaac35a07f6d26" providerId="LiveId" clId="{DFB22076-E522-47C2-A74F-E398AD11C994}" dt="2021-03-28T15:13:17.665" v="3755" actId="1076"/>
          <ac:picMkLst>
            <pc:docMk/>
            <pc:sldMk cId="1537889680" sldId="748"/>
            <ac:picMk id="5" creationId="{2A84295B-B072-4D50-A80B-10D69409446F}"/>
          </ac:picMkLst>
        </pc:picChg>
      </pc:sldChg>
      <pc:sldChg chg="del">
        <pc:chgData name="张 雨时" userId="9cdaac35a07f6d26" providerId="LiveId" clId="{DFB22076-E522-47C2-A74F-E398AD11C994}" dt="2021-03-28T12:08:20.903" v="544" actId="47"/>
        <pc:sldMkLst>
          <pc:docMk/>
          <pc:sldMk cId="380991663" sldId="749"/>
        </pc:sldMkLst>
      </pc:sldChg>
      <pc:sldChg chg="addSp delSp modSp add mod">
        <pc:chgData name="张 雨时" userId="9cdaac35a07f6d26" providerId="LiveId" clId="{DFB22076-E522-47C2-A74F-E398AD11C994}" dt="2021-03-28T15:16:40.562" v="3757" actId="1076"/>
        <pc:sldMkLst>
          <pc:docMk/>
          <pc:sldMk cId="3389806249" sldId="749"/>
        </pc:sldMkLst>
        <pc:picChg chg="add mod">
          <ac:chgData name="张 雨时" userId="9cdaac35a07f6d26" providerId="LiveId" clId="{DFB22076-E522-47C2-A74F-E398AD11C994}" dt="2021-03-28T15:16:40.562" v="3757" actId="1076"/>
          <ac:picMkLst>
            <pc:docMk/>
            <pc:sldMk cId="3389806249" sldId="749"/>
            <ac:picMk id="3" creationId="{869CF39F-32C2-4569-9FA7-8247B4191A7D}"/>
          </ac:picMkLst>
        </pc:picChg>
        <pc:picChg chg="del">
          <ac:chgData name="张 雨时" userId="9cdaac35a07f6d26" providerId="LiveId" clId="{DFB22076-E522-47C2-A74F-E398AD11C994}" dt="2021-03-28T15:11:28.131" v="3736" actId="478"/>
          <ac:picMkLst>
            <pc:docMk/>
            <pc:sldMk cId="3389806249" sldId="749"/>
            <ac:picMk id="5" creationId="{2A84295B-B072-4D50-A80B-10D69409446F}"/>
          </ac:picMkLst>
        </pc:picChg>
        <pc:picChg chg="add mod">
          <ac:chgData name="张 雨时" userId="9cdaac35a07f6d26" providerId="LiveId" clId="{DFB22076-E522-47C2-A74F-E398AD11C994}" dt="2021-03-28T15:12:58.593" v="3753" actId="1076"/>
          <ac:picMkLst>
            <pc:docMk/>
            <pc:sldMk cId="3389806249" sldId="749"/>
            <ac:picMk id="6" creationId="{6D51CEE7-AB7C-40E4-9083-729C6ECCAD78}"/>
          </ac:picMkLst>
        </pc:picChg>
      </pc:sldChg>
      <pc:sldChg chg="delSp modSp add mod">
        <pc:chgData name="张 雨时" userId="9cdaac35a07f6d26" providerId="LiveId" clId="{DFB22076-E522-47C2-A74F-E398AD11C994}" dt="2021-03-29T05:06:51.995" v="4204" actId="1076"/>
        <pc:sldMkLst>
          <pc:docMk/>
          <pc:sldMk cId="111352459" sldId="750"/>
        </pc:sldMkLst>
        <pc:spChg chg="mod">
          <ac:chgData name="张 雨时" userId="9cdaac35a07f6d26" providerId="LiveId" clId="{DFB22076-E522-47C2-A74F-E398AD11C994}" dt="2021-03-29T05:06:51.995" v="4204" actId="1076"/>
          <ac:spMkLst>
            <pc:docMk/>
            <pc:sldMk cId="111352459" sldId="750"/>
            <ac:spMk id="2" creationId="{DC1061BE-9FDE-4148-B8E9-2549D7B11BE0}"/>
          </ac:spMkLst>
        </pc:spChg>
        <pc:spChg chg="del">
          <ac:chgData name="张 雨时" userId="9cdaac35a07f6d26" providerId="LiveId" clId="{DFB22076-E522-47C2-A74F-E398AD11C994}" dt="2021-03-29T05:06:38.806" v="4199" actId="478"/>
          <ac:spMkLst>
            <pc:docMk/>
            <pc:sldMk cId="111352459" sldId="750"/>
            <ac:spMk id="3" creationId="{8645DE45-4660-413C-B53B-29EB4D8E45EA}"/>
          </ac:spMkLst>
        </pc:spChg>
      </pc:sldChg>
      <pc:sldChg chg="del">
        <pc:chgData name="张 雨时" userId="9cdaac35a07f6d26" providerId="LiveId" clId="{DFB22076-E522-47C2-A74F-E398AD11C994}" dt="2021-03-28T12:08:20.903" v="544" actId="47"/>
        <pc:sldMkLst>
          <pc:docMk/>
          <pc:sldMk cId="627017251" sldId="750"/>
        </pc:sldMkLst>
      </pc:sldChg>
      <pc:sldChg chg="add del">
        <pc:chgData name="张 雨时" userId="9cdaac35a07f6d26" providerId="LiveId" clId="{DFB22076-E522-47C2-A74F-E398AD11C994}" dt="2021-03-28T15:11:32.279" v="3738"/>
        <pc:sldMkLst>
          <pc:docMk/>
          <pc:sldMk cId="2317619971" sldId="750"/>
        </pc:sldMkLst>
      </pc:sldChg>
      <pc:sldChg chg="del">
        <pc:chgData name="张 雨时" userId="9cdaac35a07f6d26" providerId="LiveId" clId="{DFB22076-E522-47C2-A74F-E398AD11C994}" dt="2021-03-28T12:08:20.903" v="544" actId="47"/>
        <pc:sldMkLst>
          <pc:docMk/>
          <pc:sldMk cId="1757810844" sldId="751"/>
        </pc:sldMkLst>
      </pc:sldChg>
      <pc:sldChg chg="addSp delSp modSp add mod">
        <pc:chgData name="张 雨时" userId="9cdaac35a07f6d26" providerId="LiveId" clId="{DFB22076-E522-47C2-A74F-E398AD11C994}" dt="2021-03-29T08:36:15.011" v="4615" actId="20577"/>
        <pc:sldMkLst>
          <pc:docMk/>
          <pc:sldMk cId="2618844028" sldId="751"/>
        </pc:sldMkLst>
        <pc:spChg chg="mod">
          <ac:chgData name="张 雨时" userId="9cdaac35a07f6d26" providerId="LiveId" clId="{DFB22076-E522-47C2-A74F-E398AD11C994}" dt="2021-03-29T05:46:57.359" v="4220" actId="1076"/>
          <ac:spMkLst>
            <pc:docMk/>
            <pc:sldMk cId="2618844028" sldId="751"/>
            <ac:spMk id="2" creationId="{DC1061BE-9FDE-4148-B8E9-2549D7B11BE0}"/>
          </ac:spMkLst>
        </pc:spChg>
        <pc:spChg chg="add del">
          <ac:chgData name="张 雨时" userId="9cdaac35a07f6d26" providerId="LiveId" clId="{DFB22076-E522-47C2-A74F-E398AD11C994}" dt="2021-03-29T07:13:30.343" v="4222" actId="22"/>
          <ac:spMkLst>
            <pc:docMk/>
            <pc:sldMk cId="2618844028" sldId="751"/>
            <ac:spMk id="5" creationId="{37D8D4F6-DD6B-4550-A38A-ADDB2F2BAA46}"/>
          </ac:spMkLst>
        </pc:spChg>
        <pc:spChg chg="mod">
          <ac:chgData name="张 雨时" userId="9cdaac35a07f6d26" providerId="LiveId" clId="{DFB22076-E522-47C2-A74F-E398AD11C994}" dt="2021-03-29T05:46:51.714" v="4218" actId="20577"/>
          <ac:spMkLst>
            <pc:docMk/>
            <pc:sldMk cId="2618844028" sldId="751"/>
            <ac:spMk id="7171" creationId="{0DFBFB02-7E7D-4E3E-970C-09329CAFDF0C}"/>
          </ac:spMkLst>
        </pc:spChg>
        <pc:graphicFrameChg chg="add mod modGraphic">
          <ac:chgData name="张 雨时" userId="9cdaac35a07f6d26" providerId="LiveId" clId="{DFB22076-E522-47C2-A74F-E398AD11C994}" dt="2021-03-29T08:36:15.011" v="4615" actId="20577"/>
          <ac:graphicFrameMkLst>
            <pc:docMk/>
            <pc:sldMk cId="2618844028" sldId="751"/>
            <ac:graphicFrameMk id="4" creationId="{C7BB1940-9B11-49C7-80F6-C4632E0C8CAC}"/>
          </ac:graphicFrameMkLst>
        </pc:graphicFrameChg>
      </pc:sldChg>
      <pc:sldChg chg="addSp delSp modSp add mod">
        <pc:chgData name="张 雨时" userId="9cdaac35a07f6d26" providerId="LiveId" clId="{DFB22076-E522-47C2-A74F-E398AD11C994}" dt="2021-03-29T08:38:08.393" v="4650" actId="1076"/>
        <pc:sldMkLst>
          <pc:docMk/>
          <pc:sldMk cId="1710044548" sldId="752"/>
        </pc:sldMkLst>
        <pc:spChg chg="del">
          <ac:chgData name="张 雨时" userId="9cdaac35a07f6d26" providerId="LiveId" clId="{DFB22076-E522-47C2-A74F-E398AD11C994}" dt="2021-03-29T08:36:51.164" v="4617" actId="478"/>
          <ac:spMkLst>
            <pc:docMk/>
            <pc:sldMk cId="1710044548" sldId="752"/>
            <ac:spMk id="2" creationId="{DC1061BE-9FDE-4148-B8E9-2549D7B11BE0}"/>
          </ac:spMkLst>
        </pc:spChg>
        <pc:spChg chg="mod">
          <ac:chgData name="张 雨时" userId="9cdaac35a07f6d26" providerId="LiveId" clId="{DFB22076-E522-47C2-A74F-E398AD11C994}" dt="2021-03-29T08:36:57.918" v="4633" actId="20577"/>
          <ac:spMkLst>
            <pc:docMk/>
            <pc:sldMk cId="1710044548" sldId="752"/>
            <ac:spMk id="7171" creationId="{0DFBFB02-7E7D-4E3E-970C-09329CAFDF0C}"/>
          </ac:spMkLst>
        </pc:spChg>
        <pc:picChg chg="add del mod">
          <ac:chgData name="张 雨时" userId="9cdaac35a07f6d26" providerId="LiveId" clId="{DFB22076-E522-47C2-A74F-E398AD11C994}" dt="2021-03-29T08:37:28.804" v="4639" actId="478"/>
          <ac:picMkLst>
            <pc:docMk/>
            <pc:sldMk cId="1710044548" sldId="752"/>
            <ac:picMk id="4" creationId="{946F0BF4-A2C6-41D3-A6A6-4283B47C6F3E}"/>
          </ac:picMkLst>
        </pc:picChg>
        <pc:picChg chg="add del mod">
          <ac:chgData name="张 雨时" userId="9cdaac35a07f6d26" providerId="LiveId" clId="{DFB22076-E522-47C2-A74F-E398AD11C994}" dt="2021-03-29T08:37:28.804" v="4639" actId="478"/>
          <ac:picMkLst>
            <pc:docMk/>
            <pc:sldMk cId="1710044548" sldId="752"/>
            <ac:picMk id="6" creationId="{3E12FE0D-DCBF-47D4-9022-185D08CD88D8}"/>
          </ac:picMkLst>
        </pc:picChg>
        <pc:picChg chg="add mod modCrop">
          <ac:chgData name="张 雨时" userId="9cdaac35a07f6d26" providerId="LiveId" clId="{DFB22076-E522-47C2-A74F-E398AD11C994}" dt="2021-03-29T08:38:08.393" v="4650" actId="1076"/>
          <ac:picMkLst>
            <pc:docMk/>
            <pc:sldMk cId="1710044548" sldId="752"/>
            <ac:picMk id="8" creationId="{45E84417-2682-4A2E-BDF8-7305E4A58CDC}"/>
          </ac:picMkLst>
        </pc:picChg>
        <pc:picChg chg="add mod modCrop">
          <ac:chgData name="张 雨时" userId="9cdaac35a07f6d26" providerId="LiveId" clId="{DFB22076-E522-47C2-A74F-E398AD11C994}" dt="2021-03-29T08:38:04.897" v="4649" actId="1076"/>
          <ac:picMkLst>
            <pc:docMk/>
            <pc:sldMk cId="1710044548" sldId="752"/>
            <ac:picMk id="10" creationId="{748032BA-A607-4AED-B517-75C7AEA0CBB8}"/>
          </ac:picMkLst>
        </pc:picChg>
      </pc:sldChg>
      <pc:sldChg chg="del">
        <pc:chgData name="张 雨时" userId="9cdaac35a07f6d26" providerId="LiveId" clId="{DFB22076-E522-47C2-A74F-E398AD11C994}" dt="2021-03-28T12:08:20.903" v="544" actId="47"/>
        <pc:sldMkLst>
          <pc:docMk/>
          <pc:sldMk cId="1773016235" sldId="752"/>
        </pc:sldMkLst>
      </pc:sldChg>
      <pc:sldChg chg="del">
        <pc:chgData name="张 雨时" userId="9cdaac35a07f6d26" providerId="LiveId" clId="{DFB22076-E522-47C2-A74F-E398AD11C994}" dt="2021-03-28T12:08:20.903" v="544" actId="47"/>
        <pc:sldMkLst>
          <pc:docMk/>
          <pc:sldMk cId="837770057" sldId="753"/>
        </pc:sldMkLst>
      </pc:sldChg>
      <pc:sldChg chg="addSp delSp modSp add mod">
        <pc:chgData name="张 雨时" userId="9cdaac35a07f6d26" providerId="LiveId" clId="{DFB22076-E522-47C2-A74F-E398AD11C994}" dt="2021-03-29T09:00:49.927" v="5670" actId="948"/>
        <pc:sldMkLst>
          <pc:docMk/>
          <pc:sldMk cId="2296490791" sldId="753"/>
        </pc:sldMkLst>
        <pc:spChg chg="add mod">
          <ac:chgData name="张 雨时" userId="9cdaac35a07f6d26" providerId="LiveId" clId="{DFB22076-E522-47C2-A74F-E398AD11C994}" dt="2021-03-29T09:00:49.927" v="5670" actId="948"/>
          <ac:spMkLst>
            <pc:docMk/>
            <pc:sldMk cId="2296490791" sldId="753"/>
            <ac:spMk id="5" creationId="{7A1F21C2-F9F4-43CC-9DF2-61B590D27C17}"/>
          </ac:spMkLst>
        </pc:spChg>
        <pc:picChg chg="del">
          <ac:chgData name="张 雨时" userId="9cdaac35a07f6d26" providerId="LiveId" clId="{DFB22076-E522-47C2-A74F-E398AD11C994}" dt="2021-03-29T08:44:58.210" v="4652" actId="478"/>
          <ac:picMkLst>
            <pc:docMk/>
            <pc:sldMk cId="2296490791" sldId="753"/>
            <ac:picMk id="8" creationId="{45E84417-2682-4A2E-BDF8-7305E4A58CDC}"/>
          </ac:picMkLst>
        </pc:picChg>
        <pc:picChg chg="del">
          <ac:chgData name="张 雨时" userId="9cdaac35a07f6d26" providerId="LiveId" clId="{DFB22076-E522-47C2-A74F-E398AD11C994}" dt="2021-03-29T08:44:58.210" v="4652" actId="478"/>
          <ac:picMkLst>
            <pc:docMk/>
            <pc:sldMk cId="2296490791" sldId="753"/>
            <ac:picMk id="10" creationId="{748032BA-A607-4AED-B517-75C7AEA0CBB8}"/>
          </ac:picMkLst>
        </pc:picChg>
      </pc:sldChg>
      <pc:sldChg chg="del">
        <pc:chgData name="张 雨时" userId="9cdaac35a07f6d26" providerId="LiveId" clId="{DFB22076-E522-47C2-A74F-E398AD11C994}" dt="2021-03-28T12:08:20.903" v="544" actId="47"/>
        <pc:sldMkLst>
          <pc:docMk/>
          <pc:sldMk cId="2993531359" sldId="754"/>
        </pc:sldMkLst>
      </pc:sldChg>
      <pc:sldChg chg="addSp delSp modSp add mod">
        <pc:chgData name="张 雨时" userId="9cdaac35a07f6d26" providerId="LiveId" clId="{DFB22076-E522-47C2-A74F-E398AD11C994}" dt="2021-03-29T08:52:53.520" v="5180" actId="1076"/>
        <pc:sldMkLst>
          <pc:docMk/>
          <pc:sldMk cId="4227103512" sldId="754"/>
        </pc:sldMkLst>
        <pc:spChg chg="del">
          <ac:chgData name="张 雨时" userId="9cdaac35a07f6d26" providerId="LiveId" clId="{DFB22076-E522-47C2-A74F-E398AD11C994}" dt="2021-03-29T08:52:31.816" v="5176" actId="478"/>
          <ac:spMkLst>
            <pc:docMk/>
            <pc:sldMk cId="4227103512" sldId="754"/>
            <ac:spMk id="5" creationId="{7A1F21C2-F9F4-43CC-9DF2-61B590D27C17}"/>
          </ac:spMkLst>
        </pc:spChg>
        <pc:spChg chg="del">
          <ac:chgData name="张 雨时" userId="9cdaac35a07f6d26" providerId="LiveId" clId="{DFB22076-E522-47C2-A74F-E398AD11C994}" dt="2021-03-29T08:52:31.816" v="5176" actId="478"/>
          <ac:spMkLst>
            <pc:docMk/>
            <pc:sldMk cId="4227103512" sldId="754"/>
            <ac:spMk id="7171" creationId="{0DFBFB02-7E7D-4E3E-970C-09329CAFDF0C}"/>
          </ac:spMkLst>
        </pc:spChg>
        <pc:picChg chg="add mod">
          <ac:chgData name="张 雨时" userId="9cdaac35a07f6d26" providerId="LiveId" clId="{DFB22076-E522-47C2-A74F-E398AD11C994}" dt="2021-03-29T08:52:53.520" v="5180" actId="1076"/>
          <ac:picMkLst>
            <pc:docMk/>
            <pc:sldMk cId="4227103512" sldId="754"/>
            <ac:picMk id="3" creationId="{8C8C97BC-F2DB-47F4-8C9C-FAD14E47682B}"/>
          </ac:picMkLst>
        </pc:picChg>
      </pc:sldChg>
      <pc:sldChg chg="del">
        <pc:chgData name="张 雨时" userId="9cdaac35a07f6d26" providerId="LiveId" clId="{DFB22076-E522-47C2-A74F-E398AD11C994}" dt="2021-03-28T12:08:20.903" v="544" actId="47"/>
        <pc:sldMkLst>
          <pc:docMk/>
          <pc:sldMk cId="1283864821" sldId="755"/>
        </pc:sldMkLst>
      </pc:sldChg>
      <pc:sldChg chg="modSp add mod">
        <pc:chgData name="张 雨时" userId="9cdaac35a07f6d26" providerId="LiveId" clId="{DFB22076-E522-47C2-A74F-E398AD11C994}" dt="2021-03-29T08:56:25.488" v="5185" actId="108"/>
        <pc:sldMkLst>
          <pc:docMk/>
          <pc:sldMk cId="1863757155" sldId="755"/>
        </pc:sldMkLst>
        <pc:spChg chg="mod">
          <ac:chgData name="张 雨时" userId="9cdaac35a07f6d26" providerId="LiveId" clId="{DFB22076-E522-47C2-A74F-E398AD11C994}" dt="2021-03-29T08:56:21.417" v="5184" actId="108"/>
          <ac:spMkLst>
            <pc:docMk/>
            <pc:sldMk cId="1863757155" sldId="755"/>
            <ac:spMk id="76" creationId="{B290EF70-CAA3-43BD-8A3F-89F8F61231DF}"/>
          </ac:spMkLst>
        </pc:spChg>
        <pc:spChg chg="mod">
          <ac:chgData name="张 雨时" userId="9cdaac35a07f6d26" providerId="LiveId" clId="{DFB22076-E522-47C2-A74F-E398AD11C994}" dt="2021-03-29T08:56:25.488" v="5185" actId="108"/>
          <ac:spMkLst>
            <pc:docMk/>
            <pc:sldMk cId="1863757155" sldId="755"/>
            <ac:spMk id="77" creationId="{62DDFACB-B3EC-4461-93D1-9F85B8F0F16E}"/>
          </ac:spMkLst>
        </pc:spChg>
        <pc:spChg chg="mod">
          <ac:chgData name="张 雨时" userId="9cdaac35a07f6d26" providerId="LiveId" clId="{DFB22076-E522-47C2-A74F-E398AD11C994}" dt="2021-03-29T08:56:13.107" v="5183" actId="108"/>
          <ac:spMkLst>
            <pc:docMk/>
            <pc:sldMk cId="1863757155" sldId="755"/>
            <ac:spMk id="78" creationId="{1177D171-80F3-45CF-9244-755B7F727742}"/>
          </ac:spMkLst>
        </pc:spChg>
        <pc:spChg chg="mod">
          <ac:chgData name="张 雨时" userId="9cdaac35a07f6d26" providerId="LiveId" clId="{DFB22076-E522-47C2-A74F-E398AD11C994}" dt="2021-03-29T08:56:05.296" v="5182" actId="108"/>
          <ac:spMkLst>
            <pc:docMk/>
            <pc:sldMk cId="1863757155" sldId="755"/>
            <ac:spMk id="79" creationId="{99279D8A-827C-4205-B2A1-D7EEA2CA9BB3}"/>
          </ac:spMkLst>
        </pc:spChg>
      </pc:sldChg>
      <pc:sldChg chg="del">
        <pc:chgData name="张 雨时" userId="9cdaac35a07f6d26" providerId="LiveId" clId="{DFB22076-E522-47C2-A74F-E398AD11C994}" dt="2021-03-28T12:08:20.903" v="544" actId="47"/>
        <pc:sldMkLst>
          <pc:docMk/>
          <pc:sldMk cId="2492079685" sldId="756"/>
        </pc:sldMkLst>
      </pc:sldChg>
      <pc:sldChg chg="modSp add mod">
        <pc:chgData name="张 雨时" userId="9cdaac35a07f6d26" providerId="LiveId" clId="{DFB22076-E522-47C2-A74F-E398AD11C994}" dt="2021-03-29T09:00:32.504" v="5668" actId="948"/>
        <pc:sldMkLst>
          <pc:docMk/>
          <pc:sldMk cId="3512386923" sldId="756"/>
        </pc:sldMkLst>
        <pc:spChg chg="mod">
          <ac:chgData name="张 雨时" userId="9cdaac35a07f6d26" providerId="LiveId" clId="{DFB22076-E522-47C2-A74F-E398AD11C994}" dt="2021-03-29T09:00:32.504" v="5668" actId="948"/>
          <ac:spMkLst>
            <pc:docMk/>
            <pc:sldMk cId="3512386923" sldId="756"/>
            <ac:spMk id="5" creationId="{7A1F21C2-F9F4-43CC-9DF2-61B590D27C17}"/>
          </ac:spMkLst>
        </pc:spChg>
        <pc:spChg chg="mod">
          <ac:chgData name="张 雨时" userId="9cdaac35a07f6d26" providerId="LiveId" clId="{DFB22076-E522-47C2-A74F-E398AD11C994}" dt="2021-03-29T08:56:46.412" v="5199" actId="20577"/>
          <ac:spMkLst>
            <pc:docMk/>
            <pc:sldMk cId="3512386923" sldId="756"/>
            <ac:spMk id="7171" creationId="{0DFBFB02-7E7D-4E3E-970C-09329CAFDF0C}"/>
          </ac:spMkLst>
        </pc:spChg>
      </pc:sldChg>
      <pc:sldChg chg="del">
        <pc:chgData name="张 雨时" userId="9cdaac35a07f6d26" providerId="LiveId" clId="{DFB22076-E522-47C2-A74F-E398AD11C994}" dt="2021-03-28T12:08:20.903" v="544" actId="47"/>
        <pc:sldMkLst>
          <pc:docMk/>
          <pc:sldMk cId="407411288" sldId="757"/>
        </pc:sldMkLst>
      </pc:sldChg>
      <pc:sldChg chg="del">
        <pc:chgData name="张 雨时" userId="9cdaac35a07f6d26" providerId="LiveId" clId="{DFB22076-E522-47C2-A74F-E398AD11C994}" dt="2021-03-28T12:08:20.903" v="544" actId="47"/>
        <pc:sldMkLst>
          <pc:docMk/>
          <pc:sldMk cId="1847302755" sldId="758"/>
        </pc:sldMkLst>
      </pc:sldChg>
      <pc:sldChg chg="del">
        <pc:chgData name="张 雨时" userId="9cdaac35a07f6d26" providerId="LiveId" clId="{DFB22076-E522-47C2-A74F-E398AD11C994}" dt="2021-03-28T12:08:20.903" v="544" actId="47"/>
        <pc:sldMkLst>
          <pc:docMk/>
          <pc:sldMk cId="2526530337" sldId="759"/>
        </pc:sldMkLst>
      </pc:sldChg>
      <pc:sldChg chg="del">
        <pc:chgData name="张 雨时" userId="9cdaac35a07f6d26" providerId="LiveId" clId="{DFB22076-E522-47C2-A74F-E398AD11C994}" dt="2021-03-28T12:08:20.903" v="544" actId="47"/>
        <pc:sldMkLst>
          <pc:docMk/>
          <pc:sldMk cId="2743188197" sldId="760"/>
        </pc:sldMkLst>
      </pc:sldChg>
      <pc:sldChg chg="del">
        <pc:chgData name="张 雨时" userId="9cdaac35a07f6d26" providerId="LiveId" clId="{DFB22076-E522-47C2-A74F-E398AD11C994}" dt="2021-03-28T12:08:20.903" v="544" actId="47"/>
        <pc:sldMkLst>
          <pc:docMk/>
          <pc:sldMk cId="136639272" sldId="761"/>
        </pc:sldMkLst>
      </pc:sldChg>
      <pc:sldChg chg="del">
        <pc:chgData name="张 雨时" userId="9cdaac35a07f6d26" providerId="LiveId" clId="{DFB22076-E522-47C2-A74F-E398AD11C994}" dt="2021-03-28T12:08:20.903" v="544" actId="47"/>
        <pc:sldMkLst>
          <pc:docMk/>
          <pc:sldMk cId="3232248343" sldId="7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EEBFA5F-E17B-4658-BB8D-D18DDE13FF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0C005222-BD30-4895-BC1F-A488E3350BD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4416D550-EF8B-4001-AB00-11B5AEB170E2}" type="datetimeFigureOut">
              <a:rPr lang="zh-CN" altLang="en-US"/>
              <a:pPr>
                <a:defRPr/>
              </a:pPr>
              <a:t>2021/3/29</a:t>
            </a:fld>
            <a:endParaRPr lang="zh-CN" altLang="en-US"/>
          </a:p>
        </p:txBody>
      </p:sp>
      <p:sp>
        <p:nvSpPr>
          <p:cNvPr id="4" name="幻灯片图像占位符 3">
            <a:extLst>
              <a:ext uri="{FF2B5EF4-FFF2-40B4-BE49-F238E27FC236}">
                <a16:creationId xmlns:a16="http://schemas.microsoft.com/office/drawing/2014/main" id="{E842413A-7C47-4F1A-85C6-6E7CF5007BD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43EF067-7D08-437C-85F4-E19A8F62ED1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E2DA5DC1-5D2C-494D-AF25-D376A7DE0A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581842AB-807C-4E73-BF43-34695C51DC2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A2F77C0-9EEF-4094-9B82-16FDB2835A5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58547B5-083B-4923-BF38-B410C9835B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CC7B8C63-63E3-4C63-9D77-A45E0A85D5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148" name="灯片编号占位符 3">
            <a:extLst>
              <a:ext uri="{FF2B5EF4-FFF2-40B4-BE49-F238E27FC236}">
                <a16:creationId xmlns:a16="http://schemas.microsoft.com/office/drawing/2014/main" id="{EE34A62E-0AB7-4890-A9A3-15B26D9EA9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CB54D2-DE9E-4AA3-8F09-B4D3467D01A2}" type="slidenum">
              <a:rPr lang="en-US" altLang="zh-CN"/>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8113BD7A-7CE2-486A-A937-758BFB2952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43E0C667-11C6-46E4-AF20-6366D39FD8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9220" name="灯片编号占位符 3">
            <a:extLst>
              <a:ext uri="{FF2B5EF4-FFF2-40B4-BE49-F238E27FC236}">
                <a16:creationId xmlns:a16="http://schemas.microsoft.com/office/drawing/2014/main" id="{93BECCF1-554A-4EF2-A1B0-E83504E2A4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223D5-3E8C-4ACE-9064-6E0A54CE0542}"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8113BD7A-7CE2-486A-A937-758BFB2952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43E0C667-11C6-46E4-AF20-6366D39FD8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9220" name="灯片编号占位符 3">
            <a:extLst>
              <a:ext uri="{FF2B5EF4-FFF2-40B4-BE49-F238E27FC236}">
                <a16:creationId xmlns:a16="http://schemas.microsoft.com/office/drawing/2014/main" id="{93BECCF1-554A-4EF2-A1B0-E83504E2A4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223D5-3E8C-4ACE-9064-6E0A54CE0542}" type="slidenum">
              <a:rPr lang="zh-CN" altLang="en-US"/>
              <a:pPr/>
              <a:t>5</a:t>
            </a:fld>
            <a:endParaRPr lang="zh-CN" altLang="en-US"/>
          </a:p>
        </p:txBody>
      </p:sp>
    </p:spTree>
    <p:extLst>
      <p:ext uri="{BB962C8B-B14F-4D97-AF65-F5344CB8AC3E}">
        <p14:creationId xmlns:p14="http://schemas.microsoft.com/office/powerpoint/2010/main" val="210722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58547B5-083B-4923-BF38-B410C9835B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CC7B8C63-63E3-4C63-9D77-A45E0A85D5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148" name="灯片编号占位符 3">
            <a:extLst>
              <a:ext uri="{FF2B5EF4-FFF2-40B4-BE49-F238E27FC236}">
                <a16:creationId xmlns:a16="http://schemas.microsoft.com/office/drawing/2014/main" id="{EE34A62E-0AB7-4890-A9A3-15B26D9EA9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CB54D2-DE9E-4AA3-8F09-B4D3467D01A2}" type="slidenum">
              <a:rPr lang="en-US" altLang="zh-CN"/>
              <a:pPr/>
              <a:t>6</a:t>
            </a:fld>
            <a:endParaRPr lang="en-US" altLang="zh-CN"/>
          </a:p>
        </p:txBody>
      </p:sp>
    </p:spTree>
    <p:extLst>
      <p:ext uri="{BB962C8B-B14F-4D97-AF65-F5344CB8AC3E}">
        <p14:creationId xmlns:p14="http://schemas.microsoft.com/office/powerpoint/2010/main" val="106754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58547B5-083B-4923-BF38-B410C9835B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CC7B8C63-63E3-4C63-9D77-A45E0A85D5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148" name="灯片编号占位符 3">
            <a:extLst>
              <a:ext uri="{FF2B5EF4-FFF2-40B4-BE49-F238E27FC236}">
                <a16:creationId xmlns:a16="http://schemas.microsoft.com/office/drawing/2014/main" id="{EE34A62E-0AB7-4890-A9A3-15B26D9EA9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CB54D2-DE9E-4AA3-8F09-B4D3467D01A2}" type="slidenum">
              <a:rPr lang="en-US" altLang="zh-CN"/>
              <a:pPr/>
              <a:t>11</a:t>
            </a:fld>
            <a:endParaRPr lang="en-US" altLang="zh-CN"/>
          </a:p>
        </p:txBody>
      </p:sp>
    </p:spTree>
    <p:extLst>
      <p:ext uri="{BB962C8B-B14F-4D97-AF65-F5344CB8AC3E}">
        <p14:creationId xmlns:p14="http://schemas.microsoft.com/office/powerpoint/2010/main" val="164109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8113BD7A-7CE2-486A-A937-758BFB2952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43E0C667-11C6-46E4-AF20-6366D39FD8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9220" name="灯片编号占位符 3">
            <a:extLst>
              <a:ext uri="{FF2B5EF4-FFF2-40B4-BE49-F238E27FC236}">
                <a16:creationId xmlns:a16="http://schemas.microsoft.com/office/drawing/2014/main" id="{93BECCF1-554A-4EF2-A1B0-E83504E2A4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223D5-3E8C-4ACE-9064-6E0A54CE0542}" type="slidenum">
              <a:rPr lang="zh-CN" altLang="en-US"/>
              <a:pPr/>
              <a:t>12</a:t>
            </a:fld>
            <a:endParaRPr lang="zh-CN" altLang="en-US"/>
          </a:p>
        </p:txBody>
      </p:sp>
    </p:spTree>
    <p:extLst>
      <p:ext uri="{BB962C8B-B14F-4D97-AF65-F5344CB8AC3E}">
        <p14:creationId xmlns:p14="http://schemas.microsoft.com/office/powerpoint/2010/main" val="68463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8113BD7A-7CE2-486A-A937-758BFB2952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43E0C667-11C6-46E4-AF20-6366D39FD8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9220" name="灯片编号占位符 3">
            <a:extLst>
              <a:ext uri="{FF2B5EF4-FFF2-40B4-BE49-F238E27FC236}">
                <a16:creationId xmlns:a16="http://schemas.microsoft.com/office/drawing/2014/main" id="{93BECCF1-554A-4EF2-A1B0-E83504E2A4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223D5-3E8C-4ACE-9064-6E0A54CE0542}" type="slidenum">
              <a:rPr lang="zh-CN" altLang="en-US"/>
              <a:pPr/>
              <a:t>13</a:t>
            </a:fld>
            <a:endParaRPr lang="zh-CN" altLang="en-US"/>
          </a:p>
        </p:txBody>
      </p:sp>
    </p:spTree>
    <p:extLst>
      <p:ext uri="{BB962C8B-B14F-4D97-AF65-F5344CB8AC3E}">
        <p14:creationId xmlns:p14="http://schemas.microsoft.com/office/powerpoint/2010/main" val="209448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58547B5-083B-4923-BF38-B410C9835B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CC7B8C63-63E3-4C63-9D77-A45E0A85D5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148" name="灯片编号占位符 3">
            <a:extLst>
              <a:ext uri="{FF2B5EF4-FFF2-40B4-BE49-F238E27FC236}">
                <a16:creationId xmlns:a16="http://schemas.microsoft.com/office/drawing/2014/main" id="{EE34A62E-0AB7-4890-A9A3-15B26D9EA9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CB54D2-DE9E-4AA3-8F09-B4D3467D01A2}" type="slidenum">
              <a:rPr lang="en-US" altLang="zh-CN"/>
              <a:pPr/>
              <a:t>22</a:t>
            </a:fld>
            <a:endParaRPr lang="en-US" altLang="zh-CN"/>
          </a:p>
        </p:txBody>
      </p:sp>
    </p:spTree>
    <p:extLst>
      <p:ext uri="{BB962C8B-B14F-4D97-AF65-F5344CB8AC3E}">
        <p14:creationId xmlns:p14="http://schemas.microsoft.com/office/powerpoint/2010/main" val="75392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2ADE68BC-EBAC-451C-A6B1-F1EA78BBE4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C0429C6-4194-4C69-887B-55C8AF194A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08B12E-BDF6-4B11-991E-7C9FFC6C9BE4}"/>
              </a:ext>
            </a:extLst>
          </p:cNvPr>
          <p:cNvSpPr>
            <a:spLocks noGrp="1" noChangeArrowheads="1"/>
          </p:cNvSpPr>
          <p:nvPr>
            <p:ph type="sldNum" sz="quarter" idx="12"/>
          </p:nvPr>
        </p:nvSpPr>
        <p:spPr>
          <a:ln/>
        </p:spPr>
        <p:txBody>
          <a:bodyPr/>
          <a:lstStyle>
            <a:lvl1pPr>
              <a:defRPr/>
            </a:lvl1pPr>
          </a:lstStyle>
          <a:p>
            <a:fld id="{7B5E72A7-0666-4EDC-9B59-98FA783A6D64}" type="slidenum">
              <a:rPr lang="en-US" altLang="zh-CN"/>
              <a:pPr/>
              <a:t>‹#›</a:t>
            </a:fld>
            <a:endParaRPr lang="en-US" altLang="zh-CN"/>
          </a:p>
        </p:txBody>
      </p:sp>
    </p:spTree>
    <p:extLst>
      <p:ext uri="{BB962C8B-B14F-4D97-AF65-F5344CB8AC3E}">
        <p14:creationId xmlns:p14="http://schemas.microsoft.com/office/powerpoint/2010/main" val="23948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29C3010-783B-4139-91DC-08B708936E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4EC72D-A32D-4E5D-BE2A-EAE33B2009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A1433F7-E68B-453D-B493-7FDDA9213787}"/>
              </a:ext>
            </a:extLst>
          </p:cNvPr>
          <p:cNvSpPr>
            <a:spLocks noGrp="1" noChangeArrowheads="1"/>
          </p:cNvSpPr>
          <p:nvPr>
            <p:ph type="sldNum" sz="quarter" idx="12"/>
          </p:nvPr>
        </p:nvSpPr>
        <p:spPr>
          <a:ln/>
        </p:spPr>
        <p:txBody>
          <a:bodyPr/>
          <a:lstStyle>
            <a:lvl1pPr>
              <a:defRPr/>
            </a:lvl1pPr>
          </a:lstStyle>
          <a:p>
            <a:fld id="{02A4EFCC-A3C3-4FEE-8568-2E00DFE18DF4}" type="slidenum">
              <a:rPr lang="en-US" altLang="zh-CN"/>
              <a:pPr/>
              <a:t>‹#›</a:t>
            </a:fld>
            <a:endParaRPr lang="en-US" altLang="zh-CN"/>
          </a:p>
        </p:txBody>
      </p:sp>
    </p:spTree>
    <p:extLst>
      <p:ext uri="{BB962C8B-B14F-4D97-AF65-F5344CB8AC3E}">
        <p14:creationId xmlns:p14="http://schemas.microsoft.com/office/powerpoint/2010/main" val="238921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052513"/>
            <a:ext cx="2058988" cy="5073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052513"/>
            <a:ext cx="6029325" cy="50736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1B7C6576-E07D-45AF-8DDC-3CC0CEFDDB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08DDB4-1A35-4F92-9D27-D21E398FEB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932534F-42CB-4B2F-84DF-F47BC368B2C3}"/>
              </a:ext>
            </a:extLst>
          </p:cNvPr>
          <p:cNvSpPr>
            <a:spLocks noGrp="1" noChangeArrowheads="1"/>
          </p:cNvSpPr>
          <p:nvPr>
            <p:ph type="sldNum" sz="quarter" idx="12"/>
          </p:nvPr>
        </p:nvSpPr>
        <p:spPr>
          <a:ln/>
        </p:spPr>
        <p:txBody>
          <a:bodyPr/>
          <a:lstStyle>
            <a:lvl1pPr>
              <a:defRPr/>
            </a:lvl1pPr>
          </a:lstStyle>
          <a:p>
            <a:fld id="{9BACD569-50F2-415F-A703-67D3310980BD}" type="slidenum">
              <a:rPr lang="en-US" altLang="zh-CN"/>
              <a:pPr/>
              <a:t>‹#›</a:t>
            </a:fld>
            <a:endParaRPr lang="en-US" altLang="zh-CN"/>
          </a:p>
        </p:txBody>
      </p:sp>
    </p:spTree>
    <p:extLst>
      <p:ext uri="{BB962C8B-B14F-4D97-AF65-F5344CB8AC3E}">
        <p14:creationId xmlns:p14="http://schemas.microsoft.com/office/powerpoint/2010/main" val="279149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68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233681CD-B2B7-4560-BAF9-66DCBBCF0F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9F6967-F882-41DF-A82B-97B742240E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C5B6451-04C5-44AE-B575-E20BA82AEC49}"/>
              </a:ext>
            </a:extLst>
          </p:cNvPr>
          <p:cNvSpPr>
            <a:spLocks noGrp="1" noChangeArrowheads="1"/>
          </p:cNvSpPr>
          <p:nvPr>
            <p:ph type="sldNum" sz="quarter" idx="12"/>
          </p:nvPr>
        </p:nvSpPr>
        <p:spPr>
          <a:ln/>
        </p:spPr>
        <p:txBody>
          <a:bodyPr/>
          <a:lstStyle>
            <a:lvl1pPr>
              <a:defRPr/>
            </a:lvl1pPr>
          </a:lstStyle>
          <a:p>
            <a:fld id="{0F3D6D5E-6548-43BB-9745-3C539A7A03B4}" type="slidenum">
              <a:rPr lang="en-US" altLang="zh-CN"/>
              <a:pPr/>
              <a:t>‹#›</a:t>
            </a:fld>
            <a:endParaRPr lang="en-US" altLang="zh-CN"/>
          </a:p>
        </p:txBody>
      </p:sp>
    </p:spTree>
    <p:extLst>
      <p:ext uri="{BB962C8B-B14F-4D97-AF65-F5344CB8AC3E}">
        <p14:creationId xmlns:p14="http://schemas.microsoft.com/office/powerpoint/2010/main" val="145877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29B9248-9D64-4918-BD94-1D268F59C7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B17B76-D943-427A-93FF-3ABA51E33C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E15A12-6236-4CB6-9393-BFA4899F50FF}"/>
              </a:ext>
            </a:extLst>
          </p:cNvPr>
          <p:cNvSpPr>
            <a:spLocks noGrp="1" noChangeArrowheads="1"/>
          </p:cNvSpPr>
          <p:nvPr>
            <p:ph type="sldNum" sz="quarter" idx="12"/>
          </p:nvPr>
        </p:nvSpPr>
        <p:spPr>
          <a:ln/>
        </p:spPr>
        <p:txBody>
          <a:bodyPr/>
          <a:lstStyle>
            <a:lvl1pPr>
              <a:defRPr/>
            </a:lvl1pPr>
          </a:lstStyle>
          <a:p>
            <a:fld id="{849B6EE8-C434-40C2-BE5A-B8ED2C14534F}" type="slidenum">
              <a:rPr lang="en-US" altLang="zh-CN"/>
              <a:pPr/>
              <a:t>‹#›</a:t>
            </a:fld>
            <a:endParaRPr lang="en-US" altLang="zh-CN"/>
          </a:p>
        </p:txBody>
      </p:sp>
    </p:spTree>
    <p:extLst>
      <p:ext uri="{BB962C8B-B14F-4D97-AF65-F5344CB8AC3E}">
        <p14:creationId xmlns:p14="http://schemas.microsoft.com/office/powerpoint/2010/main" val="143644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2276475"/>
            <a:ext cx="4038600" cy="38496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2276475"/>
            <a:ext cx="4038600" cy="38496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0A53A402-EC1D-46B4-BC82-010234CD7B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22E430E-8A8F-4151-AF5A-00C6B90BD1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87FF560-9798-4E2A-80F5-A33581D030BA}"/>
              </a:ext>
            </a:extLst>
          </p:cNvPr>
          <p:cNvSpPr>
            <a:spLocks noGrp="1" noChangeArrowheads="1"/>
          </p:cNvSpPr>
          <p:nvPr>
            <p:ph type="sldNum" sz="quarter" idx="12"/>
          </p:nvPr>
        </p:nvSpPr>
        <p:spPr>
          <a:ln/>
        </p:spPr>
        <p:txBody>
          <a:bodyPr/>
          <a:lstStyle>
            <a:lvl1pPr>
              <a:defRPr/>
            </a:lvl1pPr>
          </a:lstStyle>
          <a:p>
            <a:fld id="{89EFC793-D2F9-4364-8468-B0D2234104F7}" type="slidenum">
              <a:rPr lang="en-US" altLang="zh-CN"/>
              <a:pPr/>
              <a:t>‹#›</a:t>
            </a:fld>
            <a:endParaRPr lang="en-US" altLang="zh-CN"/>
          </a:p>
        </p:txBody>
      </p:sp>
    </p:spTree>
    <p:extLst>
      <p:ext uri="{BB962C8B-B14F-4D97-AF65-F5344CB8AC3E}">
        <p14:creationId xmlns:p14="http://schemas.microsoft.com/office/powerpoint/2010/main" val="27421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6AC4ED78-3B78-4C02-ADAA-17A8C4349C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F37F14C-C24E-4EFB-AB1E-55FD063185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1C1165A-CF52-4E17-9DE7-27C352D8355F}"/>
              </a:ext>
            </a:extLst>
          </p:cNvPr>
          <p:cNvSpPr>
            <a:spLocks noGrp="1" noChangeArrowheads="1"/>
          </p:cNvSpPr>
          <p:nvPr>
            <p:ph type="sldNum" sz="quarter" idx="12"/>
          </p:nvPr>
        </p:nvSpPr>
        <p:spPr>
          <a:ln/>
        </p:spPr>
        <p:txBody>
          <a:bodyPr/>
          <a:lstStyle>
            <a:lvl1pPr>
              <a:defRPr/>
            </a:lvl1pPr>
          </a:lstStyle>
          <a:p>
            <a:fld id="{BC07C4C3-DF30-42EA-90B4-68F1BBA8ECC2}" type="slidenum">
              <a:rPr lang="en-US" altLang="zh-CN"/>
              <a:pPr/>
              <a:t>‹#›</a:t>
            </a:fld>
            <a:endParaRPr lang="en-US" altLang="zh-CN"/>
          </a:p>
        </p:txBody>
      </p:sp>
    </p:spTree>
    <p:extLst>
      <p:ext uri="{BB962C8B-B14F-4D97-AF65-F5344CB8AC3E}">
        <p14:creationId xmlns:p14="http://schemas.microsoft.com/office/powerpoint/2010/main" val="140429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EB97B51-51FD-497C-B91F-A2D4566142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6221686-178C-4434-A343-D3DB87E3D0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5C0462-BD96-4C5C-801A-34B3EBDA7CB0}"/>
              </a:ext>
            </a:extLst>
          </p:cNvPr>
          <p:cNvSpPr>
            <a:spLocks noGrp="1" noChangeArrowheads="1"/>
          </p:cNvSpPr>
          <p:nvPr>
            <p:ph type="sldNum" sz="quarter" idx="12"/>
          </p:nvPr>
        </p:nvSpPr>
        <p:spPr>
          <a:ln/>
        </p:spPr>
        <p:txBody>
          <a:bodyPr/>
          <a:lstStyle>
            <a:lvl1pPr>
              <a:defRPr/>
            </a:lvl1pPr>
          </a:lstStyle>
          <a:p>
            <a:fld id="{AC3E21C0-B497-4451-A0B9-F1E0D190105E}" type="slidenum">
              <a:rPr lang="en-US" altLang="zh-CN"/>
              <a:pPr/>
              <a:t>‹#›</a:t>
            </a:fld>
            <a:endParaRPr lang="en-US" altLang="zh-CN"/>
          </a:p>
        </p:txBody>
      </p:sp>
    </p:spTree>
    <p:extLst>
      <p:ext uri="{BB962C8B-B14F-4D97-AF65-F5344CB8AC3E}">
        <p14:creationId xmlns:p14="http://schemas.microsoft.com/office/powerpoint/2010/main" val="51298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73FC8D-6C7D-4739-AC53-84E9FEF02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7DD8019-B882-4E39-A686-B8E4EB5671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1270648-21F8-4C3A-9A89-C259C3FDAA48}"/>
              </a:ext>
            </a:extLst>
          </p:cNvPr>
          <p:cNvSpPr>
            <a:spLocks noGrp="1" noChangeArrowheads="1"/>
          </p:cNvSpPr>
          <p:nvPr>
            <p:ph type="sldNum" sz="quarter" idx="12"/>
          </p:nvPr>
        </p:nvSpPr>
        <p:spPr>
          <a:ln/>
        </p:spPr>
        <p:txBody>
          <a:bodyPr/>
          <a:lstStyle>
            <a:lvl1pPr>
              <a:defRPr/>
            </a:lvl1pPr>
          </a:lstStyle>
          <a:p>
            <a:fld id="{3B671B94-0865-4FE5-BA0C-2C990756CA4D}" type="slidenum">
              <a:rPr lang="en-US" altLang="zh-CN"/>
              <a:pPr/>
              <a:t>‹#›</a:t>
            </a:fld>
            <a:endParaRPr lang="en-US" altLang="zh-CN"/>
          </a:p>
        </p:txBody>
      </p:sp>
    </p:spTree>
    <p:extLst>
      <p:ext uri="{BB962C8B-B14F-4D97-AF65-F5344CB8AC3E}">
        <p14:creationId xmlns:p14="http://schemas.microsoft.com/office/powerpoint/2010/main" val="196875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E5375B3-AE0A-4D33-9B0F-FD0DAA4019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588566-15B3-46C3-9865-5B4EF5B3B2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D12E568-1762-4606-BC16-F8B15D4F8771}"/>
              </a:ext>
            </a:extLst>
          </p:cNvPr>
          <p:cNvSpPr>
            <a:spLocks noGrp="1" noChangeArrowheads="1"/>
          </p:cNvSpPr>
          <p:nvPr>
            <p:ph type="sldNum" sz="quarter" idx="12"/>
          </p:nvPr>
        </p:nvSpPr>
        <p:spPr>
          <a:ln/>
        </p:spPr>
        <p:txBody>
          <a:bodyPr/>
          <a:lstStyle>
            <a:lvl1pPr>
              <a:defRPr/>
            </a:lvl1pPr>
          </a:lstStyle>
          <a:p>
            <a:fld id="{27072C2A-F4DB-4678-897E-37D565A7F891}" type="slidenum">
              <a:rPr lang="en-US" altLang="zh-CN"/>
              <a:pPr/>
              <a:t>‹#›</a:t>
            </a:fld>
            <a:endParaRPr lang="en-US" altLang="zh-CN"/>
          </a:p>
        </p:txBody>
      </p:sp>
    </p:spTree>
    <p:extLst>
      <p:ext uri="{BB962C8B-B14F-4D97-AF65-F5344CB8AC3E}">
        <p14:creationId xmlns:p14="http://schemas.microsoft.com/office/powerpoint/2010/main" val="66344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C0AEBFE-1F21-45A2-806B-A4374632F3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4CEBEC8-1383-47EF-B2EF-991E451593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99A9475-9B4C-4901-BB84-B197D920C51F}"/>
              </a:ext>
            </a:extLst>
          </p:cNvPr>
          <p:cNvSpPr>
            <a:spLocks noGrp="1" noChangeArrowheads="1"/>
          </p:cNvSpPr>
          <p:nvPr>
            <p:ph type="sldNum" sz="quarter" idx="12"/>
          </p:nvPr>
        </p:nvSpPr>
        <p:spPr>
          <a:ln/>
        </p:spPr>
        <p:txBody>
          <a:bodyPr/>
          <a:lstStyle>
            <a:lvl1pPr>
              <a:defRPr/>
            </a:lvl1pPr>
          </a:lstStyle>
          <a:p>
            <a:fld id="{15483B40-D56D-4D5A-9E79-4AB6BE635C6C}" type="slidenum">
              <a:rPr lang="en-US" altLang="zh-CN"/>
              <a:pPr/>
              <a:t>‹#›</a:t>
            </a:fld>
            <a:endParaRPr lang="en-US" altLang="zh-CN"/>
          </a:p>
        </p:txBody>
      </p:sp>
    </p:spTree>
    <p:extLst>
      <p:ext uri="{BB962C8B-B14F-4D97-AF65-F5344CB8AC3E}">
        <p14:creationId xmlns:p14="http://schemas.microsoft.com/office/powerpoint/2010/main" val="107910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D93AF6-AA5F-4C50-9733-2A8B5C549E39}"/>
              </a:ext>
            </a:extLst>
          </p:cNvPr>
          <p:cNvSpPr>
            <a:spLocks noGrp="1" noChangeArrowheads="1"/>
          </p:cNvSpPr>
          <p:nvPr>
            <p:ph type="title"/>
          </p:nvPr>
        </p:nvSpPr>
        <p:spPr bwMode="auto">
          <a:xfrm>
            <a:off x="468313" y="10525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4D2445F-09B7-4B6A-A19E-EE4F64BF63E7}"/>
              </a:ext>
            </a:extLst>
          </p:cNvPr>
          <p:cNvSpPr>
            <a:spLocks noGrp="1" noChangeArrowheads="1"/>
          </p:cNvSpPr>
          <p:nvPr>
            <p:ph type="body" idx="1"/>
          </p:nvPr>
        </p:nvSpPr>
        <p:spPr bwMode="auto">
          <a:xfrm>
            <a:off x="457200" y="2276475"/>
            <a:ext cx="8229600"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9688F57-D796-4781-B5EA-169F39B73E6E}"/>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72DE5ADD-7D0C-4843-A690-60434087F997}"/>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CC997FD2-79C7-488F-AAF5-B50B244C0CF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AC930D1-B0B5-4969-9694-9378EB6EE88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11F95CD-69F4-4E9C-BBD1-ABA055FEECBC}"/>
              </a:ext>
            </a:extLst>
          </p:cNvPr>
          <p:cNvSpPr>
            <a:spLocks noGrp="1" noChangeArrowheads="1"/>
          </p:cNvSpPr>
          <p:nvPr>
            <p:ph type="ctrTitle"/>
          </p:nvPr>
        </p:nvSpPr>
        <p:spPr>
          <a:xfrm>
            <a:off x="427038" y="1819275"/>
            <a:ext cx="8351837" cy="1470025"/>
          </a:xfrm>
        </p:spPr>
        <p:txBody>
          <a:bodyPr anchor="ctr"/>
          <a:lstStyle/>
          <a:p>
            <a:pPr eaLnBrk="1" hangingPunct="1"/>
            <a:r>
              <a:rPr lang="en-US" altLang="zh-CN" sz="2800" dirty="0">
                <a:ea typeface="黑体" panose="02010609060101010101" pitchFamily="49" charset="-122"/>
              </a:rPr>
              <a:t>How to Make Neural Natural Language Generation as Reliable as Templates in Task-Oriented Dialogue</a:t>
            </a:r>
            <a:endParaRPr lang="zh-CN" altLang="en-US" sz="2800" dirty="0">
              <a:ea typeface="黑体" panose="02010609060101010101" pitchFamily="49" charset="-122"/>
            </a:endParaRPr>
          </a:p>
        </p:txBody>
      </p:sp>
      <p:sp>
        <p:nvSpPr>
          <p:cNvPr id="4099" name="Rectangle 3">
            <a:extLst>
              <a:ext uri="{FF2B5EF4-FFF2-40B4-BE49-F238E27FC236}">
                <a16:creationId xmlns:a16="http://schemas.microsoft.com/office/drawing/2014/main" id="{176F2BBE-E72E-481A-BA93-EB82F8835887}"/>
              </a:ext>
            </a:extLst>
          </p:cNvPr>
          <p:cNvSpPr>
            <a:spLocks noGrp="1" noChangeArrowheads="1"/>
          </p:cNvSpPr>
          <p:nvPr>
            <p:ph type="subTitle" idx="1"/>
          </p:nvPr>
        </p:nvSpPr>
        <p:spPr>
          <a:xfrm>
            <a:off x="1258888" y="3644900"/>
            <a:ext cx="6400800" cy="1752600"/>
          </a:xfrm>
        </p:spPr>
        <p:txBody>
          <a:bodyPr/>
          <a:lstStyle/>
          <a:p>
            <a:pPr eaLnBrk="1" hangingPunct="1"/>
            <a:r>
              <a:rPr lang="en-US" altLang="zh-CN" dirty="0"/>
              <a:t>Henry Elder</a:t>
            </a:r>
            <a:r>
              <a:rPr lang="zh-CN" altLang="en-US" dirty="0"/>
              <a:t>，</a:t>
            </a:r>
            <a:r>
              <a:rPr lang="en-US" altLang="zh-CN" dirty="0"/>
              <a:t>Jennifer Foster</a:t>
            </a:r>
          </a:p>
          <a:p>
            <a:pPr eaLnBrk="1" hangingPunct="1"/>
            <a:r>
              <a:rPr lang="en-US" altLang="zh-CN" sz="1400" dirty="0"/>
              <a:t>Dublin City University</a:t>
            </a:r>
          </a:p>
          <a:p>
            <a:pPr eaLnBrk="1" hangingPunct="1"/>
            <a:endParaRPr lang="en-US" altLang="zh-CN" sz="1200" dirty="0"/>
          </a:p>
          <a:p>
            <a:pPr eaLnBrk="1" hangingPunct="1"/>
            <a:r>
              <a:rPr lang="en-US" altLang="zh-CN" sz="2000" dirty="0"/>
              <a:t>Alexander O’Connor </a:t>
            </a:r>
          </a:p>
          <a:p>
            <a:pPr eaLnBrk="1" hangingPunct="1"/>
            <a:r>
              <a:rPr lang="en-US" altLang="zh-CN" sz="1400" dirty="0">
                <a:ea typeface="黑体" panose="02010609060101010101" pitchFamily="49" charset="-122"/>
              </a:rPr>
              <a:t>Autodesk</a:t>
            </a:r>
            <a:r>
              <a:rPr lang="en-US" altLang="zh-CN" sz="1800" dirty="0">
                <a:ea typeface="黑体" panose="02010609060101010101" pitchFamily="49" charset="-122"/>
              </a:rPr>
              <a:t>, inc.</a:t>
            </a:r>
            <a:endParaRPr lang="zh-CN" altLang="en-US" sz="1800"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7" name="文本框 6">
            <a:extLst>
              <a:ext uri="{FF2B5EF4-FFF2-40B4-BE49-F238E27FC236}">
                <a16:creationId xmlns:a16="http://schemas.microsoft.com/office/drawing/2014/main" id="{4D0D4F34-2E8D-4ED1-B9D1-6D7DF385CC30}"/>
              </a:ext>
            </a:extLst>
          </p:cNvPr>
          <p:cNvSpPr txBox="1"/>
          <p:nvPr/>
        </p:nvSpPr>
        <p:spPr>
          <a:xfrm>
            <a:off x="720000" y="1800000"/>
            <a:ext cx="428404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Stage-3</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Decoder</a:t>
            </a:r>
            <a:r>
              <a:rPr lang="zh-CN" altLang="en-US" sz="2000" dirty="0">
                <a:latin typeface="微软雅黑" panose="020B0503020204020204" pitchFamily="34" charset="-122"/>
                <a:ea typeface="微软雅黑" panose="020B0503020204020204" pitchFamily="34" charset="-122"/>
              </a:rPr>
              <a:t>进行改进</a:t>
            </a:r>
            <a:endParaRPr lang="en-US" altLang="zh-CN"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76D72D8-E8FE-4485-8E02-9908FC2F3E74}"/>
              </a:ext>
            </a:extLst>
          </p:cNvPr>
          <p:cNvSpPr txBox="1"/>
          <p:nvPr/>
        </p:nvSpPr>
        <p:spPr>
          <a:xfrm>
            <a:off x="1079612" y="2920334"/>
            <a:ext cx="6984776" cy="1754326"/>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在原有数据的基础上，获取了具体每一个</a:t>
            </a:r>
            <a:r>
              <a:rPr lang="en-US" altLang="zh-CN" dirty="0">
                <a:latin typeface="微软雅黑" panose="020B0503020204020204" pitchFamily="34" charset="-122"/>
                <a:ea typeface="微软雅黑" panose="020B0503020204020204" pitchFamily="34" charset="-122"/>
              </a:rPr>
              <a:t>slot-value</a:t>
            </a:r>
            <a:r>
              <a:rPr lang="zh-CN" altLang="en-US" dirty="0">
                <a:latin typeface="微软雅黑" panose="020B0503020204020204" pitchFamily="34" charset="-122"/>
                <a:ea typeface="微软雅黑" panose="020B0503020204020204" pitchFamily="34" charset="-122"/>
              </a:rPr>
              <a:t>对的具体表达形式，所以可以尝试在神经网络的解码过程中尝试加入一些规则的限制，让解码器可以生成更加精准，提高保障性。</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Beam Search </a:t>
            </a:r>
            <a:r>
              <a:rPr lang="zh-CN" altLang="en-US" dirty="0">
                <a:latin typeface="微软雅黑" panose="020B0503020204020204" pitchFamily="34" charset="-122"/>
                <a:ea typeface="微软雅黑" panose="020B0503020204020204" pitchFamily="34" charset="-122"/>
              </a:rPr>
              <a:t>中限定只有存在给定的表达形式才可以保留</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对此表进行缩小，指放入数据集中出现的表达形式和一些功能词</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29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76B2C3B9-13A6-4C85-896D-6A1F095BC30F}"/>
              </a:ext>
            </a:extLst>
          </p:cNvPr>
          <p:cNvSpPr/>
          <p:nvPr/>
        </p:nvSpPr>
        <p:spPr bwMode="auto">
          <a:xfrm>
            <a:off x="-3175" y="895350"/>
            <a:ext cx="4419600"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a:extLst>
              <a:ext uri="{FF2B5EF4-FFF2-40B4-BE49-F238E27FC236}">
                <a16:creationId xmlns:a16="http://schemas.microsoft.com/office/drawing/2014/main" id="{D47EED44-9592-49E7-A827-8790315C284F}"/>
              </a:ext>
            </a:extLst>
          </p:cNvPr>
          <p:cNvSpPr/>
          <p:nvPr/>
        </p:nvSpPr>
        <p:spPr bwMode="auto">
          <a:xfrm rot="5400000" flipV="1">
            <a:off x="1400969" y="-302419"/>
            <a:ext cx="928687" cy="3733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a:extLst>
              <a:ext uri="{FF2B5EF4-FFF2-40B4-BE49-F238E27FC236}">
                <a16:creationId xmlns:a16="http://schemas.microsoft.com/office/drawing/2014/main" id="{9AB7D776-2836-40F2-A15A-4145C918CCFE}"/>
              </a:ext>
            </a:extLst>
          </p:cNvPr>
          <p:cNvSpPr/>
          <p:nvPr/>
        </p:nvSpPr>
        <p:spPr bwMode="auto">
          <a:xfrm rot="5400000">
            <a:off x="1409700" y="4168775"/>
            <a:ext cx="914400" cy="373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组合 52">
            <a:extLst>
              <a:ext uri="{FF2B5EF4-FFF2-40B4-BE49-F238E27FC236}">
                <a16:creationId xmlns:a16="http://schemas.microsoft.com/office/drawing/2014/main" id="{FA57C267-2996-4264-9616-E1CC71083A86}"/>
              </a:ext>
            </a:extLst>
          </p:cNvPr>
          <p:cNvGrpSpPr>
            <a:grpSpLocks/>
          </p:cNvGrpSpPr>
          <p:nvPr/>
        </p:nvGrpSpPr>
        <p:grpSpPr bwMode="auto">
          <a:xfrm>
            <a:off x="1143000" y="1660525"/>
            <a:ext cx="2065338" cy="3484563"/>
            <a:chOff x="0" y="1111187"/>
            <a:chExt cx="2754050" cy="4646991"/>
          </a:xfrm>
        </p:grpSpPr>
        <p:sp>
          <p:nvSpPr>
            <p:cNvPr id="48" name="椭圆 47">
              <a:extLst>
                <a:ext uri="{FF2B5EF4-FFF2-40B4-BE49-F238E27FC236}">
                  <a16:creationId xmlns:a16="http://schemas.microsoft.com/office/drawing/2014/main" id="{85B8FBBF-9D87-4317-B9E1-74302F007D40}"/>
                </a:ext>
              </a:extLst>
            </p:cNvPr>
            <p:cNvSpPr/>
            <p:nvPr/>
          </p:nvSpPr>
          <p:spPr>
            <a:xfrm>
              <a:off x="2449221" y="4864770"/>
              <a:ext cx="201102" cy="199006"/>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a:extLst>
                <a:ext uri="{FF2B5EF4-FFF2-40B4-BE49-F238E27FC236}">
                  <a16:creationId xmlns:a16="http://schemas.microsoft.com/office/drawing/2014/main" id="{15DB7CD0-3D27-457C-9E67-2337B3CECD16}"/>
                </a:ext>
              </a:extLst>
            </p:cNvPr>
            <p:cNvSpPr/>
            <p:nvPr/>
          </p:nvSpPr>
          <p:spPr>
            <a:xfrm>
              <a:off x="0" y="1111187"/>
              <a:ext cx="311181" cy="311211"/>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a:extLst>
                <a:ext uri="{FF2B5EF4-FFF2-40B4-BE49-F238E27FC236}">
                  <a16:creationId xmlns:a16="http://schemas.microsoft.com/office/drawing/2014/main" id="{98795CC3-EBA1-400D-94B7-7162C7FB6530}"/>
                </a:ext>
              </a:extLst>
            </p:cNvPr>
            <p:cNvSpPr/>
            <p:nvPr/>
          </p:nvSpPr>
          <p:spPr>
            <a:xfrm>
              <a:off x="1113474" y="1610818"/>
              <a:ext cx="906021" cy="9061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a:extLst>
                <a:ext uri="{FF2B5EF4-FFF2-40B4-BE49-F238E27FC236}">
                  <a16:creationId xmlns:a16="http://schemas.microsoft.com/office/drawing/2014/main" id="{A59A9C52-9745-43DB-BF3C-ADD23C43D180}"/>
                </a:ext>
              </a:extLst>
            </p:cNvPr>
            <p:cNvSpPr/>
            <p:nvPr/>
          </p:nvSpPr>
          <p:spPr>
            <a:xfrm>
              <a:off x="855216" y="5459669"/>
              <a:ext cx="296362" cy="29850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a:extLst>
                <a:ext uri="{FF2B5EF4-FFF2-40B4-BE49-F238E27FC236}">
                  <a16:creationId xmlns:a16="http://schemas.microsoft.com/office/drawing/2014/main" id="{BFE946B2-F849-4698-AF26-1A59C2FBCA22}"/>
                </a:ext>
              </a:extLst>
            </p:cNvPr>
            <p:cNvSpPr/>
            <p:nvPr/>
          </p:nvSpPr>
          <p:spPr>
            <a:xfrm>
              <a:off x="2313741" y="1193754"/>
              <a:ext cx="440309" cy="44246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6" name="图片 5">
            <a:extLst>
              <a:ext uri="{FF2B5EF4-FFF2-40B4-BE49-F238E27FC236}">
                <a16:creationId xmlns:a16="http://schemas.microsoft.com/office/drawing/2014/main" id="{60C01AA6-02CF-4A96-B747-F3A219877F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5325"/>
            <a:ext cx="39846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extLst>
              <a:ext uri="{FF2B5EF4-FFF2-40B4-BE49-F238E27FC236}">
                <a16:creationId xmlns:a16="http://schemas.microsoft.com/office/drawing/2014/main" id="{E5623550-65A4-4C63-964F-7B121DC16C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606550"/>
            <a:ext cx="5527676"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任意多边形 38">
            <a:extLst>
              <a:ext uri="{FF2B5EF4-FFF2-40B4-BE49-F238E27FC236}">
                <a16:creationId xmlns:a16="http://schemas.microsoft.com/office/drawing/2014/main" id="{F75EFB8B-D896-4863-850A-C451BDD0B84C}"/>
              </a:ext>
            </a:extLst>
          </p:cNvPr>
          <p:cNvSpPr/>
          <p:nvPr/>
        </p:nvSpPr>
        <p:spPr>
          <a:xfrm rot="16200000">
            <a:off x="2011363" y="1989137"/>
            <a:ext cx="5143500" cy="2936875"/>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a:extLst>
              <a:ext uri="{FF2B5EF4-FFF2-40B4-BE49-F238E27FC236}">
                <a16:creationId xmlns:a16="http://schemas.microsoft.com/office/drawing/2014/main" id="{5D6C1384-442A-431A-8375-691C010309AE}"/>
              </a:ext>
            </a:extLst>
          </p:cNvPr>
          <p:cNvSpPr/>
          <p:nvPr/>
        </p:nvSpPr>
        <p:spPr>
          <a:xfrm rot="16200000">
            <a:off x="2968625" y="1101725"/>
            <a:ext cx="5591175" cy="5159375"/>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a:extLst>
              <a:ext uri="{FF2B5EF4-FFF2-40B4-BE49-F238E27FC236}">
                <a16:creationId xmlns:a16="http://schemas.microsoft.com/office/drawing/2014/main" id="{FAC34835-210D-400E-803D-4D7FBF889613}"/>
              </a:ext>
            </a:extLst>
          </p:cNvPr>
          <p:cNvSpPr/>
          <p:nvPr/>
        </p:nvSpPr>
        <p:spPr>
          <a:xfrm>
            <a:off x="6065838" y="42005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a:extLst>
              <a:ext uri="{FF2B5EF4-FFF2-40B4-BE49-F238E27FC236}">
                <a16:creationId xmlns:a16="http://schemas.microsoft.com/office/drawing/2014/main" id="{365F741F-D4EF-49CD-B2E0-9143286F355A}"/>
              </a:ext>
            </a:extLst>
          </p:cNvPr>
          <p:cNvSpPr/>
          <p:nvPr/>
        </p:nvSpPr>
        <p:spPr>
          <a:xfrm>
            <a:off x="6413500" y="4157663"/>
            <a:ext cx="9842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相关背景</a:t>
            </a:r>
          </a:p>
        </p:txBody>
      </p:sp>
      <p:sp>
        <p:nvSpPr>
          <p:cNvPr id="74" name="矩形 73">
            <a:extLst>
              <a:ext uri="{FF2B5EF4-FFF2-40B4-BE49-F238E27FC236}">
                <a16:creationId xmlns:a16="http://schemas.microsoft.com/office/drawing/2014/main" id="{CC8B480F-8AF5-4D6B-B789-45F0239A0411}"/>
              </a:ext>
            </a:extLst>
          </p:cNvPr>
          <p:cNvSpPr/>
          <p:nvPr/>
        </p:nvSpPr>
        <p:spPr>
          <a:xfrm>
            <a:off x="6065838" y="45688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a:extLst>
              <a:ext uri="{FF2B5EF4-FFF2-40B4-BE49-F238E27FC236}">
                <a16:creationId xmlns:a16="http://schemas.microsoft.com/office/drawing/2014/main" id="{5069727F-227A-4547-BB69-A7232520BE7B}"/>
              </a:ext>
            </a:extLst>
          </p:cNvPr>
          <p:cNvSpPr/>
          <p:nvPr/>
        </p:nvSpPr>
        <p:spPr>
          <a:xfrm>
            <a:off x="6413500" y="45263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方法介绍</a:t>
            </a:r>
          </a:p>
        </p:txBody>
      </p:sp>
      <p:sp>
        <p:nvSpPr>
          <p:cNvPr id="76" name="矩形 75">
            <a:extLst>
              <a:ext uri="{FF2B5EF4-FFF2-40B4-BE49-F238E27FC236}">
                <a16:creationId xmlns:a16="http://schemas.microsoft.com/office/drawing/2014/main" id="{B290EF70-CAA3-43BD-8A3F-89F8F61231DF}"/>
              </a:ext>
            </a:extLst>
          </p:cNvPr>
          <p:cNvSpPr/>
          <p:nvPr/>
        </p:nvSpPr>
        <p:spPr>
          <a:xfrm>
            <a:off x="6065838" y="4937125"/>
            <a:ext cx="238125" cy="23812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a:extLst>
              <a:ext uri="{FF2B5EF4-FFF2-40B4-BE49-F238E27FC236}">
                <a16:creationId xmlns:a16="http://schemas.microsoft.com/office/drawing/2014/main" id="{62DDFACB-B3EC-4461-93D1-9F85B8F0F16E}"/>
              </a:ext>
            </a:extLst>
          </p:cNvPr>
          <p:cNvSpPr/>
          <p:nvPr/>
        </p:nvSpPr>
        <p:spPr>
          <a:xfrm>
            <a:off x="6413500" y="48946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accent5">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实验设置</a:t>
            </a:r>
          </a:p>
        </p:txBody>
      </p:sp>
      <p:sp>
        <p:nvSpPr>
          <p:cNvPr id="78" name="矩形 77">
            <a:extLst>
              <a:ext uri="{FF2B5EF4-FFF2-40B4-BE49-F238E27FC236}">
                <a16:creationId xmlns:a16="http://schemas.microsoft.com/office/drawing/2014/main" id="{1177D171-80F3-45CF-9244-755B7F727742}"/>
              </a:ext>
            </a:extLst>
          </p:cNvPr>
          <p:cNvSpPr/>
          <p:nvPr/>
        </p:nvSpPr>
        <p:spPr>
          <a:xfrm>
            <a:off x="6065838" y="5305425"/>
            <a:ext cx="238125" cy="2365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a:extLst>
              <a:ext uri="{FF2B5EF4-FFF2-40B4-BE49-F238E27FC236}">
                <a16:creationId xmlns:a16="http://schemas.microsoft.com/office/drawing/2014/main" id="{99279D8A-827C-4205-B2A1-D7EEA2CA9BB3}"/>
              </a:ext>
            </a:extLst>
          </p:cNvPr>
          <p:cNvSpPr/>
          <p:nvPr/>
        </p:nvSpPr>
        <p:spPr>
          <a:xfrm>
            <a:off x="6413500" y="5262563"/>
            <a:ext cx="954088" cy="322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总结思考</a:t>
            </a:r>
          </a:p>
        </p:txBody>
      </p:sp>
      <p:sp>
        <p:nvSpPr>
          <p:cNvPr id="24" name="文本框 23">
            <a:extLst>
              <a:ext uri="{FF2B5EF4-FFF2-40B4-BE49-F238E27FC236}">
                <a16:creationId xmlns:a16="http://schemas.microsoft.com/office/drawing/2014/main" id="{DD9AABD2-3A94-45DA-86E3-E5325765DC69}"/>
              </a:ext>
            </a:extLst>
          </p:cNvPr>
          <p:cNvSpPr txBox="1"/>
          <p:nvPr/>
        </p:nvSpPr>
        <p:spPr>
          <a:xfrm>
            <a:off x="5613400" y="3389313"/>
            <a:ext cx="2930525" cy="506412"/>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defRPr/>
            </a:pPr>
            <a:r>
              <a:rPr lang="zh-CN" altLang="en-US" sz="2700" dirty="0">
                <a:solidFill>
                  <a:schemeClr val="accent5">
                    <a:lumMod val="50000"/>
                  </a:schemeClr>
                </a:solidFill>
                <a:sym typeface="微软雅黑" panose="020B0503020204020204" pitchFamily="34" charset="-122"/>
              </a:rPr>
              <a:t>目录 </a:t>
            </a:r>
            <a:r>
              <a:rPr lang="en-US" altLang="zh-CN" sz="2700" dirty="0">
                <a:solidFill>
                  <a:schemeClr val="accent5">
                    <a:lumMod val="50000"/>
                  </a:schemeClr>
                </a:solidFill>
                <a:sym typeface="微软雅黑" panose="020B0503020204020204" pitchFamily="34" charset="-122"/>
              </a:rPr>
              <a:t>| CONTENT</a:t>
            </a:r>
          </a:p>
        </p:txBody>
      </p:sp>
      <p:pic>
        <p:nvPicPr>
          <p:cNvPr id="5139" name="图片 7">
            <a:extLst>
              <a:ext uri="{FF2B5EF4-FFF2-40B4-BE49-F238E27FC236}">
                <a16:creationId xmlns:a16="http://schemas.microsoft.com/office/drawing/2014/main" id="{5506F837-0DC6-4DEF-B163-560A6CDDB3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1400175"/>
            <a:ext cx="13192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25641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011557D-D009-44DA-9D7A-9DEB050A75A4}"/>
              </a:ext>
            </a:extLst>
          </p:cNvPr>
          <p:cNvSpPr/>
          <p:nvPr/>
        </p:nvSpPr>
        <p:spPr>
          <a:xfrm>
            <a:off x="1115616" y="4476253"/>
            <a:ext cx="6768752" cy="1097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4">
            <a:extLst>
              <a:ext uri="{FF2B5EF4-FFF2-40B4-BE49-F238E27FC236}">
                <a16:creationId xmlns:a16="http://schemas.microsoft.com/office/drawing/2014/main" id="{949860A4-5D5C-40D9-8817-32F3F50E766F}"/>
              </a:ext>
            </a:extLst>
          </p:cNvPr>
          <p:cNvSpPr txBox="1">
            <a:spLocks noChangeArrowheads="1"/>
          </p:cNvSpPr>
          <p:nvPr/>
        </p:nvSpPr>
        <p:spPr bwMode="auto">
          <a:xfrm>
            <a:off x="360000" y="1260000"/>
            <a:ext cx="4428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数据集</a:t>
            </a:r>
            <a:endParaRPr lang="zh-CN" altLang="en-US" sz="2400" dirty="0"/>
          </a:p>
        </p:txBody>
      </p:sp>
      <p:sp>
        <p:nvSpPr>
          <p:cNvPr id="5" name="矩形: 圆角 4">
            <a:extLst>
              <a:ext uri="{FF2B5EF4-FFF2-40B4-BE49-F238E27FC236}">
                <a16:creationId xmlns:a16="http://schemas.microsoft.com/office/drawing/2014/main" id="{DF171203-B0A6-4B35-B944-4D203C13B356}"/>
              </a:ext>
            </a:extLst>
          </p:cNvPr>
          <p:cNvSpPr/>
          <p:nvPr/>
        </p:nvSpPr>
        <p:spPr>
          <a:xfrm>
            <a:off x="1115616" y="1988840"/>
            <a:ext cx="6768752"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695E4B-9A34-49A0-ACE4-D57631215C66}"/>
              </a:ext>
            </a:extLst>
          </p:cNvPr>
          <p:cNvSpPr txBox="1"/>
          <p:nvPr/>
        </p:nvSpPr>
        <p:spPr>
          <a:xfrm>
            <a:off x="5066672" y="2211357"/>
            <a:ext cx="1800200" cy="369332"/>
          </a:xfrm>
          <a:prstGeom prst="rect">
            <a:avLst/>
          </a:prstGeom>
          <a:noFill/>
        </p:spPr>
        <p:txBody>
          <a:bodyPr wrap="square" rtlCol="0">
            <a:spAutoFit/>
          </a:bodyPr>
          <a:lstStyle/>
          <a:p>
            <a:r>
              <a:rPr lang="en-US" altLang="zh-CN" dirty="0">
                <a:solidFill>
                  <a:srgbClr val="7030A0"/>
                </a:solidFill>
              </a:rPr>
              <a:t>Name    </a:t>
            </a:r>
            <a:r>
              <a:rPr lang="en-US" altLang="zh-CN" i="1" dirty="0" err="1">
                <a:solidFill>
                  <a:srgbClr val="7030A0"/>
                </a:solidFill>
              </a:rPr>
              <a:t>Aromi</a:t>
            </a:r>
            <a:endParaRPr lang="zh-CN" altLang="en-US" i="1" dirty="0">
              <a:solidFill>
                <a:srgbClr val="7030A0"/>
              </a:solidFill>
            </a:endParaRPr>
          </a:p>
        </p:txBody>
      </p:sp>
      <p:sp>
        <p:nvSpPr>
          <p:cNvPr id="9" name="文本框 8">
            <a:extLst>
              <a:ext uri="{FF2B5EF4-FFF2-40B4-BE49-F238E27FC236}">
                <a16:creationId xmlns:a16="http://schemas.microsoft.com/office/drawing/2014/main" id="{831DA2E9-C025-4424-9597-B88140C33437}"/>
              </a:ext>
            </a:extLst>
          </p:cNvPr>
          <p:cNvSpPr txBox="1"/>
          <p:nvPr/>
        </p:nvSpPr>
        <p:spPr>
          <a:xfrm>
            <a:off x="1790493" y="2209010"/>
            <a:ext cx="2419032" cy="369332"/>
          </a:xfrm>
          <a:prstGeom prst="rect">
            <a:avLst/>
          </a:prstGeom>
          <a:noFill/>
        </p:spPr>
        <p:txBody>
          <a:bodyPr wrap="square" rtlCol="0">
            <a:spAutoFit/>
          </a:bodyPr>
          <a:lstStyle/>
          <a:p>
            <a:r>
              <a:rPr lang="en-US" altLang="zh-CN" dirty="0" err="1">
                <a:solidFill>
                  <a:srgbClr val="FF0000"/>
                </a:solidFill>
              </a:rPr>
              <a:t>eatType</a:t>
            </a:r>
            <a:r>
              <a:rPr lang="en-US" altLang="zh-CN" dirty="0">
                <a:solidFill>
                  <a:srgbClr val="FF0000"/>
                </a:solidFill>
              </a:rPr>
              <a:t>   </a:t>
            </a:r>
            <a:r>
              <a:rPr lang="en-US" altLang="zh-CN" i="1" dirty="0">
                <a:solidFill>
                  <a:srgbClr val="FF0000"/>
                </a:solidFill>
              </a:rPr>
              <a:t>coffee shop</a:t>
            </a:r>
            <a:endParaRPr lang="zh-CN" altLang="en-US" i="1" dirty="0">
              <a:solidFill>
                <a:srgbClr val="FF0000"/>
              </a:solidFill>
            </a:endParaRPr>
          </a:p>
        </p:txBody>
      </p:sp>
      <p:sp>
        <p:nvSpPr>
          <p:cNvPr id="10" name="文本框 9">
            <a:extLst>
              <a:ext uri="{FF2B5EF4-FFF2-40B4-BE49-F238E27FC236}">
                <a16:creationId xmlns:a16="http://schemas.microsoft.com/office/drawing/2014/main" id="{E2CB57C1-BFFB-4FBE-806D-D6E2F60A31C2}"/>
              </a:ext>
            </a:extLst>
          </p:cNvPr>
          <p:cNvSpPr txBox="1"/>
          <p:nvPr/>
        </p:nvSpPr>
        <p:spPr>
          <a:xfrm>
            <a:off x="5074375" y="3138621"/>
            <a:ext cx="1656184" cy="369332"/>
          </a:xfrm>
          <a:prstGeom prst="rect">
            <a:avLst/>
          </a:prstGeom>
          <a:noFill/>
        </p:spPr>
        <p:txBody>
          <a:bodyPr wrap="square" rtlCol="0">
            <a:spAutoFit/>
          </a:bodyPr>
          <a:lstStyle/>
          <a:p>
            <a:r>
              <a:rPr lang="en-US" altLang="zh-CN" dirty="0">
                <a:solidFill>
                  <a:schemeClr val="accent3">
                    <a:lumMod val="50000"/>
                  </a:schemeClr>
                </a:solidFill>
              </a:rPr>
              <a:t>food   </a:t>
            </a:r>
            <a:r>
              <a:rPr lang="en-US" altLang="zh-CN" i="1" dirty="0">
                <a:solidFill>
                  <a:schemeClr val="accent3">
                    <a:lumMod val="50000"/>
                  </a:schemeClr>
                </a:solidFill>
              </a:rPr>
              <a:t>Chinese</a:t>
            </a:r>
            <a:endParaRPr lang="zh-CN" altLang="en-US" i="1" dirty="0">
              <a:solidFill>
                <a:schemeClr val="accent3">
                  <a:lumMod val="50000"/>
                </a:schemeClr>
              </a:solidFill>
            </a:endParaRPr>
          </a:p>
        </p:txBody>
      </p:sp>
      <p:sp>
        <p:nvSpPr>
          <p:cNvPr id="11" name="文本框 10">
            <a:extLst>
              <a:ext uri="{FF2B5EF4-FFF2-40B4-BE49-F238E27FC236}">
                <a16:creationId xmlns:a16="http://schemas.microsoft.com/office/drawing/2014/main" id="{98D0D21E-C998-4C68-A3DC-0D175850225B}"/>
              </a:ext>
            </a:extLst>
          </p:cNvPr>
          <p:cNvSpPr txBox="1"/>
          <p:nvPr/>
        </p:nvSpPr>
        <p:spPr>
          <a:xfrm>
            <a:off x="1790493" y="2674989"/>
            <a:ext cx="2736304" cy="369332"/>
          </a:xfrm>
          <a:prstGeom prst="rect">
            <a:avLst/>
          </a:prstGeom>
          <a:noFill/>
        </p:spPr>
        <p:txBody>
          <a:bodyPr wrap="square" rtlCol="0">
            <a:spAutoFit/>
          </a:bodyPr>
          <a:lstStyle/>
          <a:p>
            <a:r>
              <a:rPr lang="en-US" altLang="zh-CN" dirty="0">
                <a:solidFill>
                  <a:srgbClr val="FFFF00"/>
                </a:solidFill>
              </a:rPr>
              <a:t>Customer rating   </a:t>
            </a:r>
            <a:r>
              <a:rPr lang="en-US" altLang="zh-CN" i="1" dirty="0">
                <a:solidFill>
                  <a:srgbClr val="FFFF00"/>
                </a:solidFill>
              </a:rPr>
              <a:t>high</a:t>
            </a:r>
            <a:endParaRPr lang="zh-CN" altLang="en-US" i="1" dirty="0">
              <a:solidFill>
                <a:srgbClr val="FFFF00"/>
              </a:solidFill>
            </a:endParaRPr>
          </a:p>
        </p:txBody>
      </p:sp>
      <p:sp>
        <p:nvSpPr>
          <p:cNvPr id="13" name="文本框 12">
            <a:extLst>
              <a:ext uri="{FF2B5EF4-FFF2-40B4-BE49-F238E27FC236}">
                <a16:creationId xmlns:a16="http://schemas.microsoft.com/office/drawing/2014/main" id="{42A69747-D693-4CA3-8AD7-BD59D675CE0C}"/>
              </a:ext>
            </a:extLst>
          </p:cNvPr>
          <p:cNvSpPr txBox="1"/>
          <p:nvPr/>
        </p:nvSpPr>
        <p:spPr>
          <a:xfrm>
            <a:off x="5066672" y="2674989"/>
            <a:ext cx="1785580" cy="369332"/>
          </a:xfrm>
          <a:prstGeom prst="rect">
            <a:avLst/>
          </a:prstGeom>
          <a:noFill/>
        </p:spPr>
        <p:txBody>
          <a:bodyPr wrap="square" rtlCol="0">
            <a:spAutoFit/>
          </a:bodyPr>
          <a:lstStyle/>
          <a:p>
            <a:r>
              <a:rPr lang="en-US" altLang="zh-CN" dirty="0">
                <a:solidFill>
                  <a:srgbClr val="137721"/>
                </a:solidFill>
              </a:rPr>
              <a:t>Area   </a:t>
            </a:r>
            <a:r>
              <a:rPr lang="en-US" altLang="zh-CN" i="1" dirty="0">
                <a:solidFill>
                  <a:srgbClr val="137721"/>
                </a:solidFill>
              </a:rPr>
              <a:t>riverside</a:t>
            </a:r>
            <a:endParaRPr lang="zh-CN" altLang="en-US" i="1" dirty="0">
              <a:solidFill>
                <a:srgbClr val="137721"/>
              </a:solidFill>
            </a:endParaRPr>
          </a:p>
        </p:txBody>
      </p:sp>
      <p:sp>
        <p:nvSpPr>
          <p:cNvPr id="14" name="文本框 13">
            <a:extLst>
              <a:ext uri="{FF2B5EF4-FFF2-40B4-BE49-F238E27FC236}">
                <a16:creationId xmlns:a16="http://schemas.microsoft.com/office/drawing/2014/main" id="{0459EC12-D176-4DA2-94A4-195931E8AB1D}"/>
              </a:ext>
            </a:extLst>
          </p:cNvPr>
          <p:cNvSpPr txBox="1"/>
          <p:nvPr/>
        </p:nvSpPr>
        <p:spPr>
          <a:xfrm>
            <a:off x="1763688" y="3140968"/>
            <a:ext cx="2160240" cy="369332"/>
          </a:xfrm>
          <a:prstGeom prst="rect">
            <a:avLst/>
          </a:prstGeom>
          <a:noFill/>
        </p:spPr>
        <p:txBody>
          <a:bodyPr wrap="square" rtlCol="0">
            <a:spAutoFit/>
          </a:bodyPr>
          <a:lstStyle/>
          <a:p>
            <a:r>
              <a:rPr lang="en-US" altLang="zh-CN" dirty="0" err="1">
                <a:solidFill>
                  <a:srgbClr val="00B0F0"/>
                </a:solidFill>
              </a:rPr>
              <a:t>familyFriendly</a:t>
            </a:r>
            <a:r>
              <a:rPr lang="en-US" altLang="zh-CN" dirty="0">
                <a:solidFill>
                  <a:srgbClr val="00B0F0"/>
                </a:solidFill>
              </a:rPr>
              <a:t>   </a:t>
            </a:r>
            <a:r>
              <a:rPr lang="en-US" altLang="zh-CN" i="1" dirty="0">
                <a:solidFill>
                  <a:srgbClr val="00B0F0"/>
                </a:solidFill>
              </a:rPr>
              <a:t>yes</a:t>
            </a:r>
            <a:endParaRPr lang="zh-CN" altLang="en-US" i="1" dirty="0">
              <a:solidFill>
                <a:srgbClr val="00B0F0"/>
              </a:solidFill>
            </a:endParaRPr>
          </a:p>
        </p:txBody>
      </p:sp>
      <p:sp>
        <p:nvSpPr>
          <p:cNvPr id="7" name="Rectangle 2">
            <a:extLst>
              <a:ext uri="{FF2B5EF4-FFF2-40B4-BE49-F238E27FC236}">
                <a16:creationId xmlns:a16="http://schemas.microsoft.com/office/drawing/2014/main" id="{7C2FF8EE-073F-4577-ACC0-A34E80CB1486}"/>
              </a:ext>
            </a:extLst>
          </p:cNvPr>
          <p:cNvSpPr>
            <a:spLocks noChangeArrowheads="1"/>
          </p:cNvSpPr>
          <p:nvPr/>
        </p:nvSpPr>
        <p:spPr bwMode="auto">
          <a:xfrm>
            <a:off x="1547664" y="4701758"/>
            <a:ext cx="61995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A </a:t>
            </a:r>
            <a:r>
              <a:rPr lang="zh-CN" altLang="zh-CN" dirty="0">
                <a:solidFill>
                  <a:srgbClr val="00B0F0"/>
                </a:solidFill>
              </a:rPr>
              <a:t>kid friendly </a:t>
            </a:r>
            <a:r>
              <a:rPr lang="zh-CN" altLang="zh-CN" dirty="0">
                <a:solidFill>
                  <a:srgbClr val="FF0000"/>
                </a:solidFill>
              </a:rPr>
              <a:t>coffee</a:t>
            </a:r>
            <a:r>
              <a:rPr lang="zh-CN" altLang="zh-CN" dirty="0"/>
              <a:t> called </a:t>
            </a:r>
            <a:r>
              <a:rPr lang="zh-CN" altLang="zh-CN" dirty="0">
                <a:solidFill>
                  <a:srgbClr val="7030A0"/>
                </a:solidFill>
              </a:rPr>
              <a:t>Aromi</a:t>
            </a:r>
            <a:r>
              <a:rPr lang="zh-CN" altLang="zh-CN" dirty="0"/>
              <a:t> is located </a:t>
            </a:r>
            <a:r>
              <a:rPr lang="zh-CN" altLang="zh-CN" dirty="0">
                <a:solidFill>
                  <a:srgbClr val="137721"/>
                </a:solidFill>
              </a:rPr>
              <a:t>near the riverside</a:t>
            </a:r>
            <a:r>
              <a:rPr lang="zh-CN" altLang="zh-CN" dirty="0"/>
              <a:t>, it serves </a:t>
            </a:r>
            <a:r>
              <a:rPr lang="zh-CN" altLang="zh-CN" dirty="0">
                <a:solidFill>
                  <a:schemeClr val="accent3">
                    <a:lumMod val="50000"/>
                  </a:schemeClr>
                </a:solidFill>
              </a:rPr>
              <a:t>Chinese food </a:t>
            </a:r>
            <a:r>
              <a:rPr lang="zh-CN" altLang="zh-CN" dirty="0"/>
              <a:t>and receives </a:t>
            </a:r>
            <a:r>
              <a:rPr lang="zh-CN" altLang="zh-CN" dirty="0">
                <a:solidFill>
                  <a:srgbClr val="FFFF00"/>
                </a:solidFill>
              </a:rPr>
              <a:t>high ratings</a:t>
            </a:r>
            <a:r>
              <a:rPr lang="zh-CN" altLang="zh-CN" dirty="0"/>
              <a:t>. </a:t>
            </a:r>
          </a:p>
        </p:txBody>
      </p:sp>
    </p:spTree>
    <p:extLst>
      <p:ext uri="{BB962C8B-B14F-4D97-AF65-F5344CB8AC3E}">
        <p14:creationId xmlns:p14="http://schemas.microsoft.com/office/powerpoint/2010/main" val="26084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4">
            <a:extLst>
              <a:ext uri="{FF2B5EF4-FFF2-40B4-BE49-F238E27FC236}">
                <a16:creationId xmlns:a16="http://schemas.microsoft.com/office/drawing/2014/main" id="{949860A4-5D5C-40D9-8817-32F3F50E766F}"/>
              </a:ext>
            </a:extLst>
          </p:cNvPr>
          <p:cNvSpPr txBox="1">
            <a:spLocks noChangeArrowheads="1"/>
          </p:cNvSpPr>
          <p:nvPr/>
        </p:nvSpPr>
        <p:spPr bwMode="auto">
          <a:xfrm>
            <a:off x="360000" y="1260000"/>
            <a:ext cx="44280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数据集</a:t>
            </a:r>
            <a:endParaRPr lang="zh-CN" altLang="en-US" sz="2400" dirty="0"/>
          </a:p>
        </p:txBody>
      </p:sp>
      <p:graphicFrame>
        <p:nvGraphicFramePr>
          <p:cNvPr id="2" name="表格 2">
            <a:extLst>
              <a:ext uri="{FF2B5EF4-FFF2-40B4-BE49-F238E27FC236}">
                <a16:creationId xmlns:a16="http://schemas.microsoft.com/office/drawing/2014/main" id="{87960E5A-50AE-4BA4-89E9-DB69BC7B2A93}"/>
              </a:ext>
            </a:extLst>
          </p:cNvPr>
          <p:cNvGraphicFramePr>
            <a:graphicFrameLocks noGrp="1"/>
          </p:cNvGraphicFramePr>
          <p:nvPr>
            <p:extLst>
              <p:ext uri="{D42A27DB-BD31-4B8C-83A1-F6EECF244321}">
                <p14:modId xmlns:p14="http://schemas.microsoft.com/office/powerpoint/2010/main" val="1143722372"/>
              </p:ext>
            </p:extLst>
          </p:nvPr>
        </p:nvGraphicFramePr>
        <p:xfrm>
          <a:off x="1524000" y="2924944"/>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91406284"/>
                    </a:ext>
                  </a:extLst>
                </a:gridCol>
                <a:gridCol w="2032000">
                  <a:extLst>
                    <a:ext uri="{9D8B030D-6E8A-4147-A177-3AD203B41FA5}">
                      <a16:colId xmlns:a16="http://schemas.microsoft.com/office/drawing/2014/main" val="420828984"/>
                    </a:ext>
                  </a:extLst>
                </a:gridCol>
                <a:gridCol w="2032000">
                  <a:extLst>
                    <a:ext uri="{9D8B030D-6E8A-4147-A177-3AD203B41FA5}">
                      <a16:colId xmlns:a16="http://schemas.microsoft.com/office/drawing/2014/main" val="3033685831"/>
                    </a:ext>
                  </a:extLst>
                </a:gridCol>
              </a:tblGrid>
              <a:tr h="370840">
                <a:tc>
                  <a:txBody>
                    <a:bodyPr/>
                    <a:lstStyle/>
                    <a:p>
                      <a:r>
                        <a:rPr lang="en-US" altLang="zh-CN" dirty="0">
                          <a:solidFill>
                            <a:schemeClr val="tx1"/>
                          </a:solidFill>
                        </a:rPr>
                        <a:t>Parts</a:t>
                      </a:r>
                      <a:endParaRPr lang="zh-CN" altLang="en-US" dirty="0">
                        <a:solidFill>
                          <a:schemeClr val="tx1"/>
                        </a:solidFill>
                      </a:endParaRPr>
                    </a:p>
                  </a:txBody>
                  <a:tcPr/>
                </a:tc>
                <a:tc>
                  <a:txBody>
                    <a:bodyPr/>
                    <a:lstStyle/>
                    <a:p>
                      <a:r>
                        <a:rPr lang="en-US" altLang="zh-CN" dirty="0">
                          <a:solidFill>
                            <a:schemeClr val="tx1"/>
                          </a:solidFill>
                        </a:rPr>
                        <a:t>MRs</a:t>
                      </a:r>
                      <a:endParaRPr lang="zh-CN" altLang="en-US" dirty="0">
                        <a:solidFill>
                          <a:schemeClr val="tx1"/>
                        </a:solidFill>
                      </a:endParaRPr>
                    </a:p>
                  </a:txBody>
                  <a:tcPr/>
                </a:tc>
                <a:tc>
                  <a:txBody>
                    <a:bodyPr/>
                    <a:lstStyle/>
                    <a:p>
                      <a:r>
                        <a:rPr lang="en-US" altLang="zh-CN" dirty="0">
                          <a:solidFill>
                            <a:schemeClr val="tx1"/>
                          </a:solidFill>
                        </a:rPr>
                        <a:t>Refs</a:t>
                      </a:r>
                      <a:endParaRPr lang="zh-CN" altLang="en-US" dirty="0">
                        <a:solidFill>
                          <a:schemeClr val="tx1"/>
                        </a:solidFill>
                      </a:endParaRPr>
                    </a:p>
                  </a:txBody>
                  <a:tcPr/>
                </a:tc>
                <a:extLst>
                  <a:ext uri="{0D108BD9-81ED-4DB2-BD59-A6C34878D82A}">
                    <a16:rowId xmlns:a16="http://schemas.microsoft.com/office/drawing/2014/main" val="1571485379"/>
                  </a:ext>
                </a:extLst>
              </a:tr>
              <a:tr h="370840">
                <a:tc>
                  <a:txBody>
                    <a:bodyPr/>
                    <a:lstStyle/>
                    <a:p>
                      <a:r>
                        <a:rPr lang="en-US" altLang="zh-CN" dirty="0">
                          <a:solidFill>
                            <a:schemeClr val="tx1"/>
                          </a:solidFill>
                        </a:rPr>
                        <a:t>Train</a:t>
                      </a:r>
                      <a:endParaRPr lang="zh-CN" altLang="en-US" dirty="0">
                        <a:solidFill>
                          <a:schemeClr val="tx1"/>
                        </a:solidFill>
                      </a:endParaRPr>
                    </a:p>
                  </a:txBody>
                  <a:tcPr/>
                </a:tc>
                <a:tc>
                  <a:txBody>
                    <a:bodyPr/>
                    <a:lstStyle/>
                    <a:p>
                      <a:r>
                        <a:rPr lang="en-US" altLang="zh-CN" dirty="0">
                          <a:solidFill>
                            <a:schemeClr val="tx1"/>
                          </a:solidFill>
                        </a:rPr>
                        <a:t>8362</a:t>
                      </a:r>
                      <a:endParaRPr lang="zh-CN" altLang="en-US" dirty="0">
                        <a:solidFill>
                          <a:schemeClr val="tx1"/>
                        </a:solidFill>
                      </a:endParaRPr>
                    </a:p>
                  </a:txBody>
                  <a:tcPr/>
                </a:tc>
                <a:tc>
                  <a:txBody>
                    <a:bodyPr/>
                    <a:lstStyle/>
                    <a:p>
                      <a:r>
                        <a:rPr lang="en-US" altLang="zh-CN" dirty="0">
                          <a:solidFill>
                            <a:schemeClr val="tx1"/>
                          </a:solidFill>
                        </a:rPr>
                        <a:t>33525</a:t>
                      </a:r>
                      <a:endParaRPr lang="zh-CN" altLang="en-US" dirty="0">
                        <a:solidFill>
                          <a:schemeClr val="tx1"/>
                        </a:solidFill>
                      </a:endParaRPr>
                    </a:p>
                  </a:txBody>
                  <a:tcPr/>
                </a:tc>
                <a:extLst>
                  <a:ext uri="{0D108BD9-81ED-4DB2-BD59-A6C34878D82A}">
                    <a16:rowId xmlns:a16="http://schemas.microsoft.com/office/drawing/2014/main" val="1907801541"/>
                  </a:ext>
                </a:extLst>
              </a:tr>
              <a:tr h="370840">
                <a:tc>
                  <a:txBody>
                    <a:bodyPr/>
                    <a:lstStyle/>
                    <a:p>
                      <a:r>
                        <a:rPr lang="en-US" altLang="zh-CN" dirty="0">
                          <a:solidFill>
                            <a:schemeClr val="tx1"/>
                          </a:solidFill>
                        </a:rPr>
                        <a:t>Dev</a:t>
                      </a:r>
                      <a:endParaRPr lang="zh-CN" altLang="en-US" dirty="0">
                        <a:solidFill>
                          <a:schemeClr val="tx1"/>
                        </a:solidFill>
                      </a:endParaRPr>
                    </a:p>
                  </a:txBody>
                  <a:tcPr/>
                </a:tc>
                <a:tc>
                  <a:txBody>
                    <a:bodyPr/>
                    <a:lstStyle/>
                    <a:p>
                      <a:r>
                        <a:rPr lang="en-US" altLang="zh-CN" dirty="0">
                          <a:solidFill>
                            <a:schemeClr val="tx1"/>
                          </a:solidFill>
                        </a:rPr>
                        <a:t>1132</a:t>
                      </a:r>
                      <a:endParaRPr lang="zh-CN" altLang="en-US" dirty="0">
                        <a:solidFill>
                          <a:schemeClr val="tx1"/>
                        </a:solidFill>
                      </a:endParaRPr>
                    </a:p>
                  </a:txBody>
                  <a:tcPr/>
                </a:tc>
                <a:tc>
                  <a:txBody>
                    <a:bodyPr/>
                    <a:lstStyle/>
                    <a:p>
                      <a:r>
                        <a:rPr lang="en-US" altLang="zh-CN" dirty="0">
                          <a:solidFill>
                            <a:schemeClr val="tx1"/>
                          </a:solidFill>
                        </a:rPr>
                        <a:t>4299</a:t>
                      </a:r>
                      <a:endParaRPr lang="zh-CN" altLang="en-US" dirty="0">
                        <a:solidFill>
                          <a:schemeClr val="tx1"/>
                        </a:solidFill>
                      </a:endParaRPr>
                    </a:p>
                  </a:txBody>
                  <a:tcPr/>
                </a:tc>
                <a:extLst>
                  <a:ext uri="{0D108BD9-81ED-4DB2-BD59-A6C34878D82A}">
                    <a16:rowId xmlns:a16="http://schemas.microsoft.com/office/drawing/2014/main" val="2616421227"/>
                  </a:ext>
                </a:extLst>
              </a:tr>
              <a:tr h="370840">
                <a:tc>
                  <a:txBody>
                    <a:bodyPr/>
                    <a:lstStyle/>
                    <a:p>
                      <a:r>
                        <a:rPr lang="en-US" altLang="zh-CN" dirty="0">
                          <a:solidFill>
                            <a:schemeClr val="tx1"/>
                          </a:solidFill>
                        </a:rPr>
                        <a:t>Test</a:t>
                      </a:r>
                      <a:endParaRPr lang="zh-CN" altLang="en-US" dirty="0">
                        <a:solidFill>
                          <a:schemeClr val="tx1"/>
                        </a:solidFill>
                      </a:endParaRPr>
                    </a:p>
                  </a:txBody>
                  <a:tcPr/>
                </a:tc>
                <a:tc>
                  <a:txBody>
                    <a:bodyPr/>
                    <a:lstStyle/>
                    <a:p>
                      <a:r>
                        <a:rPr lang="en-US" altLang="zh-CN" dirty="0">
                          <a:solidFill>
                            <a:schemeClr val="tx1"/>
                          </a:solidFill>
                        </a:rPr>
                        <a:t>1358</a:t>
                      </a:r>
                      <a:endParaRPr lang="zh-CN" altLang="en-US" dirty="0">
                        <a:solidFill>
                          <a:schemeClr val="tx1"/>
                        </a:solidFill>
                      </a:endParaRPr>
                    </a:p>
                  </a:txBody>
                  <a:tcPr/>
                </a:tc>
                <a:tc>
                  <a:txBody>
                    <a:bodyPr/>
                    <a:lstStyle/>
                    <a:p>
                      <a:r>
                        <a:rPr lang="en-US" altLang="zh-CN" dirty="0">
                          <a:solidFill>
                            <a:schemeClr val="tx1"/>
                          </a:solidFill>
                        </a:rPr>
                        <a:t>4693</a:t>
                      </a:r>
                      <a:endParaRPr lang="zh-CN" altLang="en-US" dirty="0">
                        <a:solidFill>
                          <a:schemeClr val="tx1"/>
                        </a:solidFill>
                      </a:endParaRPr>
                    </a:p>
                  </a:txBody>
                  <a:tcPr/>
                </a:tc>
                <a:extLst>
                  <a:ext uri="{0D108BD9-81ED-4DB2-BD59-A6C34878D82A}">
                    <a16:rowId xmlns:a16="http://schemas.microsoft.com/office/drawing/2014/main" val="202430402"/>
                  </a:ext>
                </a:extLst>
              </a:tr>
            </a:tbl>
          </a:graphicData>
        </a:graphic>
      </p:graphicFrame>
    </p:spTree>
    <p:extLst>
      <p:ext uri="{BB962C8B-B14F-4D97-AF65-F5344CB8AC3E}">
        <p14:creationId xmlns:p14="http://schemas.microsoft.com/office/powerpoint/2010/main" val="100900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A84295B-B072-4D50-A80B-10D69409446F}"/>
              </a:ext>
            </a:extLst>
          </p:cNvPr>
          <p:cNvPicPr>
            <a:picLocks noChangeAspect="1"/>
          </p:cNvPicPr>
          <p:nvPr/>
        </p:nvPicPr>
        <p:blipFill>
          <a:blip r:embed="rId2"/>
          <a:stretch>
            <a:fillRect/>
          </a:stretch>
        </p:blipFill>
        <p:spPr>
          <a:xfrm>
            <a:off x="179512" y="1700808"/>
            <a:ext cx="8690544" cy="3851126"/>
          </a:xfrm>
          <a:prstGeom prst="rect">
            <a:avLst/>
          </a:prstGeom>
        </p:spPr>
      </p:pic>
    </p:spTree>
    <p:extLst>
      <p:ext uri="{BB962C8B-B14F-4D97-AF65-F5344CB8AC3E}">
        <p14:creationId xmlns:p14="http://schemas.microsoft.com/office/powerpoint/2010/main" val="153788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9CF39F-32C2-4569-9FA7-8247B4191A7D}"/>
              </a:ext>
            </a:extLst>
          </p:cNvPr>
          <p:cNvPicPr>
            <a:picLocks noChangeAspect="1"/>
          </p:cNvPicPr>
          <p:nvPr/>
        </p:nvPicPr>
        <p:blipFill>
          <a:blip r:embed="rId2"/>
          <a:stretch>
            <a:fillRect/>
          </a:stretch>
        </p:blipFill>
        <p:spPr>
          <a:xfrm>
            <a:off x="323528" y="1340768"/>
            <a:ext cx="3142117" cy="4288257"/>
          </a:xfrm>
          <a:prstGeom prst="rect">
            <a:avLst/>
          </a:prstGeom>
        </p:spPr>
      </p:pic>
      <p:pic>
        <p:nvPicPr>
          <p:cNvPr id="6" name="图片 5">
            <a:extLst>
              <a:ext uri="{FF2B5EF4-FFF2-40B4-BE49-F238E27FC236}">
                <a16:creationId xmlns:a16="http://schemas.microsoft.com/office/drawing/2014/main" id="{6D51CEE7-AB7C-40E4-9083-729C6ECCAD78}"/>
              </a:ext>
            </a:extLst>
          </p:cNvPr>
          <p:cNvPicPr>
            <a:picLocks noChangeAspect="1"/>
          </p:cNvPicPr>
          <p:nvPr/>
        </p:nvPicPr>
        <p:blipFill>
          <a:blip r:embed="rId3"/>
          <a:stretch>
            <a:fillRect/>
          </a:stretch>
        </p:blipFill>
        <p:spPr>
          <a:xfrm>
            <a:off x="3272860" y="1340768"/>
            <a:ext cx="5876949" cy="4321620"/>
          </a:xfrm>
          <a:prstGeom prst="rect">
            <a:avLst/>
          </a:prstGeom>
        </p:spPr>
      </p:pic>
    </p:spTree>
    <p:extLst>
      <p:ext uri="{BB962C8B-B14F-4D97-AF65-F5344CB8AC3E}">
        <p14:creationId xmlns:p14="http://schemas.microsoft.com/office/powerpoint/2010/main" val="338980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2" name="Rectangle 1">
            <a:extLst>
              <a:ext uri="{FF2B5EF4-FFF2-40B4-BE49-F238E27FC236}">
                <a16:creationId xmlns:a16="http://schemas.microsoft.com/office/drawing/2014/main" id="{DC1061BE-9FDE-4148-B8E9-2549D7B11BE0}"/>
              </a:ext>
            </a:extLst>
          </p:cNvPr>
          <p:cNvSpPr>
            <a:spLocks noChangeArrowheads="1"/>
          </p:cNvSpPr>
          <p:nvPr/>
        </p:nvSpPr>
        <p:spPr bwMode="auto">
          <a:xfrm>
            <a:off x="827584" y="2564904"/>
            <a:ext cx="74888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name</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kumimoji="0" lang="zh-CN" altLang="zh-CN" sz="2000" b="0" i="0" u="none" strike="noStrike" cap="none" normalizeH="0" baseline="0" dirty="0">
                <a:ln>
                  <a:noFill/>
                </a:ln>
                <a:solidFill>
                  <a:srgbClr val="00B0F0"/>
                </a:solidFill>
                <a:effectLst/>
                <a:latin typeface="微软雅黑" panose="020B0503020204020204" pitchFamily="34" charset="-122"/>
                <a:ea typeface="微软雅黑" panose="020B0503020204020204" pitchFamily="34" charset="-122"/>
              </a:rPr>
              <a:t>x-name </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called X-name </a:t>
            </a:r>
            <a:r>
              <a:rPr lang="zh-CN" altLang="zh-CN" sz="2000" dirty="0">
                <a:solidFill>
                  <a:srgbClr val="FF0000"/>
                </a:solidFill>
                <a:latin typeface="微软雅黑" panose="020B0503020204020204" pitchFamily="34" charset="-122"/>
                <a:ea typeface="微软雅黑" panose="020B0503020204020204" pitchFamily="34" charset="-122"/>
              </a:rPr>
              <a:t>eat_type</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lang="zh-CN" altLang="zh-CN" sz="2000" dirty="0">
                <a:solidFill>
                  <a:srgbClr val="00B0F0"/>
                </a:solidFill>
                <a:latin typeface="微软雅黑" panose="020B0503020204020204" pitchFamily="34" charset="-122"/>
                <a:ea typeface="微软雅黑" panose="020B0503020204020204" pitchFamily="34" charset="-122"/>
              </a:rPr>
              <a:t>coffee_shop </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coffee shop </a:t>
            </a:r>
            <a:r>
              <a:rPr lang="zh-CN" altLang="zh-CN" sz="2000" dirty="0">
                <a:solidFill>
                  <a:srgbClr val="FF0000"/>
                </a:solidFill>
                <a:latin typeface="微软雅黑" panose="020B0503020204020204" pitchFamily="34" charset="-122"/>
                <a:ea typeface="微软雅黑" panose="020B0503020204020204" pitchFamily="34" charset="-122"/>
              </a:rPr>
              <a:t>food</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lang="zh-CN" altLang="zh-CN" sz="2000" dirty="0">
                <a:solidFill>
                  <a:srgbClr val="00B0F0"/>
                </a:solidFill>
                <a:latin typeface="微软雅黑" panose="020B0503020204020204" pitchFamily="34" charset="-122"/>
                <a:ea typeface="微软雅黑" panose="020B0503020204020204" pitchFamily="34" charset="-122"/>
              </a:rPr>
              <a:t>italian</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italian </a:t>
            </a:r>
            <a:r>
              <a:rPr lang="zh-CN" altLang="zh-CN" sz="2000" dirty="0">
                <a:solidFill>
                  <a:srgbClr val="FF0000"/>
                </a:solidFill>
                <a:latin typeface="微软雅黑" panose="020B0503020204020204" pitchFamily="34" charset="-122"/>
                <a:ea typeface="微软雅黑" panose="020B0503020204020204" pitchFamily="34" charset="-122"/>
              </a:rPr>
              <a:t>price_range</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lang="zh-CN" altLang="zh-CN" sz="2000" dirty="0">
                <a:solidFill>
                  <a:srgbClr val="00B0F0"/>
                </a:solidFill>
                <a:latin typeface="微软雅黑" panose="020B0503020204020204" pitchFamily="34" charset="-122"/>
                <a:ea typeface="微软雅黑" panose="020B0503020204020204" pitchFamily="34" charset="-122"/>
              </a:rPr>
              <a:t>more_than_£30 </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price range is more than £ 30 </a:t>
            </a:r>
            <a:r>
              <a:rPr lang="zh-CN" altLang="zh-CN" sz="2000" dirty="0">
                <a:solidFill>
                  <a:srgbClr val="FF0000"/>
                </a:solidFill>
                <a:latin typeface="微软雅黑" panose="020B0503020204020204" pitchFamily="34" charset="-122"/>
                <a:ea typeface="微软雅黑" panose="020B0503020204020204" pitchFamily="34" charset="-122"/>
              </a:rPr>
              <a:t>area</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lang="zh-CN" altLang="zh-CN" sz="2000" dirty="0">
                <a:solidFill>
                  <a:srgbClr val="00B0F0"/>
                </a:solidFill>
                <a:latin typeface="微软雅黑" panose="020B0503020204020204" pitchFamily="34" charset="-122"/>
                <a:ea typeface="微软雅黑" panose="020B0503020204020204" pitchFamily="34" charset="-122"/>
              </a:rPr>
              <a:t>riverside</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the riverside </a:t>
            </a:r>
            <a:r>
              <a:rPr lang="zh-CN" altLang="zh-CN" sz="2000" dirty="0">
                <a:solidFill>
                  <a:srgbClr val="FF0000"/>
                </a:solidFill>
                <a:latin typeface="微软雅黑" panose="020B0503020204020204" pitchFamily="34" charset="-122"/>
                <a:ea typeface="微软雅黑" panose="020B0503020204020204" pitchFamily="34" charset="-122"/>
              </a:rPr>
              <a:t>near</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_</a:t>
            </a:r>
            <a:r>
              <a:rPr lang="zh-CN" altLang="zh-CN" sz="2000" dirty="0">
                <a:solidFill>
                  <a:srgbClr val="00B0F0"/>
                </a:solidFill>
                <a:latin typeface="微软雅黑" panose="020B0503020204020204" pitchFamily="34" charset="-122"/>
                <a:ea typeface="微软雅黑" panose="020B0503020204020204" pitchFamily="34" charset="-122"/>
              </a:rPr>
              <a:t>x-near </a:t>
            </a: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near X-near</a:t>
            </a:r>
            <a:r>
              <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p:txBody>
      </p:sp>
      <p:sp>
        <p:nvSpPr>
          <p:cNvPr id="3" name="Rectangle 1">
            <a:extLst>
              <a:ext uri="{FF2B5EF4-FFF2-40B4-BE49-F238E27FC236}">
                <a16:creationId xmlns:a16="http://schemas.microsoft.com/office/drawing/2014/main" id="{8645DE45-4660-413C-B53B-29EB4D8E45EA}"/>
              </a:ext>
            </a:extLst>
          </p:cNvPr>
          <p:cNvSpPr>
            <a:spLocks noChangeArrowheads="1"/>
          </p:cNvSpPr>
          <p:nvPr/>
        </p:nvSpPr>
        <p:spPr bwMode="auto">
          <a:xfrm>
            <a:off x="827584" y="4509120"/>
            <a:ext cx="7493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n italian coffee shop called X-name is at the riverside . it is near X-near and its price range is more than £ 30 . </a:t>
            </a:r>
          </a:p>
        </p:txBody>
      </p:sp>
    </p:spTree>
    <p:extLst>
      <p:ext uri="{BB962C8B-B14F-4D97-AF65-F5344CB8AC3E}">
        <p14:creationId xmlns:p14="http://schemas.microsoft.com/office/powerpoint/2010/main" val="281137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2" name="Rectangle 1">
            <a:extLst>
              <a:ext uri="{FF2B5EF4-FFF2-40B4-BE49-F238E27FC236}">
                <a16:creationId xmlns:a16="http://schemas.microsoft.com/office/drawing/2014/main" id="{DC1061BE-9FDE-4148-B8E9-2549D7B11BE0}"/>
              </a:ext>
            </a:extLst>
          </p:cNvPr>
          <p:cNvSpPr>
            <a:spLocks noChangeArrowheads="1"/>
          </p:cNvSpPr>
          <p:nvPr/>
        </p:nvSpPr>
        <p:spPr bwMode="auto">
          <a:xfrm>
            <a:off x="1619672" y="3068960"/>
            <a:ext cx="59046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000" dirty="0">
                <a:latin typeface="微软雅黑" panose="020B0503020204020204" pitchFamily="34" charset="-122"/>
                <a:ea typeface="微软雅黑" panose="020B0503020204020204" pitchFamily="34" charset="-122"/>
              </a:rPr>
              <a:t>实验中对</a:t>
            </a:r>
            <a:r>
              <a:rPr lang="en-US" altLang="zh-CN" sz="2000" dirty="0">
                <a:latin typeface="微软雅黑" panose="020B0503020204020204" pitchFamily="34" charset="-122"/>
                <a:ea typeface="微软雅黑" panose="020B0503020204020204" pitchFamily="34" charset="-122"/>
              </a:rPr>
              <a:t>decoder</a:t>
            </a:r>
            <a:r>
              <a:rPr lang="zh-CN" altLang="en-US" sz="2000" dirty="0">
                <a:latin typeface="微软雅黑" panose="020B0503020204020204" pitchFamily="34" charset="-122"/>
                <a:ea typeface="微软雅黑" panose="020B0503020204020204" pitchFamily="34" charset="-122"/>
              </a:rPr>
              <a:t>使用的词表进行缩减，并对</a:t>
            </a:r>
            <a:r>
              <a:rPr lang="en-US" altLang="zh-CN" sz="2000" dirty="0">
                <a:latin typeface="微软雅黑" panose="020B0503020204020204" pitchFamily="34" charset="-122"/>
                <a:ea typeface="微软雅黑" panose="020B0503020204020204" pitchFamily="34" charset="-122"/>
              </a:rPr>
              <a:t>beam search</a:t>
            </a:r>
            <a:r>
              <a:rPr lang="zh-CN" altLang="en-US" sz="2000" dirty="0">
                <a:latin typeface="微软雅黑" panose="020B0503020204020204" pitchFamily="34" charset="-122"/>
                <a:ea typeface="微软雅黑" panose="020B0503020204020204" pitchFamily="34" charset="-122"/>
              </a:rPr>
              <a:t>进行简单的限制，只加入一条规则，如果</a:t>
            </a:r>
            <a:r>
              <a:rPr lang="en-US" altLang="zh-CN" sz="2000" dirty="0">
                <a:latin typeface="微软雅黑" panose="020B0503020204020204" pitchFamily="34" charset="-122"/>
                <a:ea typeface="微软雅黑" panose="020B0503020204020204" pitchFamily="34" charset="-122"/>
              </a:rPr>
              <a:t>restaurant</a:t>
            </a:r>
            <a:r>
              <a:rPr lang="zh-CN" altLang="en-US" sz="2000" dirty="0">
                <a:latin typeface="微软雅黑" panose="020B0503020204020204" pitchFamily="34" charset="-122"/>
                <a:ea typeface="微软雅黑" panose="020B0503020204020204" pitchFamily="34" charset="-122"/>
              </a:rPr>
              <a:t>没有出现在输入中，则输出也不应该包括</a:t>
            </a:r>
            <a:r>
              <a:rPr lang="en-US" altLang="zh-CN" sz="2000" dirty="0">
                <a:latin typeface="微软雅黑" panose="020B0503020204020204" pitchFamily="34" charset="-122"/>
                <a:ea typeface="微软雅黑" panose="020B0503020204020204" pitchFamily="34" charset="-122"/>
              </a:rPr>
              <a:t>restaurant</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5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对比模型</a:t>
            </a:r>
          </a:p>
        </p:txBody>
      </p:sp>
      <p:sp>
        <p:nvSpPr>
          <p:cNvPr id="2" name="Rectangle 1">
            <a:extLst>
              <a:ext uri="{FF2B5EF4-FFF2-40B4-BE49-F238E27FC236}">
                <a16:creationId xmlns:a16="http://schemas.microsoft.com/office/drawing/2014/main" id="{DC1061BE-9FDE-4148-B8E9-2549D7B11BE0}"/>
              </a:ext>
            </a:extLst>
          </p:cNvPr>
          <p:cNvSpPr>
            <a:spLocks noChangeArrowheads="1"/>
          </p:cNvSpPr>
          <p:nvPr/>
        </p:nvSpPr>
        <p:spPr bwMode="auto">
          <a:xfrm>
            <a:off x="1619672" y="2636912"/>
            <a:ext cx="59046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4" name="表格 5">
            <a:extLst>
              <a:ext uri="{FF2B5EF4-FFF2-40B4-BE49-F238E27FC236}">
                <a16:creationId xmlns:a16="http://schemas.microsoft.com/office/drawing/2014/main" id="{C7BB1940-9B11-49C7-80F6-C4632E0C8CAC}"/>
              </a:ext>
            </a:extLst>
          </p:cNvPr>
          <p:cNvGraphicFramePr>
            <a:graphicFrameLocks noGrp="1"/>
          </p:cNvGraphicFramePr>
          <p:nvPr>
            <p:extLst>
              <p:ext uri="{D42A27DB-BD31-4B8C-83A1-F6EECF244321}">
                <p14:modId xmlns:p14="http://schemas.microsoft.com/office/powerpoint/2010/main" val="4201666555"/>
              </p:ext>
            </p:extLst>
          </p:nvPr>
        </p:nvGraphicFramePr>
        <p:xfrm>
          <a:off x="1187624" y="2367280"/>
          <a:ext cx="6984776" cy="2823893"/>
        </p:xfrm>
        <a:graphic>
          <a:graphicData uri="http://schemas.openxmlformats.org/drawingml/2006/table">
            <a:tbl>
              <a:tblPr firstRow="1" bandRow="1">
                <a:tableStyleId>{5C22544A-7EE6-4342-B048-85BDC9FD1C3A}</a:tableStyleId>
              </a:tblPr>
              <a:tblGrid>
                <a:gridCol w="1650130">
                  <a:extLst>
                    <a:ext uri="{9D8B030D-6E8A-4147-A177-3AD203B41FA5}">
                      <a16:colId xmlns:a16="http://schemas.microsoft.com/office/drawing/2014/main" val="2706620345"/>
                    </a:ext>
                  </a:extLst>
                </a:gridCol>
                <a:gridCol w="5334646">
                  <a:extLst>
                    <a:ext uri="{9D8B030D-6E8A-4147-A177-3AD203B41FA5}">
                      <a16:colId xmlns:a16="http://schemas.microsoft.com/office/drawing/2014/main" val="1407057991"/>
                    </a:ext>
                  </a:extLst>
                </a:gridCol>
              </a:tblGrid>
              <a:tr h="462082">
                <a:tc>
                  <a:txBody>
                    <a:bodyPr/>
                    <a:lstStyle/>
                    <a:p>
                      <a:r>
                        <a:rPr lang="zh-CN" altLang="en-US" dirty="0"/>
                        <a:t>对比模型</a:t>
                      </a:r>
                    </a:p>
                  </a:txBody>
                  <a:tcPr/>
                </a:tc>
                <a:tc>
                  <a:txBody>
                    <a:bodyPr/>
                    <a:lstStyle/>
                    <a:p>
                      <a:endParaRPr lang="zh-CN" altLang="en-US" dirty="0"/>
                    </a:p>
                  </a:txBody>
                  <a:tcPr/>
                </a:tc>
                <a:extLst>
                  <a:ext uri="{0D108BD9-81ED-4DB2-BD59-A6C34878D82A}">
                    <a16:rowId xmlns:a16="http://schemas.microsoft.com/office/drawing/2014/main" val="1338699210"/>
                  </a:ext>
                </a:extLst>
              </a:tr>
              <a:tr h="462082">
                <a:tc>
                  <a:txBody>
                    <a:bodyPr/>
                    <a:lstStyle/>
                    <a:p>
                      <a:r>
                        <a:rPr lang="en-US" altLang="zh-CN" dirty="0" err="1"/>
                        <a:t>OpenNMT</a:t>
                      </a:r>
                      <a:endParaRPr lang="zh-CN" altLang="en-US" dirty="0"/>
                    </a:p>
                  </a:txBody>
                  <a:tcPr/>
                </a:tc>
                <a:tc>
                  <a:txBody>
                    <a:bodyPr/>
                    <a:lstStyle/>
                    <a:p>
                      <a:r>
                        <a:rPr lang="en-US" altLang="zh-CN" dirty="0"/>
                        <a:t>Seq2Seq</a:t>
                      </a:r>
                      <a:r>
                        <a:rPr lang="zh-CN" altLang="en-US" dirty="0"/>
                        <a:t>的生成模型</a:t>
                      </a:r>
                    </a:p>
                  </a:txBody>
                  <a:tcPr/>
                </a:tc>
                <a:extLst>
                  <a:ext uri="{0D108BD9-81ED-4DB2-BD59-A6C34878D82A}">
                    <a16:rowId xmlns:a16="http://schemas.microsoft.com/office/drawing/2014/main" val="3317755331"/>
                  </a:ext>
                </a:extLst>
              </a:tr>
              <a:tr h="797567">
                <a:tc>
                  <a:txBody>
                    <a:bodyPr/>
                    <a:lstStyle/>
                    <a:p>
                      <a:r>
                        <a:rPr lang="en-US" altLang="zh-CN" sz="1800" b="0" i="0" u="none" strike="noStrike" kern="1200" baseline="0" dirty="0" err="1">
                          <a:solidFill>
                            <a:schemeClr val="dk1"/>
                          </a:solidFill>
                          <a:latin typeface="+mn-lt"/>
                          <a:ea typeface="+mn-ea"/>
                          <a:cs typeface="+mn-cs"/>
                        </a:rPr>
                        <a:t>TGen</a:t>
                      </a:r>
                      <a:endParaRPr lang="zh-CN" altLang="en-US" dirty="0"/>
                    </a:p>
                  </a:txBody>
                  <a:tcPr/>
                </a:tc>
                <a:tc>
                  <a:txBody>
                    <a:bodyPr/>
                    <a:lstStyle/>
                    <a:p>
                      <a:r>
                        <a:rPr lang="zh-CN" altLang="en-US" dirty="0"/>
                        <a:t>在</a:t>
                      </a:r>
                      <a:r>
                        <a:rPr lang="en-US" altLang="zh-CN" dirty="0"/>
                        <a:t>Decoder</a:t>
                      </a:r>
                      <a:r>
                        <a:rPr lang="zh-CN" altLang="en-US" dirty="0"/>
                        <a:t>的部分通过规则的方法对句子进行打分排序</a:t>
                      </a:r>
                    </a:p>
                  </a:txBody>
                  <a:tcPr/>
                </a:tc>
                <a:extLst>
                  <a:ext uri="{0D108BD9-81ED-4DB2-BD59-A6C34878D82A}">
                    <a16:rowId xmlns:a16="http://schemas.microsoft.com/office/drawing/2014/main" val="2354745783"/>
                  </a:ext>
                </a:extLst>
              </a:tr>
              <a:tr h="462082">
                <a:tc>
                  <a:txBody>
                    <a:bodyPr/>
                    <a:lstStyle/>
                    <a:p>
                      <a:r>
                        <a:rPr lang="en-US" altLang="zh-CN" sz="1800" b="0" i="0" u="none" strike="noStrike" kern="1200" baseline="0" dirty="0">
                          <a:solidFill>
                            <a:schemeClr val="dk1"/>
                          </a:solidFill>
                          <a:latin typeface="+mn-lt"/>
                          <a:ea typeface="+mn-ea"/>
                          <a:cs typeface="+mn-cs"/>
                        </a:rPr>
                        <a:t>Slug2Slug</a:t>
                      </a:r>
                      <a:endParaRPr lang="zh-CN" altLang="en-US" dirty="0"/>
                    </a:p>
                  </a:txBody>
                  <a:tcPr/>
                </a:tc>
                <a:tc>
                  <a:txBody>
                    <a:bodyPr/>
                    <a:lstStyle/>
                    <a:p>
                      <a:r>
                        <a:rPr lang="zh-CN" altLang="en-US" dirty="0"/>
                        <a:t>对输入的</a:t>
                      </a:r>
                      <a:r>
                        <a:rPr lang="en-US" altLang="zh-CN" dirty="0"/>
                        <a:t>slot-value</a:t>
                      </a:r>
                      <a:r>
                        <a:rPr lang="zh-CN" altLang="en-US" dirty="0"/>
                        <a:t>的顺序和输出句子中对应表达的顺序相同</a:t>
                      </a:r>
                    </a:p>
                  </a:txBody>
                  <a:tcPr/>
                </a:tc>
                <a:extLst>
                  <a:ext uri="{0D108BD9-81ED-4DB2-BD59-A6C34878D82A}">
                    <a16:rowId xmlns:a16="http://schemas.microsoft.com/office/drawing/2014/main" val="1970315233"/>
                  </a:ext>
                </a:extLst>
              </a:tr>
              <a:tr h="462082">
                <a:tc>
                  <a:txBody>
                    <a:bodyPr/>
                    <a:lstStyle/>
                    <a:p>
                      <a:r>
                        <a:rPr lang="en-US" altLang="zh-CN" sz="1800" b="0" i="0" u="none" strike="noStrike" kern="1200" baseline="0" dirty="0">
                          <a:solidFill>
                            <a:schemeClr val="dk1"/>
                          </a:solidFill>
                          <a:latin typeface="+mn-lt"/>
                          <a:ea typeface="+mn-ea"/>
                          <a:cs typeface="+mn-cs"/>
                        </a:rPr>
                        <a:t>TUDA</a:t>
                      </a:r>
                      <a:endParaRPr lang="zh-CN" altLang="en-US" dirty="0"/>
                    </a:p>
                  </a:txBody>
                  <a:tcPr/>
                </a:tc>
                <a:tc>
                  <a:txBody>
                    <a:bodyPr/>
                    <a:lstStyle/>
                    <a:p>
                      <a:r>
                        <a:rPr lang="zh-CN" altLang="en-US" dirty="0"/>
                        <a:t>基于模板的方法生成模型</a:t>
                      </a:r>
                    </a:p>
                  </a:txBody>
                  <a:tcPr/>
                </a:tc>
                <a:extLst>
                  <a:ext uri="{0D108BD9-81ED-4DB2-BD59-A6C34878D82A}">
                    <a16:rowId xmlns:a16="http://schemas.microsoft.com/office/drawing/2014/main" val="1914854368"/>
                  </a:ext>
                </a:extLst>
              </a:tr>
            </a:tbl>
          </a:graphicData>
        </a:graphic>
      </p:graphicFrame>
    </p:spTree>
    <p:extLst>
      <p:ext uri="{BB962C8B-B14F-4D97-AF65-F5344CB8AC3E}">
        <p14:creationId xmlns:p14="http://schemas.microsoft.com/office/powerpoint/2010/main" val="261884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实验结果</a:t>
            </a:r>
          </a:p>
        </p:txBody>
      </p:sp>
      <p:pic>
        <p:nvPicPr>
          <p:cNvPr id="8" name="图片 7">
            <a:extLst>
              <a:ext uri="{FF2B5EF4-FFF2-40B4-BE49-F238E27FC236}">
                <a16:creationId xmlns:a16="http://schemas.microsoft.com/office/drawing/2014/main" id="{45E84417-2682-4A2E-BDF8-7305E4A58CDC}"/>
              </a:ext>
            </a:extLst>
          </p:cNvPr>
          <p:cNvPicPr>
            <a:picLocks noChangeAspect="1"/>
          </p:cNvPicPr>
          <p:nvPr/>
        </p:nvPicPr>
        <p:blipFill rotWithShape="1">
          <a:blip r:embed="rId2"/>
          <a:srcRect b="72551"/>
          <a:stretch/>
        </p:blipFill>
        <p:spPr>
          <a:xfrm>
            <a:off x="1943708" y="2069159"/>
            <a:ext cx="5256584" cy="1296144"/>
          </a:xfrm>
          <a:prstGeom prst="rect">
            <a:avLst/>
          </a:prstGeom>
        </p:spPr>
      </p:pic>
      <p:pic>
        <p:nvPicPr>
          <p:cNvPr id="10" name="图片 9">
            <a:extLst>
              <a:ext uri="{FF2B5EF4-FFF2-40B4-BE49-F238E27FC236}">
                <a16:creationId xmlns:a16="http://schemas.microsoft.com/office/drawing/2014/main" id="{748032BA-A607-4AED-B517-75C7AEA0CBB8}"/>
              </a:ext>
            </a:extLst>
          </p:cNvPr>
          <p:cNvPicPr>
            <a:picLocks noChangeAspect="1"/>
          </p:cNvPicPr>
          <p:nvPr/>
        </p:nvPicPr>
        <p:blipFill rotWithShape="1">
          <a:blip r:embed="rId2"/>
          <a:srcRect t="48799"/>
          <a:stretch/>
        </p:blipFill>
        <p:spPr>
          <a:xfrm>
            <a:off x="1943708" y="3645024"/>
            <a:ext cx="5256584" cy="2417675"/>
          </a:xfrm>
          <a:prstGeom prst="rect">
            <a:avLst/>
          </a:prstGeom>
        </p:spPr>
      </p:pic>
    </p:spTree>
    <p:extLst>
      <p:ext uri="{BB962C8B-B14F-4D97-AF65-F5344CB8AC3E}">
        <p14:creationId xmlns:p14="http://schemas.microsoft.com/office/powerpoint/2010/main" val="17100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76B2C3B9-13A6-4C85-896D-6A1F095BC30F}"/>
              </a:ext>
            </a:extLst>
          </p:cNvPr>
          <p:cNvSpPr/>
          <p:nvPr/>
        </p:nvSpPr>
        <p:spPr bwMode="auto">
          <a:xfrm>
            <a:off x="-3175" y="895350"/>
            <a:ext cx="4419600"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a:extLst>
              <a:ext uri="{FF2B5EF4-FFF2-40B4-BE49-F238E27FC236}">
                <a16:creationId xmlns:a16="http://schemas.microsoft.com/office/drawing/2014/main" id="{D47EED44-9592-49E7-A827-8790315C284F}"/>
              </a:ext>
            </a:extLst>
          </p:cNvPr>
          <p:cNvSpPr/>
          <p:nvPr/>
        </p:nvSpPr>
        <p:spPr bwMode="auto">
          <a:xfrm rot="5400000" flipV="1">
            <a:off x="1400969" y="-302419"/>
            <a:ext cx="928687" cy="3733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a:extLst>
              <a:ext uri="{FF2B5EF4-FFF2-40B4-BE49-F238E27FC236}">
                <a16:creationId xmlns:a16="http://schemas.microsoft.com/office/drawing/2014/main" id="{9AB7D776-2836-40F2-A15A-4145C918CCFE}"/>
              </a:ext>
            </a:extLst>
          </p:cNvPr>
          <p:cNvSpPr/>
          <p:nvPr/>
        </p:nvSpPr>
        <p:spPr bwMode="auto">
          <a:xfrm rot="5400000">
            <a:off x="1409700" y="4168775"/>
            <a:ext cx="914400" cy="373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组合 52">
            <a:extLst>
              <a:ext uri="{FF2B5EF4-FFF2-40B4-BE49-F238E27FC236}">
                <a16:creationId xmlns:a16="http://schemas.microsoft.com/office/drawing/2014/main" id="{FA57C267-2996-4264-9616-E1CC71083A86}"/>
              </a:ext>
            </a:extLst>
          </p:cNvPr>
          <p:cNvGrpSpPr>
            <a:grpSpLocks/>
          </p:cNvGrpSpPr>
          <p:nvPr/>
        </p:nvGrpSpPr>
        <p:grpSpPr bwMode="auto">
          <a:xfrm>
            <a:off x="1143000" y="1660525"/>
            <a:ext cx="2065338" cy="3484563"/>
            <a:chOff x="0" y="1111187"/>
            <a:chExt cx="2754050" cy="4646991"/>
          </a:xfrm>
        </p:grpSpPr>
        <p:sp>
          <p:nvSpPr>
            <p:cNvPr id="48" name="椭圆 47">
              <a:extLst>
                <a:ext uri="{FF2B5EF4-FFF2-40B4-BE49-F238E27FC236}">
                  <a16:creationId xmlns:a16="http://schemas.microsoft.com/office/drawing/2014/main" id="{85B8FBBF-9D87-4317-B9E1-74302F007D40}"/>
                </a:ext>
              </a:extLst>
            </p:cNvPr>
            <p:cNvSpPr/>
            <p:nvPr/>
          </p:nvSpPr>
          <p:spPr>
            <a:xfrm>
              <a:off x="2449221" y="4864770"/>
              <a:ext cx="201102" cy="199006"/>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a:extLst>
                <a:ext uri="{FF2B5EF4-FFF2-40B4-BE49-F238E27FC236}">
                  <a16:creationId xmlns:a16="http://schemas.microsoft.com/office/drawing/2014/main" id="{15DB7CD0-3D27-457C-9E67-2337B3CECD16}"/>
                </a:ext>
              </a:extLst>
            </p:cNvPr>
            <p:cNvSpPr/>
            <p:nvPr/>
          </p:nvSpPr>
          <p:spPr>
            <a:xfrm>
              <a:off x="0" y="1111187"/>
              <a:ext cx="311181" cy="311211"/>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a:extLst>
                <a:ext uri="{FF2B5EF4-FFF2-40B4-BE49-F238E27FC236}">
                  <a16:creationId xmlns:a16="http://schemas.microsoft.com/office/drawing/2014/main" id="{98795CC3-EBA1-400D-94B7-7162C7FB6530}"/>
                </a:ext>
              </a:extLst>
            </p:cNvPr>
            <p:cNvSpPr/>
            <p:nvPr/>
          </p:nvSpPr>
          <p:spPr>
            <a:xfrm>
              <a:off x="1113474" y="1610818"/>
              <a:ext cx="906021" cy="9061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a:extLst>
                <a:ext uri="{FF2B5EF4-FFF2-40B4-BE49-F238E27FC236}">
                  <a16:creationId xmlns:a16="http://schemas.microsoft.com/office/drawing/2014/main" id="{A59A9C52-9745-43DB-BF3C-ADD23C43D180}"/>
                </a:ext>
              </a:extLst>
            </p:cNvPr>
            <p:cNvSpPr/>
            <p:nvPr/>
          </p:nvSpPr>
          <p:spPr>
            <a:xfrm>
              <a:off x="855216" y="5459669"/>
              <a:ext cx="296362" cy="29850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a:extLst>
                <a:ext uri="{FF2B5EF4-FFF2-40B4-BE49-F238E27FC236}">
                  <a16:creationId xmlns:a16="http://schemas.microsoft.com/office/drawing/2014/main" id="{BFE946B2-F849-4698-AF26-1A59C2FBCA22}"/>
                </a:ext>
              </a:extLst>
            </p:cNvPr>
            <p:cNvSpPr/>
            <p:nvPr/>
          </p:nvSpPr>
          <p:spPr>
            <a:xfrm>
              <a:off x="2313741" y="1193754"/>
              <a:ext cx="440309" cy="44246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6" name="图片 5">
            <a:extLst>
              <a:ext uri="{FF2B5EF4-FFF2-40B4-BE49-F238E27FC236}">
                <a16:creationId xmlns:a16="http://schemas.microsoft.com/office/drawing/2014/main" id="{60C01AA6-02CF-4A96-B747-F3A219877F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5325"/>
            <a:ext cx="39846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extLst>
              <a:ext uri="{FF2B5EF4-FFF2-40B4-BE49-F238E27FC236}">
                <a16:creationId xmlns:a16="http://schemas.microsoft.com/office/drawing/2014/main" id="{E5623550-65A4-4C63-964F-7B121DC16C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606550"/>
            <a:ext cx="5527676"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任意多边形 38">
            <a:extLst>
              <a:ext uri="{FF2B5EF4-FFF2-40B4-BE49-F238E27FC236}">
                <a16:creationId xmlns:a16="http://schemas.microsoft.com/office/drawing/2014/main" id="{F75EFB8B-D896-4863-850A-C451BDD0B84C}"/>
              </a:ext>
            </a:extLst>
          </p:cNvPr>
          <p:cNvSpPr/>
          <p:nvPr/>
        </p:nvSpPr>
        <p:spPr>
          <a:xfrm rot="16200000">
            <a:off x="2011363" y="1989137"/>
            <a:ext cx="5143500" cy="2936875"/>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a:extLst>
              <a:ext uri="{FF2B5EF4-FFF2-40B4-BE49-F238E27FC236}">
                <a16:creationId xmlns:a16="http://schemas.microsoft.com/office/drawing/2014/main" id="{5D6C1384-442A-431A-8375-691C010309AE}"/>
              </a:ext>
            </a:extLst>
          </p:cNvPr>
          <p:cNvSpPr/>
          <p:nvPr/>
        </p:nvSpPr>
        <p:spPr>
          <a:xfrm rot="16200000">
            <a:off x="2968625" y="1101725"/>
            <a:ext cx="5591175" cy="5159375"/>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a:extLst>
              <a:ext uri="{FF2B5EF4-FFF2-40B4-BE49-F238E27FC236}">
                <a16:creationId xmlns:a16="http://schemas.microsoft.com/office/drawing/2014/main" id="{FAC34835-210D-400E-803D-4D7FBF889613}"/>
              </a:ext>
            </a:extLst>
          </p:cNvPr>
          <p:cNvSpPr/>
          <p:nvPr/>
        </p:nvSpPr>
        <p:spPr>
          <a:xfrm>
            <a:off x="6065838" y="4200525"/>
            <a:ext cx="238125" cy="23812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a:extLst>
              <a:ext uri="{FF2B5EF4-FFF2-40B4-BE49-F238E27FC236}">
                <a16:creationId xmlns:a16="http://schemas.microsoft.com/office/drawing/2014/main" id="{365F741F-D4EF-49CD-B2E0-9143286F355A}"/>
              </a:ext>
            </a:extLst>
          </p:cNvPr>
          <p:cNvSpPr/>
          <p:nvPr/>
        </p:nvSpPr>
        <p:spPr>
          <a:xfrm>
            <a:off x="6413500" y="4157663"/>
            <a:ext cx="9842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accent5">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相关背景</a:t>
            </a:r>
          </a:p>
        </p:txBody>
      </p:sp>
      <p:sp>
        <p:nvSpPr>
          <p:cNvPr id="74" name="矩形 73">
            <a:extLst>
              <a:ext uri="{FF2B5EF4-FFF2-40B4-BE49-F238E27FC236}">
                <a16:creationId xmlns:a16="http://schemas.microsoft.com/office/drawing/2014/main" id="{CC8B480F-8AF5-4D6B-B789-45F0239A0411}"/>
              </a:ext>
            </a:extLst>
          </p:cNvPr>
          <p:cNvSpPr/>
          <p:nvPr/>
        </p:nvSpPr>
        <p:spPr>
          <a:xfrm>
            <a:off x="6065838" y="45688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a:extLst>
              <a:ext uri="{FF2B5EF4-FFF2-40B4-BE49-F238E27FC236}">
                <a16:creationId xmlns:a16="http://schemas.microsoft.com/office/drawing/2014/main" id="{5069727F-227A-4547-BB69-A7232520BE7B}"/>
              </a:ext>
            </a:extLst>
          </p:cNvPr>
          <p:cNvSpPr/>
          <p:nvPr/>
        </p:nvSpPr>
        <p:spPr>
          <a:xfrm>
            <a:off x="6413500" y="45263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方法介绍</a:t>
            </a:r>
          </a:p>
        </p:txBody>
      </p:sp>
      <p:sp>
        <p:nvSpPr>
          <p:cNvPr id="76" name="矩形 75">
            <a:extLst>
              <a:ext uri="{FF2B5EF4-FFF2-40B4-BE49-F238E27FC236}">
                <a16:creationId xmlns:a16="http://schemas.microsoft.com/office/drawing/2014/main" id="{B290EF70-CAA3-43BD-8A3F-89F8F61231DF}"/>
              </a:ext>
            </a:extLst>
          </p:cNvPr>
          <p:cNvSpPr/>
          <p:nvPr/>
        </p:nvSpPr>
        <p:spPr>
          <a:xfrm>
            <a:off x="6065838" y="49371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a:extLst>
              <a:ext uri="{FF2B5EF4-FFF2-40B4-BE49-F238E27FC236}">
                <a16:creationId xmlns:a16="http://schemas.microsoft.com/office/drawing/2014/main" id="{62DDFACB-B3EC-4461-93D1-9F85B8F0F16E}"/>
              </a:ext>
            </a:extLst>
          </p:cNvPr>
          <p:cNvSpPr/>
          <p:nvPr/>
        </p:nvSpPr>
        <p:spPr>
          <a:xfrm>
            <a:off x="6413500" y="48946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实验设置</a:t>
            </a:r>
          </a:p>
        </p:txBody>
      </p:sp>
      <p:sp>
        <p:nvSpPr>
          <p:cNvPr id="78" name="矩形 77">
            <a:extLst>
              <a:ext uri="{FF2B5EF4-FFF2-40B4-BE49-F238E27FC236}">
                <a16:creationId xmlns:a16="http://schemas.microsoft.com/office/drawing/2014/main" id="{1177D171-80F3-45CF-9244-755B7F727742}"/>
              </a:ext>
            </a:extLst>
          </p:cNvPr>
          <p:cNvSpPr/>
          <p:nvPr/>
        </p:nvSpPr>
        <p:spPr>
          <a:xfrm>
            <a:off x="6065838" y="5305425"/>
            <a:ext cx="238125" cy="2365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a:extLst>
              <a:ext uri="{FF2B5EF4-FFF2-40B4-BE49-F238E27FC236}">
                <a16:creationId xmlns:a16="http://schemas.microsoft.com/office/drawing/2014/main" id="{99279D8A-827C-4205-B2A1-D7EEA2CA9BB3}"/>
              </a:ext>
            </a:extLst>
          </p:cNvPr>
          <p:cNvSpPr/>
          <p:nvPr/>
        </p:nvSpPr>
        <p:spPr>
          <a:xfrm>
            <a:off x="6413500" y="5262563"/>
            <a:ext cx="954088" cy="322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总结思考</a:t>
            </a:r>
          </a:p>
        </p:txBody>
      </p:sp>
      <p:sp>
        <p:nvSpPr>
          <p:cNvPr id="24" name="文本框 23">
            <a:extLst>
              <a:ext uri="{FF2B5EF4-FFF2-40B4-BE49-F238E27FC236}">
                <a16:creationId xmlns:a16="http://schemas.microsoft.com/office/drawing/2014/main" id="{DD9AABD2-3A94-45DA-86E3-E5325765DC69}"/>
              </a:ext>
            </a:extLst>
          </p:cNvPr>
          <p:cNvSpPr txBox="1"/>
          <p:nvPr/>
        </p:nvSpPr>
        <p:spPr>
          <a:xfrm>
            <a:off x="5613400" y="3389313"/>
            <a:ext cx="2930525" cy="506412"/>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defRPr/>
            </a:pPr>
            <a:r>
              <a:rPr lang="zh-CN" altLang="en-US" sz="2700" dirty="0">
                <a:solidFill>
                  <a:schemeClr val="accent5">
                    <a:lumMod val="50000"/>
                  </a:schemeClr>
                </a:solidFill>
                <a:sym typeface="微软雅黑" panose="020B0503020204020204" pitchFamily="34" charset="-122"/>
              </a:rPr>
              <a:t>目录 </a:t>
            </a:r>
            <a:r>
              <a:rPr lang="en-US" altLang="zh-CN" sz="2700" dirty="0">
                <a:solidFill>
                  <a:schemeClr val="accent5">
                    <a:lumMod val="50000"/>
                  </a:schemeClr>
                </a:solidFill>
                <a:sym typeface="微软雅黑" panose="020B0503020204020204" pitchFamily="34" charset="-122"/>
              </a:rPr>
              <a:t>| CONTENT</a:t>
            </a:r>
          </a:p>
        </p:txBody>
      </p:sp>
      <p:pic>
        <p:nvPicPr>
          <p:cNvPr id="5139" name="图片 7">
            <a:extLst>
              <a:ext uri="{FF2B5EF4-FFF2-40B4-BE49-F238E27FC236}">
                <a16:creationId xmlns:a16="http://schemas.microsoft.com/office/drawing/2014/main" id="{5506F837-0DC6-4DEF-B163-560A6CDDB3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1400175"/>
            <a:ext cx="13192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实验结果</a:t>
            </a:r>
          </a:p>
        </p:txBody>
      </p:sp>
      <p:sp>
        <p:nvSpPr>
          <p:cNvPr id="5" name="Rectangle 1">
            <a:extLst>
              <a:ext uri="{FF2B5EF4-FFF2-40B4-BE49-F238E27FC236}">
                <a16:creationId xmlns:a16="http://schemas.microsoft.com/office/drawing/2014/main" id="{7A1F21C2-F9F4-43CC-9DF2-61B590D27C17}"/>
              </a:ext>
            </a:extLst>
          </p:cNvPr>
          <p:cNvSpPr>
            <a:spLocks noChangeArrowheads="1"/>
          </p:cNvSpPr>
          <p:nvPr/>
        </p:nvSpPr>
        <p:spPr bwMode="auto">
          <a:xfrm>
            <a:off x="1115616" y="2703984"/>
            <a:ext cx="72008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实验结果证明使用本文提出的方法可以使神经网络生成的模型更加具有可靠性，模型的可靠性和基于模板的生成模型可以同样达到</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的性能。</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文中对其他各种自动评估指标提出质疑，认为这些指标没有办法等到一个准确的结论</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6490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8C97BC-F2DB-47F4-8C9C-FAD14E47682B}"/>
              </a:ext>
            </a:extLst>
          </p:cNvPr>
          <p:cNvPicPr>
            <a:picLocks noChangeAspect="1"/>
          </p:cNvPicPr>
          <p:nvPr/>
        </p:nvPicPr>
        <p:blipFill>
          <a:blip r:embed="rId2"/>
          <a:stretch>
            <a:fillRect/>
          </a:stretch>
        </p:blipFill>
        <p:spPr>
          <a:xfrm>
            <a:off x="1271118" y="1196752"/>
            <a:ext cx="6601763" cy="5015462"/>
          </a:xfrm>
          <a:prstGeom prst="rect">
            <a:avLst/>
          </a:prstGeom>
        </p:spPr>
      </p:pic>
    </p:spTree>
    <p:extLst>
      <p:ext uri="{BB962C8B-B14F-4D97-AF65-F5344CB8AC3E}">
        <p14:creationId xmlns:p14="http://schemas.microsoft.com/office/powerpoint/2010/main" val="422710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76B2C3B9-13A6-4C85-896D-6A1F095BC30F}"/>
              </a:ext>
            </a:extLst>
          </p:cNvPr>
          <p:cNvSpPr/>
          <p:nvPr/>
        </p:nvSpPr>
        <p:spPr bwMode="auto">
          <a:xfrm>
            <a:off x="-3175" y="895350"/>
            <a:ext cx="4419600"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a:extLst>
              <a:ext uri="{FF2B5EF4-FFF2-40B4-BE49-F238E27FC236}">
                <a16:creationId xmlns:a16="http://schemas.microsoft.com/office/drawing/2014/main" id="{D47EED44-9592-49E7-A827-8790315C284F}"/>
              </a:ext>
            </a:extLst>
          </p:cNvPr>
          <p:cNvSpPr/>
          <p:nvPr/>
        </p:nvSpPr>
        <p:spPr bwMode="auto">
          <a:xfrm rot="5400000" flipV="1">
            <a:off x="1400969" y="-302419"/>
            <a:ext cx="928687" cy="3733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a:extLst>
              <a:ext uri="{FF2B5EF4-FFF2-40B4-BE49-F238E27FC236}">
                <a16:creationId xmlns:a16="http://schemas.microsoft.com/office/drawing/2014/main" id="{9AB7D776-2836-40F2-A15A-4145C918CCFE}"/>
              </a:ext>
            </a:extLst>
          </p:cNvPr>
          <p:cNvSpPr/>
          <p:nvPr/>
        </p:nvSpPr>
        <p:spPr bwMode="auto">
          <a:xfrm rot="5400000">
            <a:off x="1409700" y="4168775"/>
            <a:ext cx="914400" cy="373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组合 52">
            <a:extLst>
              <a:ext uri="{FF2B5EF4-FFF2-40B4-BE49-F238E27FC236}">
                <a16:creationId xmlns:a16="http://schemas.microsoft.com/office/drawing/2014/main" id="{FA57C267-2996-4264-9616-E1CC71083A86}"/>
              </a:ext>
            </a:extLst>
          </p:cNvPr>
          <p:cNvGrpSpPr>
            <a:grpSpLocks/>
          </p:cNvGrpSpPr>
          <p:nvPr/>
        </p:nvGrpSpPr>
        <p:grpSpPr bwMode="auto">
          <a:xfrm>
            <a:off x="1143000" y="1660525"/>
            <a:ext cx="2065338" cy="3484563"/>
            <a:chOff x="0" y="1111187"/>
            <a:chExt cx="2754050" cy="4646991"/>
          </a:xfrm>
        </p:grpSpPr>
        <p:sp>
          <p:nvSpPr>
            <p:cNvPr id="48" name="椭圆 47">
              <a:extLst>
                <a:ext uri="{FF2B5EF4-FFF2-40B4-BE49-F238E27FC236}">
                  <a16:creationId xmlns:a16="http://schemas.microsoft.com/office/drawing/2014/main" id="{85B8FBBF-9D87-4317-B9E1-74302F007D40}"/>
                </a:ext>
              </a:extLst>
            </p:cNvPr>
            <p:cNvSpPr/>
            <p:nvPr/>
          </p:nvSpPr>
          <p:spPr>
            <a:xfrm>
              <a:off x="2449221" y="4864770"/>
              <a:ext cx="201102" cy="199006"/>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a:extLst>
                <a:ext uri="{FF2B5EF4-FFF2-40B4-BE49-F238E27FC236}">
                  <a16:creationId xmlns:a16="http://schemas.microsoft.com/office/drawing/2014/main" id="{15DB7CD0-3D27-457C-9E67-2337B3CECD16}"/>
                </a:ext>
              </a:extLst>
            </p:cNvPr>
            <p:cNvSpPr/>
            <p:nvPr/>
          </p:nvSpPr>
          <p:spPr>
            <a:xfrm>
              <a:off x="0" y="1111187"/>
              <a:ext cx="311181" cy="311211"/>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a:extLst>
                <a:ext uri="{FF2B5EF4-FFF2-40B4-BE49-F238E27FC236}">
                  <a16:creationId xmlns:a16="http://schemas.microsoft.com/office/drawing/2014/main" id="{98795CC3-EBA1-400D-94B7-7162C7FB6530}"/>
                </a:ext>
              </a:extLst>
            </p:cNvPr>
            <p:cNvSpPr/>
            <p:nvPr/>
          </p:nvSpPr>
          <p:spPr>
            <a:xfrm>
              <a:off x="1113474" y="1610818"/>
              <a:ext cx="906021" cy="9061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a:extLst>
                <a:ext uri="{FF2B5EF4-FFF2-40B4-BE49-F238E27FC236}">
                  <a16:creationId xmlns:a16="http://schemas.microsoft.com/office/drawing/2014/main" id="{A59A9C52-9745-43DB-BF3C-ADD23C43D180}"/>
                </a:ext>
              </a:extLst>
            </p:cNvPr>
            <p:cNvSpPr/>
            <p:nvPr/>
          </p:nvSpPr>
          <p:spPr>
            <a:xfrm>
              <a:off x="855216" y="5459669"/>
              <a:ext cx="296362" cy="29850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a:extLst>
                <a:ext uri="{FF2B5EF4-FFF2-40B4-BE49-F238E27FC236}">
                  <a16:creationId xmlns:a16="http://schemas.microsoft.com/office/drawing/2014/main" id="{BFE946B2-F849-4698-AF26-1A59C2FBCA22}"/>
                </a:ext>
              </a:extLst>
            </p:cNvPr>
            <p:cNvSpPr/>
            <p:nvPr/>
          </p:nvSpPr>
          <p:spPr>
            <a:xfrm>
              <a:off x="2313741" y="1193754"/>
              <a:ext cx="440309" cy="44246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6" name="图片 5">
            <a:extLst>
              <a:ext uri="{FF2B5EF4-FFF2-40B4-BE49-F238E27FC236}">
                <a16:creationId xmlns:a16="http://schemas.microsoft.com/office/drawing/2014/main" id="{60C01AA6-02CF-4A96-B747-F3A219877F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5325"/>
            <a:ext cx="39846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extLst>
              <a:ext uri="{FF2B5EF4-FFF2-40B4-BE49-F238E27FC236}">
                <a16:creationId xmlns:a16="http://schemas.microsoft.com/office/drawing/2014/main" id="{E5623550-65A4-4C63-964F-7B121DC16C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606550"/>
            <a:ext cx="5527676"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任意多边形 38">
            <a:extLst>
              <a:ext uri="{FF2B5EF4-FFF2-40B4-BE49-F238E27FC236}">
                <a16:creationId xmlns:a16="http://schemas.microsoft.com/office/drawing/2014/main" id="{F75EFB8B-D896-4863-850A-C451BDD0B84C}"/>
              </a:ext>
            </a:extLst>
          </p:cNvPr>
          <p:cNvSpPr/>
          <p:nvPr/>
        </p:nvSpPr>
        <p:spPr>
          <a:xfrm rot="16200000">
            <a:off x="2011363" y="1989137"/>
            <a:ext cx="5143500" cy="2936875"/>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a:extLst>
              <a:ext uri="{FF2B5EF4-FFF2-40B4-BE49-F238E27FC236}">
                <a16:creationId xmlns:a16="http://schemas.microsoft.com/office/drawing/2014/main" id="{5D6C1384-442A-431A-8375-691C010309AE}"/>
              </a:ext>
            </a:extLst>
          </p:cNvPr>
          <p:cNvSpPr/>
          <p:nvPr/>
        </p:nvSpPr>
        <p:spPr>
          <a:xfrm rot="16200000">
            <a:off x="2968625" y="1101725"/>
            <a:ext cx="5591175" cy="5159375"/>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a:extLst>
              <a:ext uri="{FF2B5EF4-FFF2-40B4-BE49-F238E27FC236}">
                <a16:creationId xmlns:a16="http://schemas.microsoft.com/office/drawing/2014/main" id="{FAC34835-210D-400E-803D-4D7FBF889613}"/>
              </a:ext>
            </a:extLst>
          </p:cNvPr>
          <p:cNvSpPr/>
          <p:nvPr/>
        </p:nvSpPr>
        <p:spPr>
          <a:xfrm>
            <a:off x="6065838" y="42005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a:extLst>
              <a:ext uri="{FF2B5EF4-FFF2-40B4-BE49-F238E27FC236}">
                <a16:creationId xmlns:a16="http://schemas.microsoft.com/office/drawing/2014/main" id="{365F741F-D4EF-49CD-B2E0-9143286F355A}"/>
              </a:ext>
            </a:extLst>
          </p:cNvPr>
          <p:cNvSpPr/>
          <p:nvPr/>
        </p:nvSpPr>
        <p:spPr>
          <a:xfrm>
            <a:off x="6413500" y="4157663"/>
            <a:ext cx="9842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相关背景</a:t>
            </a:r>
          </a:p>
        </p:txBody>
      </p:sp>
      <p:sp>
        <p:nvSpPr>
          <p:cNvPr id="74" name="矩形 73">
            <a:extLst>
              <a:ext uri="{FF2B5EF4-FFF2-40B4-BE49-F238E27FC236}">
                <a16:creationId xmlns:a16="http://schemas.microsoft.com/office/drawing/2014/main" id="{CC8B480F-8AF5-4D6B-B789-45F0239A0411}"/>
              </a:ext>
            </a:extLst>
          </p:cNvPr>
          <p:cNvSpPr/>
          <p:nvPr/>
        </p:nvSpPr>
        <p:spPr>
          <a:xfrm>
            <a:off x="6065838" y="45688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a:extLst>
              <a:ext uri="{FF2B5EF4-FFF2-40B4-BE49-F238E27FC236}">
                <a16:creationId xmlns:a16="http://schemas.microsoft.com/office/drawing/2014/main" id="{5069727F-227A-4547-BB69-A7232520BE7B}"/>
              </a:ext>
            </a:extLst>
          </p:cNvPr>
          <p:cNvSpPr/>
          <p:nvPr/>
        </p:nvSpPr>
        <p:spPr>
          <a:xfrm>
            <a:off x="6413500" y="45263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方法介绍</a:t>
            </a:r>
          </a:p>
        </p:txBody>
      </p:sp>
      <p:sp>
        <p:nvSpPr>
          <p:cNvPr id="76" name="矩形 75">
            <a:extLst>
              <a:ext uri="{FF2B5EF4-FFF2-40B4-BE49-F238E27FC236}">
                <a16:creationId xmlns:a16="http://schemas.microsoft.com/office/drawing/2014/main" id="{B290EF70-CAA3-43BD-8A3F-89F8F61231DF}"/>
              </a:ext>
            </a:extLst>
          </p:cNvPr>
          <p:cNvSpPr/>
          <p:nvPr/>
        </p:nvSpPr>
        <p:spPr>
          <a:xfrm>
            <a:off x="6065838" y="49371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a:extLst>
              <a:ext uri="{FF2B5EF4-FFF2-40B4-BE49-F238E27FC236}">
                <a16:creationId xmlns:a16="http://schemas.microsoft.com/office/drawing/2014/main" id="{62DDFACB-B3EC-4461-93D1-9F85B8F0F16E}"/>
              </a:ext>
            </a:extLst>
          </p:cNvPr>
          <p:cNvSpPr/>
          <p:nvPr/>
        </p:nvSpPr>
        <p:spPr>
          <a:xfrm>
            <a:off x="6413500" y="48946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实验设置</a:t>
            </a:r>
          </a:p>
        </p:txBody>
      </p:sp>
      <p:sp>
        <p:nvSpPr>
          <p:cNvPr id="78" name="矩形 77">
            <a:extLst>
              <a:ext uri="{FF2B5EF4-FFF2-40B4-BE49-F238E27FC236}">
                <a16:creationId xmlns:a16="http://schemas.microsoft.com/office/drawing/2014/main" id="{1177D171-80F3-45CF-9244-755B7F727742}"/>
              </a:ext>
            </a:extLst>
          </p:cNvPr>
          <p:cNvSpPr/>
          <p:nvPr/>
        </p:nvSpPr>
        <p:spPr>
          <a:xfrm>
            <a:off x="6065838" y="5305425"/>
            <a:ext cx="238125" cy="23653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a:extLst>
              <a:ext uri="{FF2B5EF4-FFF2-40B4-BE49-F238E27FC236}">
                <a16:creationId xmlns:a16="http://schemas.microsoft.com/office/drawing/2014/main" id="{99279D8A-827C-4205-B2A1-D7EEA2CA9BB3}"/>
              </a:ext>
            </a:extLst>
          </p:cNvPr>
          <p:cNvSpPr/>
          <p:nvPr/>
        </p:nvSpPr>
        <p:spPr>
          <a:xfrm>
            <a:off x="6413500" y="5262563"/>
            <a:ext cx="954088" cy="322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accent5">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总结思考</a:t>
            </a:r>
          </a:p>
        </p:txBody>
      </p:sp>
      <p:sp>
        <p:nvSpPr>
          <p:cNvPr id="24" name="文本框 23">
            <a:extLst>
              <a:ext uri="{FF2B5EF4-FFF2-40B4-BE49-F238E27FC236}">
                <a16:creationId xmlns:a16="http://schemas.microsoft.com/office/drawing/2014/main" id="{DD9AABD2-3A94-45DA-86E3-E5325765DC69}"/>
              </a:ext>
            </a:extLst>
          </p:cNvPr>
          <p:cNvSpPr txBox="1"/>
          <p:nvPr/>
        </p:nvSpPr>
        <p:spPr>
          <a:xfrm>
            <a:off x="5613400" y="3389313"/>
            <a:ext cx="2930525" cy="506412"/>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defRPr/>
            </a:pPr>
            <a:r>
              <a:rPr lang="zh-CN" altLang="en-US" sz="2700" dirty="0">
                <a:solidFill>
                  <a:schemeClr val="accent5">
                    <a:lumMod val="50000"/>
                  </a:schemeClr>
                </a:solidFill>
                <a:sym typeface="微软雅黑" panose="020B0503020204020204" pitchFamily="34" charset="-122"/>
              </a:rPr>
              <a:t>目录 </a:t>
            </a:r>
            <a:r>
              <a:rPr lang="en-US" altLang="zh-CN" sz="2700" dirty="0">
                <a:solidFill>
                  <a:schemeClr val="accent5">
                    <a:lumMod val="50000"/>
                  </a:schemeClr>
                </a:solidFill>
                <a:sym typeface="微软雅黑" panose="020B0503020204020204" pitchFamily="34" charset="-122"/>
              </a:rPr>
              <a:t>| CONTENT</a:t>
            </a:r>
          </a:p>
        </p:txBody>
      </p:sp>
      <p:pic>
        <p:nvPicPr>
          <p:cNvPr id="5139" name="图片 7">
            <a:extLst>
              <a:ext uri="{FF2B5EF4-FFF2-40B4-BE49-F238E27FC236}">
                <a16:creationId xmlns:a16="http://schemas.microsoft.com/office/drawing/2014/main" id="{5506F837-0DC6-4DEF-B163-560A6CDDB3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1400175"/>
            <a:ext cx="13192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75715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总结思考</a:t>
            </a:r>
          </a:p>
        </p:txBody>
      </p:sp>
      <p:sp>
        <p:nvSpPr>
          <p:cNvPr id="5" name="Rectangle 1">
            <a:extLst>
              <a:ext uri="{FF2B5EF4-FFF2-40B4-BE49-F238E27FC236}">
                <a16:creationId xmlns:a16="http://schemas.microsoft.com/office/drawing/2014/main" id="{7A1F21C2-F9F4-43CC-9DF2-61B590D27C17}"/>
              </a:ext>
            </a:extLst>
          </p:cNvPr>
          <p:cNvSpPr>
            <a:spLocks noChangeArrowheads="1"/>
          </p:cNvSpPr>
          <p:nvPr/>
        </p:nvSpPr>
        <p:spPr bwMode="auto">
          <a:xfrm>
            <a:off x="1115616" y="2703985"/>
            <a:ext cx="72008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该论文提出的方法对数据集的要求比较高，需要提出自然语言中的对应的表达形式，而这部分需要大量的手动工作。</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just"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lang="zh-CN" altLang="en-US" sz="2000" dirty="0">
                <a:latin typeface="微软雅黑" panose="020B0503020204020204" pitchFamily="34" charset="-122"/>
                <a:ea typeface="微软雅黑" panose="020B0503020204020204" pitchFamily="34" charset="-122"/>
              </a:rPr>
              <a:t>论文并没有进行消融实验，而个人认为该论文能达到一个较好的效果应该主要在于其限制了词表，输入增强的作用感觉并没有论文中提到的那么重要。</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238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descr="图示&#10;&#10;描述已自动生成">
            <a:extLst>
              <a:ext uri="{FF2B5EF4-FFF2-40B4-BE49-F238E27FC236}">
                <a16:creationId xmlns:a16="http://schemas.microsoft.com/office/drawing/2014/main" id="{B57587E9-1834-4C68-B570-275D3490A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36"/>
          <a:stretch>
            <a:fillRect/>
          </a:stretch>
        </p:blipFill>
        <p:spPr bwMode="auto">
          <a:xfrm>
            <a:off x="323850" y="2420938"/>
            <a:ext cx="5408613"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任务型对话系统</a:t>
            </a:r>
          </a:p>
        </p:txBody>
      </p:sp>
      <p:sp>
        <p:nvSpPr>
          <p:cNvPr id="19" name="文本框 18">
            <a:extLst>
              <a:ext uri="{FF2B5EF4-FFF2-40B4-BE49-F238E27FC236}">
                <a16:creationId xmlns:a16="http://schemas.microsoft.com/office/drawing/2014/main" id="{26A8C59D-FD6D-49F9-80A3-33614AAC019E}"/>
              </a:ext>
            </a:extLst>
          </p:cNvPr>
          <p:cNvSpPr txBox="1"/>
          <p:nvPr/>
        </p:nvSpPr>
        <p:spPr>
          <a:xfrm>
            <a:off x="395288" y="6237288"/>
            <a:ext cx="5761037" cy="254000"/>
          </a:xfrm>
          <a:prstGeom prst="rect">
            <a:avLst/>
          </a:prstGeom>
          <a:noFill/>
        </p:spPr>
        <p:txBody>
          <a:bodyPr>
            <a:spAutoFit/>
          </a:bodyPr>
          <a:lstStyle/>
          <a:p>
            <a:pPr eaLnBrk="1" hangingPunct="1">
              <a:defRPr/>
            </a:pPr>
            <a:r>
              <a:rPr lang="en-US" altLang="zh-CN" sz="1050" dirty="0"/>
              <a:t>[1]</a:t>
            </a:r>
            <a:r>
              <a:rPr lang="zh-CN" altLang="en-US" sz="1050" dirty="0"/>
              <a:t>https://medium.com/@nisar.shah1/introduction-to-dialogue-systems-part-1-475a06ab78ad</a:t>
            </a:r>
          </a:p>
        </p:txBody>
      </p:sp>
      <p:sp>
        <p:nvSpPr>
          <p:cNvPr id="17" name="文本框 16">
            <a:extLst>
              <a:ext uri="{FF2B5EF4-FFF2-40B4-BE49-F238E27FC236}">
                <a16:creationId xmlns:a16="http://schemas.microsoft.com/office/drawing/2014/main" id="{92BEB771-8154-4F16-967A-82B7BA14DB0B}"/>
              </a:ext>
            </a:extLst>
          </p:cNvPr>
          <p:cNvSpPr txBox="1"/>
          <p:nvPr/>
        </p:nvSpPr>
        <p:spPr>
          <a:xfrm>
            <a:off x="2303463" y="5300663"/>
            <a:ext cx="1368425" cy="254000"/>
          </a:xfrm>
          <a:prstGeom prst="rect">
            <a:avLst/>
          </a:prstGeom>
          <a:noFill/>
        </p:spPr>
        <p:txBody>
          <a:bodyPr>
            <a:spAutoFit/>
          </a:bodyPr>
          <a:lstStyle/>
          <a:p>
            <a:pPr eaLnBrk="1" hangingPunct="1">
              <a:defRPr/>
            </a:pPr>
            <a:r>
              <a:rPr lang="zh-CN" altLang="en-US" sz="1050" dirty="0"/>
              <a:t>任务型对话系统</a:t>
            </a:r>
            <a:r>
              <a:rPr lang="en-US" altLang="zh-CN" sz="1050" dirty="0"/>
              <a:t>[1]</a:t>
            </a:r>
            <a:endParaRPr lang="zh-CN" altLang="en-US" sz="1050" dirty="0"/>
          </a:p>
        </p:txBody>
      </p:sp>
      <p:sp>
        <p:nvSpPr>
          <p:cNvPr id="18" name="文本框 17">
            <a:extLst>
              <a:ext uri="{FF2B5EF4-FFF2-40B4-BE49-F238E27FC236}">
                <a16:creationId xmlns:a16="http://schemas.microsoft.com/office/drawing/2014/main" id="{CF8BC1BC-1ABD-452B-94B1-60F9B1028DB6}"/>
              </a:ext>
            </a:extLst>
          </p:cNvPr>
          <p:cNvSpPr txBox="1"/>
          <p:nvPr/>
        </p:nvSpPr>
        <p:spPr>
          <a:xfrm>
            <a:off x="6516216" y="2823369"/>
            <a:ext cx="2519362" cy="1987550"/>
          </a:xfrm>
          <a:prstGeom prst="rect">
            <a:avLst/>
          </a:prstGeom>
          <a:noFill/>
        </p:spPr>
        <p:txBody>
          <a:bodyPr>
            <a:spAutoFit/>
          </a:bodyPr>
          <a:lstStyle/>
          <a:p>
            <a:pPr eaLnBrk="1" hangingPunct="1">
              <a:lnSpc>
                <a:spcPct val="150000"/>
              </a:lnSpc>
              <a:defRPr/>
            </a:pPr>
            <a:r>
              <a:rPr lang="zh-CN" altLang="en-US" sz="2000" dirty="0">
                <a:latin typeface="微软雅黑" panose="020B0503020204020204" pitchFamily="34" charset="-122"/>
                <a:ea typeface="微软雅黑" panose="020B0503020204020204" pitchFamily="34" charset="-122"/>
              </a:rPr>
              <a:t>组成模块</a:t>
            </a:r>
            <a:endParaRPr lang="en-US" altLang="zh-CN" sz="2000"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自然语言理解</a:t>
            </a:r>
            <a:endParaRPr lang="en-US" altLang="zh-CN" sz="1600"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对话状态跟踪</a:t>
            </a:r>
            <a:endParaRPr lang="en-US" altLang="zh-CN" sz="1600"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对话策略学习</a:t>
            </a:r>
            <a:endParaRPr lang="en-US" altLang="zh-CN" sz="1600"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rPr>
              <a:t>自然语言生成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4">
            <a:extLst>
              <a:ext uri="{FF2B5EF4-FFF2-40B4-BE49-F238E27FC236}">
                <a16:creationId xmlns:a16="http://schemas.microsoft.com/office/drawing/2014/main" id="{949860A4-5D5C-40D9-8817-32F3F50E766F}"/>
              </a:ext>
            </a:extLst>
          </p:cNvPr>
          <p:cNvSpPr txBox="1">
            <a:spLocks noChangeArrowheads="1"/>
          </p:cNvSpPr>
          <p:nvPr/>
        </p:nvSpPr>
        <p:spPr bwMode="auto">
          <a:xfrm>
            <a:off x="1764000" y="1260000"/>
            <a:ext cx="5616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基于神经网络     </a:t>
            </a:r>
            <a:r>
              <a:rPr lang="en-US" altLang="zh-CN" sz="2400" b="1" dirty="0"/>
              <a:t>VS     </a:t>
            </a:r>
            <a:r>
              <a:rPr lang="zh-CN" altLang="en-US" sz="2400" b="1" dirty="0"/>
              <a:t>基于模板（规则）</a:t>
            </a:r>
          </a:p>
        </p:txBody>
      </p:sp>
      <p:graphicFrame>
        <p:nvGraphicFramePr>
          <p:cNvPr id="4" name="表格 4">
            <a:extLst>
              <a:ext uri="{FF2B5EF4-FFF2-40B4-BE49-F238E27FC236}">
                <a16:creationId xmlns:a16="http://schemas.microsoft.com/office/drawing/2014/main" id="{4EAB64CE-7751-48D9-B72C-B785B1C1FA5A}"/>
              </a:ext>
            </a:extLst>
          </p:cNvPr>
          <p:cNvGraphicFramePr>
            <a:graphicFrameLocks noGrp="1"/>
          </p:cNvGraphicFramePr>
          <p:nvPr>
            <p:extLst>
              <p:ext uri="{D42A27DB-BD31-4B8C-83A1-F6EECF244321}">
                <p14:modId xmlns:p14="http://schemas.microsoft.com/office/powerpoint/2010/main" val="3326236861"/>
              </p:ext>
            </p:extLst>
          </p:nvPr>
        </p:nvGraphicFramePr>
        <p:xfrm>
          <a:off x="683568" y="2708920"/>
          <a:ext cx="7776864" cy="2169321"/>
        </p:xfrm>
        <a:graphic>
          <a:graphicData uri="http://schemas.openxmlformats.org/drawingml/2006/table">
            <a:tbl>
              <a:tblPr firstRow="1" bandRow="1">
                <a:tableStyleId>{7DF18680-E054-41AD-8BC1-D1AEF772440D}</a:tableStyleId>
              </a:tblPr>
              <a:tblGrid>
                <a:gridCol w="3888432">
                  <a:extLst>
                    <a:ext uri="{9D8B030D-6E8A-4147-A177-3AD203B41FA5}">
                      <a16:colId xmlns:a16="http://schemas.microsoft.com/office/drawing/2014/main" val="3299901614"/>
                    </a:ext>
                  </a:extLst>
                </a:gridCol>
                <a:gridCol w="3888432">
                  <a:extLst>
                    <a:ext uri="{9D8B030D-6E8A-4147-A177-3AD203B41FA5}">
                      <a16:colId xmlns:a16="http://schemas.microsoft.com/office/drawing/2014/main" val="3946730356"/>
                    </a:ext>
                  </a:extLst>
                </a:gridCol>
              </a:tblGrid>
              <a:tr h="435075">
                <a:tc>
                  <a:txBody>
                    <a:bodyPr/>
                    <a:lstStyle/>
                    <a:p>
                      <a:pPr algn="ctr"/>
                      <a:r>
                        <a:rPr lang="zh-CN" altLang="en-US" sz="1800" b="1" dirty="0">
                          <a:solidFill>
                            <a:schemeClr val="tx1"/>
                          </a:solidFill>
                        </a:rPr>
                        <a:t>基于神经网络</a:t>
                      </a:r>
                      <a:endParaRPr lang="zh-CN" altLang="en-US" dirty="0">
                        <a:solidFill>
                          <a:schemeClr val="tx1"/>
                        </a:solidFill>
                      </a:endParaRPr>
                    </a:p>
                  </a:txBody>
                  <a:tcPr anchor="ctr"/>
                </a:tc>
                <a:tc>
                  <a:txBody>
                    <a:bodyPr/>
                    <a:lstStyle/>
                    <a:p>
                      <a:pPr algn="ctr"/>
                      <a:r>
                        <a:rPr lang="zh-CN" altLang="en-US" sz="1800" b="1" dirty="0">
                          <a:solidFill>
                            <a:schemeClr val="tx1"/>
                          </a:solidFill>
                        </a:rPr>
                        <a:t>基于模板（规则）</a:t>
                      </a:r>
                      <a:endParaRPr lang="zh-CN" altLang="en-US" dirty="0">
                        <a:solidFill>
                          <a:schemeClr val="tx1"/>
                        </a:solidFill>
                      </a:endParaRPr>
                    </a:p>
                  </a:txBody>
                  <a:tcPr anchor="ctr"/>
                </a:tc>
                <a:extLst>
                  <a:ext uri="{0D108BD9-81ED-4DB2-BD59-A6C34878D82A}">
                    <a16:rowId xmlns:a16="http://schemas.microsoft.com/office/drawing/2014/main" val="2855127610"/>
                  </a:ext>
                </a:extLst>
              </a:tr>
              <a:tr h="429021">
                <a:tc>
                  <a:txBody>
                    <a:bodyPr/>
                    <a:lstStyle/>
                    <a:p>
                      <a:pPr algn="ctr"/>
                      <a:r>
                        <a:rPr lang="zh-CN" altLang="en-US" dirty="0">
                          <a:solidFill>
                            <a:srgbClr val="00B050"/>
                          </a:solidFill>
                        </a:rPr>
                        <a:t>易于维护，新加入数据可以很快适应</a:t>
                      </a:r>
                    </a:p>
                  </a:txBody>
                  <a:tcPr anchor="ctr"/>
                </a:tc>
                <a:tc rowSpan="2">
                  <a:txBody>
                    <a:bodyPr/>
                    <a:lstStyle/>
                    <a:p>
                      <a:pPr algn="ctr"/>
                      <a:r>
                        <a:rPr lang="zh-CN" altLang="en-US" sz="1800" kern="1200" dirty="0">
                          <a:solidFill>
                            <a:srgbClr val="FF0000"/>
                          </a:solidFill>
                          <a:latin typeface="+mn-lt"/>
                          <a:ea typeface="+mn-ea"/>
                          <a:cs typeface="+mn-cs"/>
                        </a:rPr>
                        <a:t>比较耗时，需要专家完成模板</a:t>
                      </a:r>
                    </a:p>
                  </a:txBody>
                  <a:tcPr anchor="ctr"/>
                </a:tc>
                <a:extLst>
                  <a:ext uri="{0D108BD9-81ED-4DB2-BD59-A6C34878D82A}">
                    <a16:rowId xmlns:a16="http://schemas.microsoft.com/office/drawing/2014/main" val="3546511663"/>
                  </a:ext>
                </a:extLst>
              </a:tr>
              <a:tr h="435075">
                <a:tc>
                  <a:txBody>
                    <a:bodyPr/>
                    <a:lstStyle/>
                    <a:p>
                      <a:pPr algn="ctr"/>
                      <a:r>
                        <a:rPr lang="zh-CN" altLang="en-US" dirty="0">
                          <a:solidFill>
                            <a:srgbClr val="00B050"/>
                          </a:solidFill>
                        </a:rPr>
                        <a:t>易于迁移到新的领域</a:t>
                      </a:r>
                    </a:p>
                  </a:txBody>
                  <a:tcPr anchor="ctr"/>
                </a:tc>
                <a:tc vMerge="1">
                  <a:txBody>
                    <a:bodyPr/>
                    <a:lstStyle/>
                    <a:p>
                      <a:endParaRPr lang="zh-CN" altLang="en-US" dirty="0">
                        <a:solidFill>
                          <a:schemeClr val="tx1"/>
                        </a:solidFill>
                      </a:endParaRPr>
                    </a:p>
                  </a:txBody>
                  <a:tcPr/>
                </a:tc>
                <a:extLst>
                  <a:ext uri="{0D108BD9-81ED-4DB2-BD59-A6C34878D82A}">
                    <a16:rowId xmlns:a16="http://schemas.microsoft.com/office/drawing/2014/main" val="745636876"/>
                  </a:ext>
                </a:extLst>
              </a:tr>
              <a:tr h="435075">
                <a:tc>
                  <a:txBody>
                    <a:bodyPr/>
                    <a:lstStyle/>
                    <a:p>
                      <a:pPr algn="ctr"/>
                      <a:r>
                        <a:rPr lang="zh-CN" altLang="en-US" sz="1800" kern="1200" dirty="0">
                          <a:solidFill>
                            <a:srgbClr val="00B050"/>
                          </a:solidFill>
                          <a:latin typeface="+mn-lt"/>
                          <a:ea typeface="+mn-ea"/>
                          <a:cs typeface="+mn-cs"/>
                        </a:rPr>
                        <a:t>生成更自然的语句</a:t>
                      </a:r>
                    </a:p>
                  </a:txBody>
                  <a:tcPr anchor="ctr"/>
                </a:tc>
                <a:tc>
                  <a:txBody>
                    <a:bodyPr/>
                    <a:lstStyle/>
                    <a:p>
                      <a:pPr marL="0" algn="ctr" defTabSz="914400" rtl="0" eaLnBrk="1" latinLnBrk="0" hangingPunct="1"/>
                      <a:r>
                        <a:rPr lang="zh-CN" altLang="en-US" sz="1800" kern="1200" dirty="0">
                          <a:solidFill>
                            <a:srgbClr val="FF0000"/>
                          </a:solidFill>
                          <a:latin typeface="+mn-lt"/>
                          <a:ea typeface="+mn-ea"/>
                          <a:cs typeface="+mn-cs"/>
                        </a:rPr>
                        <a:t>语句比较固定</a:t>
                      </a:r>
                    </a:p>
                  </a:txBody>
                  <a:tcPr anchor="ctr"/>
                </a:tc>
                <a:extLst>
                  <a:ext uri="{0D108BD9-81ED-4DB2-BD59-A6C34878D82A}">
                    <a16:rowId xmlns:a16="http://schemas.microsoft.com/office/drawing/2014/main" val="3809139328"/>
                  </a:ext>
                </a:extLst>
              </a:tr>
              <a:tr h="435075">
                <a:tc>
                  <a:txBody>
                    <a:bodyPr/>
                    <a:lstStyle/>
                    <a:p>
                      <a:pPr marL="0" algn="ctr" defTabSz="914400" rtl="0" eaLnBrk="1" latinLnBrk="0" hangingPunct="1"/>
                      <a:r>
                        <a:rPr lang="zh-CN" altLang="en-US" sz="1800" kern="1200" dirty="0">
                          <a:solidFill>
                            <a:srgbClr val="FF0000"/>
                          </a:solidFill>
                          <a:latin typeface="+mn-lt"/>
                          <a:ea typeface="+mn-ea"/>
                          <a:cs typeface="+mn-cs"/>
                        </a:rPr>
                        <a:t>可能会生成不符合输入事实的语句</a:t>
                      </a:r>
                    </a:p>
                  </a:txBody>
                  <a:tcPr anchor="ctr"/>
                </a:tc>
                <a:tc>
                  <a:txBody>
                    <a:bodyPr/>
                    <a:lstStyle/>
                    <a:p>
                      <a:pPr algn="ctr"/>
                      <a:r>
                        <a:rPr lang="zh-CN" altLang="en-US" sz="1800" kern="1200" dirty="0">
                          <a:solidFill>
                            <a:srgbClr val="00B050"/>
                          </a:solidFill>
                          <a:latin typeface="+mn-lt"/>
                          <a:ea typeface="+mn-ea"/>
                          <a:cs typeface="+mn-cs"/>
                        </a:rPr>
                        <a:t>生成的句子较为可靠</a:t>
                      </a:r>
                    </a:p>
                  </a:txBody>
                  <a:tcPr anchor="ctr"/>
                </a:tc>
                <a:extLst>
                  <a:ext uri="{0D108BD9-81ED-4DB2-BD59-A6C34878D82A}">
                    <a16:rowId xmlns:a16="http://schemas.microsoft.com/office/drawing/2014/main" val="112669019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4">
            <a:extLst>
              <a:ext uri="{FF2B5EF4-FFF2-40B4-BE49-F238E27FC236}">
                <a16:creationId xmlns:a16="http://schemas.microsoft.com/office/drawing/2014/main" id="{949860A4-5D5C-40D9-8817-32F3F50E766F}"/>
              </a:ext>
            </a:extLst>
          </p:cNvPr>
          <p:cNvSpPr txBox="1">
            <a:spLocks noChangeArrowheads="1"/>
          </p:cNvSpPr>
          <p:nvPr/>
        </p:nvSpPr>
        <p:spPr bwMode="auto">
          <a:xfrm>
            <a:off x="360000" y="1260000"/>
            <a:ext cx="1439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本文目标</a:t>
            </a:r>
          </a:p>
        </p:txBody>
      </p:sp>
      <p:sp>
        <p:nvSpPr>
          <p:cNvPr id="2" name="文本框 1">
            <a:extLst>
              <a:ext uri="{FF2B5EF4-FFF2-40B4-BE49-F238E27FC236}">
                <a16:creationId xmlns:a16="http://schemas.microsoft.com/office/drawing/2014/main" id="{A24088F4-A818-4727-A755-25F5F6ADB647}"/>
              </a:ext>
            </a:extLst>
          </p:cNvPr>
          <p:cNvSpPr txBox="1"/>
          <p:nvPr/>
        </p:nvSpPr>
        <p:spPr>
          <a:xfrm>
            <a:off x="1079612" y="2492896"/>
            <a:ext cx="6984776" cy="2308324"/>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本文的主要改进是关于基于神经网络模型的不可靠性</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基于神经网络的模型生成的句子常常是虚构的，并且其生成的句子常常是和输入的内容无关的，这个导致商用领域常常不会使用基于神经网络的模型。</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因此本文提出一个和模型无关的方法来希望神经网络模型可以生成可靠性高的语句。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04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76B2C3B9-13A6-4C85-896D-6A1F095BC30F}"/>
              </a:ext>
            </a:extLst>
          </p:cNvPr>
          <p:cNvSpPr/>
          <p:nvPr/>
        </p:nvSpPr>
        <p:spPr bwMode="auto">
          <a:xfrm>
            <a:off x="-3175" y="895350"/>
            <a:ext cx="4419600"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a:extLst>
              <a:ext uri="{FF2B5EF4-FFF2-40B4-BE49-F238E27FC236}">
                <a16:creationId xmlns:a16="http://schemas.microsoft.com/office/drawing/2014/main" id="{D47EED44-9592-49E7-A827-8790315C284F}"/>
              </a:ext>
            </a:extLst>
          </p:cNvPr>
          <p:cNvSpPr/>
          <p:nvPr/>
        </p:nvSpPr>
        <p:spPr bwMode="auto">
          <a:xfrm rot="5400000" flipV="1">
            <a:off x="1400969" y="-302419"/>
            <a:ext cx="928687" cy="3733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a:extLst>
              <a:ext uri="{FF2B5EF4-FFF2-40B4-BE49-F238E27FC236}">
                <a16:creationId xmlns:a16="http://schemas.microsoft.com/office/drawing/2014/main" id="{9AB7D776-2836-40F2-A15A-4145C918CCFE}"/>
              </a:ext>
            </a:extLst>
          </p:cNvPr>
          <p:cNvSpPr/>
          <p:nvPr/>
        </p:nvSpPr>
        <p:spPr bwMode="auto">
          <a:xfrm rot="5400000">
            <a:off x="1409700" y="4168775"/>
            <a:ext cx="914400" cy="373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组合 52">
            <a:extLst>
              <a:ext uri="{FF2B5EF4-FFF2-40B4-BE49-F238E27FC236}">
                <a16:creationId xmlns:a16="http://schemas.microsoft.com/office/drawing/2014/main" id="{FA57C267-2996-4264-9616-E1CC71083A86}"/>
              </a:ext>
            </a:extLst>
          </p:cNvPr>
          <p:cNvGrpSpPr>
            <a:grpSpLocks/>
          </p:cNvGrpSpPr>
          <p:nvPr/>
        </p:nvGrpSpPr>
        <p:grpSpPr bwMode="auto">
          <a:xfrm>
            <a:off x="1143000" y="1660525"/>
            <a:ext cx="2065338" cy="3484563"/>
            <a:chOff x="0" y="1111187"/>
            <a:chExt cx="2754050" cy="4646991"/>
          </a:xfrm>
        </p:grpSpPr>
        <p:sp>
          <p:nvSpPr>
            <p:cNvPr id="48" name="椭圆 47">
              <a:extLst>
                <a:ext uri="{FF2B5EF4-FFF2-40B4-BE49-F238E27FC236}">
                  <a16:creationId xmlns:a16="http://schemas.microsoft.com/office/drawing/2014/main" id="{85B8FBBF-9D87-4317-B9E1-74302F007D40}"/>
                </a:ext>
              </a:extLst>
            </p:cNvPr>
            <p:cNvSpPr/>
            <p:nvPr/>
          </p:nvSpPr>
          <p:spPr>
            <a:xfrm>
              <a:off x="2449221" y="4864770"/>
              <a:ext cx="201102" cy="199006"/>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a:extLst>
                <a:ext uri="{FF2B5EF4-FFF2-40B4-BE49-F238E27FC236}">
                  <a16:creationId xmlns:a16="http://schemas.microsoft.com/office/drawing/2014/main" id="{15DB7CD0-3D27-457C-9E67-2337B3CECD16}"/>
                </a:ext>
              </a:extLst>
            </p:cNvPr>
            <p:cNvSpPr/>
            <p:nvPr/>
          </p:nvSpPr>
          <p:spPr>
            <a:xfrm>
              <a:off x="0" y="1111187"/>
              <a:ext cx="311181" cy="311211"/>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a:extLst>
                <a:ext uri="{FF2B5EF4-FFF2-40B4-BE49-F238E27FC236}">
                  <a16:creationId xmlns:a16="http://schemas.microsoft.com/office/drawing/2014/main" id="{98795CC3-EBA1-400D-94B7-7162C7FB6530}"/>
                </a:ext>
              </a:extLst>
            </p:cNvPr>
            <p:cNvSpPr/>
            <p:nvPr/>
          </p:nvSpPr>
          <p:spPr>
            <a:xfrm>
              <a:off x="1113474" y="1610818"/>
              <a:ext cx="906021" cy="9061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a:extLst>
                <a:ext uri="{FF2B5EF4-FFF2-40B4-BE49-F238E27FC236}">
                  <a16:creationId xmlns:a16="http://schemas.microsoft.com/office/drawing/2014/main" id="{A59A9C52-9745-43DB-BF3C-ADD23C43D180}"/>
                </a:ext>
              </a:extLst>
            </p:cNvPr>
            <p:cNvSpPr/>
            <p:nvPr/>
          </p:nvSpPr>
          <p:spPr>
            <a:xfrm>
              <a:off x="855216" y="5459669"/>
              <a:ext cx="296362" cy="29850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a:extLst>
                <a:ext uri="{FF2B5EF4-FFF2-40B4-BE49-F238E27FC236}">
                  <a16:creationId xmlns:a16="http://schemas.microsoft.com/office/drawing/2014/main" id="{BFE946B2-F849-4698-AF26-1A59C2FBCA22}"/>
                </a:ext>
              </a:extLst>
            </p:cNvPr>
            <p:cNvSpPr/>
            <p:nvPr/>
          </p:nvSpPr>
          <p:spPr>
            <a:xfrm>
              <a:off x="2313741" y="1193754"/>
              <a:ext cx="440309" cy="44246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6" name="图片 5">
            <a:extLst>
              <a:ext uri="{FF2B5EF4-FFF2-40B4-BE49-F238E27FC236}">
                <a16:creationId xmlns:a16="http://schemas.microsoft.com/office/drawing/2014/main" id="{60C01AA6-02CF-4A96-B747-F3A219877F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5325"/>
            <a:ext cx="3984625"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extLst>
              <a:ext uri="{FF2B5EF4-FFF2-40B4-BE49-F238E27FC236}">
                <a16:creationId xmlns:a16="http://schemas.microsoft.com/office/drawing/2014/main" id="{E5623550-65A4-4C63-964F-7B121DC16C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606550"/>
            <a:ext cx="5527676"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任意多边形 38">
            <a:extLst>
              <a:ext uri="{FF2B5EF4-FFF2-40B4-BE49-F238E27FC236}">
                <a16:creationId xmlns:a16="http://schemas.microsoft.com/office/drawing/2014/main" id="{F75EFB8B-D896-4863-850A-C451BDD0B84C}"/>
              </a:ext>
            </a:extLst>
          </p:cNvPr>
          <p:cNvSpPr/>
          <p:nvPr/>
        </p:nvSpPr>
        <p:spPr>
          <a:xfrm rot="16200000">
            <a:off x="2011363" y="1989137"/>
            <a:ext cx="5143500" cy="2936875"/>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a:extLst>
              <a:ext uri="{FF2B5EF4-FFF2-40B4-BE49-F238E27FC236}">
                <a16:creationId xmlns:a16="http://schemas.microsoft.com/office/drawing/2014/main" id="{5D6C1384-442A-431A-8375-691C010309AE}"/>
              </a:ext>
            </a:extLst>
          </p:cNvPr>
          <p:cNvSpPr/>
          <p:nvPr/>
        </p:nvSpPr>
        <p:spPr>
          <a:xfrm rot="16200000">
            <a:off x="2968625" y="1101725"/>
            <a:ext cx="5591175" cy="5159375"/>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a:extLst>
              <a:ext uri="{FF2B5EF4-FFF2-40B4-BE49-F238E27FC236}">
                <a16:creationId xmlns:a16="http://schemas.microsoft.com/office/drawing/2014/main" id="{FAC34835-210D-400E-803D-4D7FBF889613}"/>
              </a:ext>
            </a:extLst>
          </p:cNvPr>
          <p:cNvSpPr/>
          <p:nvPr/>
        </p:nvSpPr>
        <p:spPr>
          <a:xfrm>
            <a:off x="6065838" y="42005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a:extLst>
              <a:ext uri="{FF2B5EF4-FFF2-40B4-BE49-F238E27FC236}">
                <a16:creationId xmlns:a16="http://schemas.microsoft.com/office/drawing/2014/main" id="{365F741F-D4EF-49CD-B2E0-9143286F355A}"/>
              </a:ext>
            </a:extLst>
          </p:cNvPr>
          <p:cNvSpPr/>
          <p:nvPr/>
        </p:nvSpPr>
        <p:spPr>
          <a:xfrm>
            <a:off x="6413500" y="4157663"/>
            <a:ext cx="9842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相关背景</a:t>
            </a:r>
          </a:p>
        </p:txBody>
      </p:sp>
      <p:sp>
        <p:nvSpPr>
          <p:cNvPr id="74" name="矩形 73">
            <a:extLst>
              <a:ext uri="{FF2B5EF4-FFF2-40B4-BE49-F238E27FC236}">
                <a16:creationId xmlns:a16="http://schemas.microsoft.com/office/drawing/2014/main" id="{CC8B480F-8AF5-4D6B-B789-45F0239A0411}"/>
              </a:ext>
            </a:extLst>
          </p:cNvPr>
          <p:cNvSpPr/>
          <p:nvPr/>
        </p:nvSpPr>
        <p:spPr>
          <a:xfrm>
            <a:off x="6065838" y="4568825"/>
            <a:ext cx="238125" cy="23812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1500" b="1" dirty="0">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a:extLst>
              <a:ext uri="{FF2B5EF4-FFF2-40B4-BE49-F238E27FC236}">
                <a16:creationId xmlns:a16="http://schemas.microsoft.com/office/drawing/2014/main" id="{5069727F-227A-4547-BB69-A7232520BE7B}"/>
              </a:ext>
            </a:extLst>
          </p:cNvPr>
          <p:cNvSpPr/>
          <p:nvPr/>
        </p:nvSpPr>
        <p:spPr>
          <a:xfrm>
            <a:off x="6413500" y="45263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accent5">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方法介绍</a:t>
            </a:r>
          </a:p>
        </p:txBody>
      </p:sp>
      <p:sp>
        <p:nvSpPr>
          <p:cNvPr id="76" name="矩形 75">
            <a:extLst>
              <a:ext uri="{FF2B5EF4-FFF2-40B4-BE49-F238E27FC236}">
                <a16:creationId xmlns:a16="http://schemas.microsoft.com/office/drawing/2014/main" id="{B290EF70-CAA3-43BD-8A3F-89F8F61231DF}"/>
              </a:ext>
            </a:extLst>
          </p:cNvPr>
          <p:cNvSpPr/>
          <p:nvPr/>
        </p:nvSpPr>
        <p:spPr>
          <a:xfrm>
            <a:off x="6065838" y="4937125"/>
            <a:ext cx="238125" cy="238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a:extLst>
              <a:ext uri="{FF2B5EF4-FFF2-40B4-BE49-F238E27FC236}">
                <a16:creationId xmlns:a16="http://schemas.microsoft.com/office/drawing/2014/main" id="{62DDFACB-B3EC-4461-93D1-9F85B8F0F16E}"/>
              </a:ext>
            </a:extLst>
          </p:cNvPr>
          <p:cNvSpPr/>
          <p:nvPr/>
        </p:nvSpPr>
        <p:spPr>
          <a:xfrm>
            <a:off x="6413500" y="4894605"/>
            <a:ext cx="954107"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实验设置</a:t>
            </a:r>
          </a:p>
        </p:txBody>
      </p:sp>
      <p:sp>
        <p:nvSpPr>
          <p:cNvPr id="78" name="矩形 77">
            <a:extLst>
              <a:ext uri="{FF2B5EF4-FFF2-40B4-BE49-F238E27FC236}">
                <a16:creationId xmlns:a16="http://schemas.microsoft.com/office/drawing/2014/main" id="{1177D171-80F3-45CF-9244-755B7F727742}"/>
              </a:ext>
            </a:extLst>
          </p:cNvPr>
          <p:cNvSpPr/>
          <p:nvPr/>
        </p:nvSpPr>
        <p:spPr>
          <a:xfrm>
            <a:off x="6065838" y="5305425"/>
            <a:ext cx="238125" cy="2365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5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a:extLst>
              <a:ext uri="{FF2B5EF4-FFF2-40B4-BE49-F238E27FC236}">
                <a16:creationId xmlns:a16="http://schemas.microsoft.com/office/drawing/2014/main" id="{99279D8A-827C-4205-B2A1-D7EEA2CA9BB3}"/>
              </a:ext>
            </a:extLst>
          </p:cNvPr>
          <p:cNvSpPr/>
          <p:nvPr/>
        </p:nvSpPr>
        <p:spPr>
          <a:xfrm>
            <a:off x="6413500" y="5262563"/>
            <a:ext cx="954088" cy="322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eaLnBrk="1" hangingPunct="1">
              <a:defRPr/>
            </a:pPr>
            <a:r>
              <a:rPr lang="zh-CN" altLang="en-US" sz="15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总结思考</a:t>
            </a:r>
          </a:p>
        </p:txBody>
      </p:sp>
      <p:sp>
        <p:nvSpPr>
          <p:cNvPr id="24" name="文本框 23">
            <a:extLst>
              <a:ext uri="{FF2B5EF4-FFF2-40B4-BE49-F238E27FC236}">
                <a16:creationId xmlns:a16="http://schemas.microsoft.com/office/drawing/2014/main" id="{DD9AABD2-3A94-45DA-86E3-E5325765DC69}"/>
              </a:ext>
            </a:extLst>
          </p:cNvPr>
          <p:cNvSpPr txBox="1"/>
          <p:nvPr/>
        </p:nvSpPr>
        <p:spPr>
          <a:xfrm>
            <a:off x="5613400" y="3389313"/>
            <a:ext cx="2930525" cy="506412"/>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defRPr/>
            </a:pPr>
            <a:r>
              <a:rPr lang="zh-CN" altLang="en-US" sz="2700" dirty="0">
                <a:solidFill>
                  <a:schemeClr val="accent5">
                    <a:lumMod val="50000"/>
                  </a:schemeClr>
                </a:solidFill>
                <a:sym typeface="微软雅黑" panose="020B0503020204020204" pitchFamily="34" charset="-122"/>
              </a:rPr>
              <a:t>目录 </a:t>
            </a:r>
            <a:r>
              <a:rPr lang="en-US" altLang="zh-CN" sz="2700" dirty="0">
                <a:solidFill>
                  <a:schemeClr val="accent5">
                    <a:lumMod val="50000"/>
                  </a:schemeClr>
                </a:solidFill>
                <a:sym typeface="微软雅黑" panose="020B0503020204020204" pitchFamily="34" charset="-122"/>
              </a:rPr>
              <a:t>| CONTENT</a:t>
            </a:r>
          </a:p>
        </p:txBody>
      </p:sp>
      <p:pic>
        <p:nvPicPr>
          <p:cNvPr id="5139" name="图片 7">
            <a:extLst>
              <a:ext uri="{FF2B5EF4-FFF2-40B4-BE49-F238E27FC236}">
                <a16:creationId xmlns:a16="http://schemas.microsoft.com/office/drawing/2014/main" id="{5506F837-0DC6-4DEF-B163-560A6CDDB3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1400175"/>
            <a:ext cx="13192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4165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7" name="文本框 6">
            <a:extLst>
              <a:ext uri="{FF2B5EF4-FFF2-40B4-BE49-F238E27FC236}">
                <a16:creationId xmlns:a16="http://schemas.microsoft.com/office/drawing/2014/main" id="{4D0D4F34-2E8D-4ED1-B9D1-6D7DF385CC30}"/>
              </a:ext>
            </a:extLst>
          </p:cNvPr>
          <p:cNvSpPr txBox="1"/>
          <p:nvPr/>
        </p:nvSpPr>
        <p:spPr>
          <a:xfrm>
            <a:off x="720000" y="1800000"/>
            <a:ext cx="342038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Stage-1</a:t>
            </a:r>
            <a:r>
              <a:rPr lang="zh-CN" altLang="en-US" sz="2000" dirty="0">
                <a:latin typeface="微软雅黑" panose="020B0503020204020204" pitchFamily="34" charset="-122"/>
                <a:ea typeface="微软雅黑" panose="020B0503020204020204" pitchFamily="34" charset="-122"/>
              </a:rPr>
              <a:t>：提取表达形式</a:t>
            </a: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B299CA1-D020-4431-AEEE-EB735ABA6B13}"/>
              </a:ext>
            </a:extLst>
          </p:cNvPr>
          <p:cNvSpPr txBox="1"/>
          <p:nvPr/>
        </p:nvSpPr>
        <p:spPr>
          <a:xfrm>
            <a:off x="1079612" y="2492896"/>
            <a:ext cx="698477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针对每一种</a:t>
            </a:r>
            <a:r>
              <a:rPr lang="en-US" altLang="zh-CN" dirty="0">
                <a:latin typeface="微软雅黑" panose="020B0503020204020204" pitchFamily="34" charset="-122"/>
                <a:ea typeface="微软雅黑" panose="020B0503020204020204" pitchFamily="34" charset="-122"/>
              </a:rPr>
              <a:t>slot-value</a:t>
            </a:r>
            <a:r>
              <a:rPr lang="zh-CN" altLang="en-US" dirty="0">
                <a:latin typeface="微软雅黑" panose="020B0503020204020204" pitchFamily="34" charset="-122"/>
                <a:ea typeface="微软雅黑" panose="020B0503020204020204" pitchFamily="34" charset="-122"/>
              </a:rPr>
              <a:t>，提取出其在句子中具体的表达形式。</a:t>
            </a:r>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14ABC14-95B0-4BC1-A04E-2C1CBE77C85C}"/>
              </a:ext>
            </a:extLst>
          </p:cNvPr>
          <p:cNvSpPr txBox="1"/>
          <p:nvPr/>
        </p:nvSpPr>
        <p:spPr>
          <a:xfrm>
            <a:off x="1537400" y="4437112"/>
            <a:ext cx="1785580" cy="369332"/>
          </a:xfrm>
          <a:prstGeom prst="rect">
            <a:avLst/>
          </a:prstGeom>
          <a:noFill/>
        </p:spPr>
        <p:txBody>
          <a:bodyPr wrap="square" rtlCol="0">
            <a:spAutoFit/>
          </a:bodyPr>
          <a:lstStyle/>
          <a:p>
            <a:r>
              <a:rPr lang="en-US" altLang="zh-CN" dirty="0">
                <a:solidFill>
                  <a:srgbClr val="137721"/>
                </a:solidFill>
              </a:rPr>
              <a:t>Area   </a:t>
            </a:r>
            <a:r>
              <a:rPr lang="en-US" altLang="zh-CN" i="1" dirty="0">
                <a:solidFill>
                  <a:srgbClr val="137721"/>
                </a:solidFill>
              </a:rPr>
              <a:t>riverside</a:t>
            </a:r>
            <a:endParaRPr lang="zh-CN" altLang="en-US" i="1" dirty="0">
              <a:solidFill>
                <a:srgbClr val="137721"/>
              </a:solidFill>
            </a:endParaRPr>
          </a:p>
        </p:txBody>
      </p:sp>
      <p:sp>
        <p:nvSpPr>
          <p:cNvPr id="2" name="左大括号 1">
            <a:extLst>
              <a:ext uri="{FF2B5EF4-FFF2-40B4-BE49-F238E27FC236}">
                <a16:creationId xmlns:a16="http://schemas.microsoft.com/office/drawing/2014/main" id="{A6455C7F-637F-424D-A218-EF337F26C33B}"/>
              </a:ext>
            </a:extLst>
          </p:cNvPr>
          <p:cNvSpPr/>
          <p:nvPr/>
        </p:nvSpPr>
        <p:spPr>
          <a:xfrm>
            <a:off x="3275856" y="3195210"/>
            <a:ext cx="432048" cy="2853136"/>
          </a:xfrm>
          <a:prstGeom prst="leftBrace">
            <a:avLst>
              <a:gd name="adj1" fmla="val 76197"/>
              <a:gd name="adj2" fmla="val 500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E047A0-C574-4155-9F78-4F88AF9C8019}"/>
              </a:ext>
            </a:extLst>
          </p:cNvPr>
          <p:cNvSpPr txBox="1"/>
          <p:nvPr/>
        </p:nvSpPr>
        <p:spPr>
          <a:xfrm>
            <a:off x="3851920" y="3001976"/>
            <a:ext cx="2664296" cy="369332"/>
          </a:xfrm>
          <a:prstGeom prst="rect">
            <a:avLst/>
          </a:prstGeom>
          <a:noFill/>
        </p:spPr>
        <p:txBody>
          <a:bodyPr wrap="square" rtlCol="0">
            <a:spAutoFit/>
          </a:bodyPr>
          <a:lstStyle/>
          <a:p>
            <a:r>
              <a:rPr lang="en-US" altLang="zh-CN" dirty="0">
                <a:solidFill>
                  <a:srgbClr val="137721"/>
                </a:solidFill>
              </a:rPr>
              <a:t>in the riverside</a:t>
            </a:r>
            <a:endParaRPr lang="zh-CN" altLang="en-US" dirty="0">
              <a:solidFill>
                <a:srgbClr val="137721"/>
              </a:solidFill>
            </a:endParaRPr>
          </a:p>
        </p:txBody>
      </p:sp>
      <p:sp>
        <p:nvSpPr>
          <p:cNvPr id="12" name="文本框 11">
            <a:extLst>
              <a:ext uri="{FF2B5EF4-FFF2-40B4-BE49-F238E27FC236}">
                <a16:creationId xmlns:a16="http://schemas.microsoft.com/office/drawing/2014/main" id="{47BB7082-FEF2-4072-9012-89E0E27DF3F1}"/>
              </a:ext>
            </a:extLst>
          </p:cNvPr>
          <p:cNvSpPr txBox="1"/>
          <p:nvPr/>
        </p:nvSpPr>
        <p:spPr>
          <a:xfrm>
            <a:off x="3851920" y="3485284"/>
            <a:ext cx="2664296" cy="369332"/>
          </a:xfrm>
          <a:prstGeom prst="rect">
            <a:avLst/>
          </a:prstGeom>
          <a:noFill/>
        </p:spPr>
        <p:txBody>
          <a:bodyPr wrap="square" rtlCol="0">
            <a:spAutoFit/>
          </a:bodyPr>
          <a:lstStyle/>
          <a:p>
            <a:r>
              <a:rPr lang="en-US" altLang="zh-CN" dirty="0">
                <a:solidFill>
                  <a:srgbClr val="137721"/>
                </a:solidFill>
              </a:rPr>
              <a:t>in riverside</a:t>
            </a:r>
            <a:endParaRPr lang="zh-CN" altLang="en-US" dirty="0">
              <a:solidFill>
                <a:srgbClr val="137721"/>
              </a:solidFill>
            </a:endParaRPr>
          </a:p>
        </p:txBody>
      </p:sp>
      <p:sp>
        <p:nvSpPr>
          <p:cNvPr id="13" name="文本框 12">
            <a:extLst>
              <a:ext uri="{FF2B5EF4-FFF2-40B4-BE49-F238E27FC236}">
                <a16:creationId xmlns:a16="http://schemas.microsoft.com/office/drawing/2014/main" id="{1F6D6F03-378F-43F5-B5CF-26A334E41DD4}"/>
              </a:ext>
            </a:extLst>
          </p:cNvPr>
          <p:cNvSpPr txBox="1"/>
          <p:nvPr/>
        </p:nvSpPr>
        <p:spPr>
          <a:xfrm>
            <a:off x="3851920" y="3964723"/>
            <a:ext cx="2664296" cy="369332"/>
          </a:xfrm>
          <a:prstGeom prst="rect">
            <a:avLst/>
          </a:prstGeom>
          <a:noFill/>
        </p:spPr>
        <p:txBody>
          <a:bodyPr wrap="square" rtlCol="0">
            <a:spAutoFit/>
          </a:bodyPr>
          <a:lstStyle/>
          <a:p>
            <a:r>
              <a:rPr lang="en-US" altLang="zh-CN" dirty="0">
                <a:solidFill>
                  <a:srgbClr val="137721"/>
                </a:solidFill>
              </a:rPr>
              <a:t>Located in riverside</a:t>
            </a:r>
            <a:endParaRPr lang="zh-CN" altLang="en-US" dirty="0">
              <a:solidFill>
                <a:srgbClr val="137721"/>
              </a:solidFill>
            </a:endParaRPr>
          </a:p>
        </p:txBody>
      </p:sp>
      <p:sp>
        <p:nvSpPr>
          <p:cNvPr id="14" name="文本框 13">
            <a:extLst>
              <a:ext uri="{FF2B5EF4-FFF2-40B4-BE49-F238E27FC236}">
                <a16:creationId xmlns:a16="http://schemas.microsoft.com/office/drawing/2014/main" id="{88D16FAA-B370-496E-9B34-BD97BF6BC417}"/>
              </a:ext>
            </a:extLst>
          </p:cNvPr>
          <p:cNvSpPr txBox="1"/>
          <p:nvPr/>
        </p:nvSpPr>
        <p:spPr>
          <a:xfrm>
            <a:off x="3851920" y="4444162"/>
            <a:ext cx="3960440" cy="369332"/>
          </a:xfrm>
          <a:prstGeom prst="rect">
            <a:avLst/>
          </a:prstGeom>
          <a:noFill/>
        </p:spPr>
        <p:txBody>
          <a:bodyPr wrap="square" rtlCol="0">
            <a:spAutoFit/>
          </a:bodyPr>
          <a:lstStyle/>
          <a:p>
            <a:r>
              <a:rPr lang="en-US" altLang="zh-CN" dirty="0">
                <a:solidFill>
                  <a:srgbClr val="137721"/>
                </a:solidFill>
              </a:rPr>
              <a:t>Located in the riverside area</a:t>
            </a:r>
            <a:endParaRPr lang="zh-CN" altLang="en-US" dirty="0">
              <a:solidFill>
                <a:srgbClr val="137721"/>
              </a:solidFill>
            </a:endParaRPr>
          </a:p>
        </p:txBody>
      </p:sp>
      <p:sp>
        <p:nvSpPr>
          <p:cNvPr id="15" name="文本框 14">
            <a:extLst>
              <a:ext uri="{FF2B5EF4-FFF2-40B4-BE49-F238E27FC236}">
                <a16:creationId xmlns:a16="http://schemas.microsoft.com/office/drawing/2014/main" id="{C4CA9397-F13F-4C5F-A441-DDC095B98498}"/>
              </a:ext>
            </a:extLst>
          </p:cNvPr>
          <p:cNvSpPr txBox="1"/>
          <p:nvPr/>
        </p:nvSpPr>
        <p:spPr>
          <a:xfrm>
            <a:off x="3851920" y="4923601"/>
            <a:ext cx="3960440" cy="369332"/>
          </a:xfrm>
          <a:prstGeom prst="rect">
            <a:avLst/>
          </a:prstGeom>
          <a:noFill/>
        </p:spPr>
        <p:txBody>
          <a:bodyPr wrap="square" rtlCol="0">
            <a:spAutoFit/>
          </a:bodyPr>
          <a:lstStyle/>
          <a:p>
            <a:r>
              <a:rPr lang="en-US" altLang="zh-CN" dirty="0">
                <a:solidFill>
                  <a:srgbClr val="137721"/>
                </a:solidFill>
              </a:rPr>
              <a:t>By the riverside</a:t>
            </a:r>
            <a:endParaRPr lang="zh-CN" altLang="en-US" dirty="0">
              <a:solidFill>
                <a:srgbClr val="137721"/>
              </a:solidFill>
            </a:endParaRPr>
          </a:p>
        </p:txBody>
      </p:sp>
      <p:sp>
        <p:nvSpPr>
          <p:cNvPr id="16" name="文本框 15">
            <a:extLst>
              <a:ext uri="{FF2B5EF4-FFF2-40B4-BE49-F238E27FC236}">
                <a16:creationId xmlns:a16="http://schemas.microsoft.com/office/drawing/2014/main" id="{92939018-EF18-4A3F-8712-E03D25775CC5}"/>
              </a:ext>
            </a:extLst>
          </p:cNvPr>
          <p:cNvSpPr txBox="1"/>
          <p:nvPr/>
        </p:nvSpPr>
        <p:spPr>
          <a:xfrm>
            <a:off x="3856380" y="5401755"/>
            <a:ext cx="3960440" cy="369332"/>
          </a:xfrm>
          <a:prstGeom prst="rect">
            <a:avLst/>
          </a:prstGeom>
          <a:noFill/>
        </p:spPr>
        <p:txBody>
          <a:bodyPr wrap="square" rtlCol="0">
            <a:spAutoFit/>
          </a:bodyPr>
          <a:lstStyle/>
          <a:p>
            <a:r>
              <a:rPr lang="en-US" altLang="zh-CN" dirty="0">
                <a:solidFill>
                  <a:srgbClr val="137721"/>
                </a:solidFill>
              </a:rPr>
              <a:t>Located in the riverside</a:t>
            </a:r>
            <a:endParaRPr lang="zh-CN" altLang="en-US" dirty="0">
              <a:solidFill>
                <a:srgbClr val="137721"/>
              </a:solidFill>
            </a:endParaRPr>
          </a:p>
        </p:txBody>
      </p:sp>
      <p:sp>
        <p:nvSpPr>
          <p:cNvPr id="20" name="文本框 19">
            <a:extLst>
              <a:ext uri="{FF2B5EF4-FFF2-40B4-BE49-F238E27FC236}">
                <a16:creationId xmlns:a16="http://schemas.microsoft.com/office/drawing/2014/main" id="{9DCFE46D-A5AB-40F4-9999-AED373AE2F47}"/>
              </a:ext>
            </a:extLst>
          </p:cNvPr>
          <p:cNvSpPr txBox="1"/>
          <p:nvPr/>
        </p:nvSpPr>
        <p:spPr>
          <a:xfrm>
            <a:off x="3851920" y="5879909"/>
            <a:ext cx="3960440" cy="369332"/>
          </a:xfrm>
          <a:prstGeom prst="rect">
            <a:avLst/>
          </a:prstGeom>
          <a:noFill/>
        </p:spPr>
        <p:txBody>
          <a:bodyPr wrap="square" rtlCol="0">
            <a:spAutoFit/>
          </a:bodyPr>
          <a:lstStyle/>
          <a:p>
            <a:r>
              <a:rPr lang="en-US" altLang="zh-CN" dirty="0">
                <a:solidFill>
                  <a:srgbClr val="137721"/>
                </a:solidFill>
              </a:rPr>
              <a:t>In the riverside</a:t>
            </a:r>
            <a:endParaRPr lang="zh-CN" altLang="en-US" dirty="0">
              <a:solidFill>
                <a:srgbClr val="137721"/>
              </a:solidFill>
            </a:endParaRPr>
          </a:p>
        </p:txBody>
      </p:sp>
    </p:spTree>
    <p:extLst>
      <p:ext uri="{BB962C8B-B14F-4D97-AF65-F5344CB8AC3E}">
        <p14:creationId xmlns:p14="http://schemas.microsoft.com/office/powerpoint/2010/main" val="93856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7" name="文本框 6">
            <a:extLst>
              <a:ext uri="{FF2B5EF4-FFF2-40B4-BE49-F238E27FC236}">
                <a16:creationId xmlns:a16="http://schemas.microsoft.com/office/drawing/2014/main" id="{4D0D4F34-2E8D-4ED1-B9D1-6D7DF385CC30}"/>
              </a:ext>
            </a:extLst>
          </p:cNvPr>
          <p:cNvSpPr txBox="1"/>
          <p:nvPr/>
        </p:nvSpPr>
        <p:spPr>
          <a:xfrm>
            <a:off x="720000" y="1800000"/>
            <a:ext cx="342038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Stage-1</a:t>
            </a:r>
            <a:r>
              <a:rPr lang="zh-CN" altLang="en-US" sz="2000" dirty="0">
                <a:latin typeface="微软雅黑" panose="020B0503020204020204" pitchFamily="34" charset="-122"/>
                <a:ea typeface="微软雅黑" panose="020B0503020204020204" pitchFamily="34" charset="-122"/>
              </a:rPr>
              <a:t>：提取表达形式</a:t>
            </a: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B299CA1-D020-4431-AEEE-EB735ABA6B13}"/>
              </a:ext>
            </a:extLst>
          </p:cNvPr>
          <p:cNvSpPr txBox="1"/>
          <p:nvPr/>
        </p:nvSpPr>
        <p:spPr>
          <a:xfrm>
            <a:off x="1079612" y="2492896"/>
            <a:ext cx="572463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提取方法：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专门设置的正则化规则，或者涉及依赖关系的表达式</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59E469C-F574-4498-92A5-1BF880297D0A}"/>
              </a:ext>
            </a:extLst>
          </p:cNvPr>
          <p:cNvPicPr>
            <a:picLocks noChangeAspect="1"/>
          </p:cNvPicPr>
          <p:nvPr/>
        </p:nvPicPr>
        <p:blipFill>
          <a:blip r:embed="rId2"/>
          <a:stretch>
            <a:fillRect/>
          </a:stretch>
        </p:blipFill>
        <p:spPr>
          <a:xfrm>
            <a:off x="2123728" y="3702880"/>
            <a:ext cx="5009452" cy="2466891"/>
          </a:xfrm>
          <a:prstGeom prst="rect">
            <a:avLst/>
          </a:prstGeom>
        </p:spPr>
      </p:pic>
    </p:spTree>
    <p:extLst>
      <p:ext uri="{BB962C8B-B14F-4D97-AF65-F5344CB8AC3E}">
        <p14:creationId xmlns:p14="http://schemas.microsoft.com/office/powerpoint/2010/main" val="135672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14">
            <a:extLst>
              <a:ext uri="{FF2B5EF4-FFF2-40B4-BE49-F238E27FC236}">
                <a16:creationId xmlns:a16="http://schemas.microsoft.com/office/drawing/2014/main" id="{0DFBFB02-7E7D-4E3E-970C-09329CAFDF0C}"/>
              </a:ext>
            </a:extLst>
          </p:cNvPr>
          <p:cNvSpPr txBox="1">
            <a:spLocks noChangeArrowheads="1"/>
          </p:cNvSpPr>
          <p:nvPr/>
        </p:nvSpPr>
        <p:spPr bwMode="auto">
          <a:xfrm>
            <a:off x="360000" y="1260000"/>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方法介绍</a:t>
            </a:r>
          </a:p>
        </p:txBody>
      </p:sp>
      <p:sp>
        <p:nvSpPr>
          <p:cNvPr id="7" name="文本框 6">
            <a:extLst>
              <a:ext uri="{FF2B5EF4-FFF2-40B4-BE49-F238E27FC236}">
                <a16:creationId xmlns:a16="http://schemas.microsoft.com/office/drawing/2014/main" id="{4D0D4F34-2E8D-4ED1-B9D1-6D7DF385CC30}"/>
              </a:ext>
            </a:extLst>
          </p:cNvPr>
          <p:cNvSpPr txBox="1"/>
          <p:nvPr/>
        </p:nvSpPr>
        <p:spPr>
          <a:xfrm>
            <a:off x="720000" y="1800000"/>
            <a:ext cx="342038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Stage-2</a:t>
            </a:r>
            <a:r>
              <a:rPr lang="zh-CN" altLang="en-US" sz="2000" dirty="0">
                <a:latin typeface="微软雅黑" panose="020B0503020204020204" pitchFamily="34" charset="-122"/>
                <a:ea typeface="微软雅黑" panose="020B0503020204020204" pitchFamily="34" charset="-122"/>
              </a:rPr>
              <a:t>：增强输入数据</a:t>
            </a: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B299CA1-D020-4431-AEEE-EB735ABA6B13}"/>
              </a:ext>
            </a:extLst>
          </p:cNvPr>
          <p:cNvSpPr txBox="1"/>
          <p:nvPr/>
        </p:nvSpPr>
        <p:spPr>
          <a:xfrm>
            <a:off x="674094" y="2882617"/>
            <a:ext cx="3512192" cy="2585323"/>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对于每一条测试数据，输入由</a:t>
            </a:r>
            <a:r>
              <a:rPr lang="en-US" altLang="zh-CN" dirty="0">
                <a:latin typeface="微软雅黑" panose="020B0503020204020204" pitchFamily="34" charset="-122"/>
                <a:ea typeface="微软雅黑" panose="020B0503020204020204" pitchFamily="34" charset="-122"/>
              </a:rPr>
              <a:t>slot-value</a:t>
            </a:r>
            <a:r>
              <a:rPr lang="zh-CN" altLang="en-US" dirty="0">
                <a:latin typeface="微软雅黑" panose="020B0503020204020204" pitchFamily="34" charset="-122"/>
                <a:ea typeface="微软雅黑" panose="020B0503020204020204" pitchFamily="34" charset="-122"/>
              </a:rPr>
              <a:t>和其在目标语句中具体表达形式组成。</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而对于开发集和测试集中，由于无法提取到具体的表达形式，论文中提到一种最简单的方法就是使用该</a:t>
            </a:r>
            <a:r>
              <a:rPr lang="en-US" altLang="zh-CN" dirty="0">
                <a:latin typeface="微软雅黑" panose="020B0503020204020204" pitchFamily="34" charset="-122"/>
                <a:ea typeface="微软雅黑" panose="020B0503020204020204" pitchFamily="34" charset="-122"/>
              </a:rPr>
              <a:t>slot-value</a:t>
            </a:r>
            <a:r>
              <a:rPr lang="zh-CN" altLang="en-US" dirty="0">
                <a:latin typeface="微软雅黑" panose="020B0503020204020204" pitchFamily="34" charset="-122"/>
                <a:ea typeface="微软雅黑" panose="020B0503020204020204" pitchFamily="34" charset="-122"/>
              </a:rPr>
              <a:t>在训练集中最常见的形式</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9DADC36-92C2-4440-A974-A0ED4B2EA2BA}"/>
              </a:ext>
            </a:extLst>
          </p:cNvPr>
          <p:cNvPicPr>
            <a:picLocks noChangeAspect="1"/>
          </p:cNvPicPr>
          <p:nvPr/>
        </p:nvPicPr>
        <p:blipFill>
          <a:blip r:embed="rId2"/>
          <a:stretch>
            <a:fillRect/>
          </a:stretch>
        </p:blipFill>
        <p:spPr>
          <a:xfrm>
            <a:off x="4591805" y="2492896"/>
            <a:ext cx="4160948" cy="3364767"/>
          </a:xfrm>
          <a:prstGeom prst="rect">
            <a:avLst/>
          </a:prstGeom>
        </p:spPr>
      </p:pic>
    </p:spTree>
    <p:extLst>
      <p:ext uri="{BB962C8B-B14F-4D97-AF65-F5344CB8AC3E}">
        <p14:creationId xmlns:p14="http://schemas.microsoft.com/office/powerpoint/2010/main" val="18429965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862</Words>
  <Application>Microsoft Office PowerPoint</Application>
  <PresentationFormat>全屏显示(4:3)</PresentationFormat>
  <Paragraphs>144</Paragraphs>
  <Slides>23</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微软雅黑</vt:lpstr>
      <vt:lpstr>Arial</vt:lpstr>
      <vt:lpstr>默认设计模板</vt:lpstr>
      <vt:lpstr>How to Make Neural Natural Language Generation as Reliable as Templates in Task-Oriented Dialogue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lh</dc:creator>
  <cp:lastModifiedBy>张 雨时</cp:lastModifiedBy>
  <cp:revision>62</cp:revision>
  <dcterms:created xsi:type="dcterms:W3CDTF">2011-10-13T14:06:11Z</dcterms:created>
  <dcterms:modified xsi:type="dcterms:W3CDTF">2021-03-29T09:00:59Z</dcterms:modified>
</cp:coreProperties>
</file>