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0" r:id="rId6"/>
    <p:sldId id="263" r:id="rId7"/>
    <p:sldId id="257" r:id="rId8"/>
    <p:sldId id="264" r:id="rId9"/>
    <p:sldId id="267" r:id="rId10"/>
    <p:sldId id="268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蔡泽锐" initials="蔡泽锐" lastIdx="2" clrIdx="0">
    <p:extLst>
      <p:ext uri="{19B8F6BF-5375-455C-9EA6-DF929625EA0E}">
        <p15:presenceInfo xmlns:p15="http://schemas.microsoft.com/office/powerpoint/2012/main" userId="蔡泽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5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5T15:47:30.824" idx="1">
    <p:pos x="10" y="10"/>
    <p:text>没有考虑组合方法。。。。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26T05:40:45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18715 17604 0,'17'0'297,"1"0"-266,0 0 31,-1 0 1,1 0 93,0 0-125,-1 0-15,1 0 78,0 0-32,-1 0 1,1 0-32,0 0 63,-1 0-1,1 0-46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7D291-AB12-43F0-AF39-492166BA9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E490DE-1439-40B9-8054-0228A3991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16EC2-B6D5-403F-9BB4-8B7A8CCF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0B18-B8A1-4CF9-83A6-08678AA4D38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67C971-4C58-4961-878A-2A019B43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82789-7F00-4FE8-9EFB-BA8563DD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88FB-6CCF-49D9-ACAD-B25CD311A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1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15ABD-3DA0-4D8A-9004-7FBAE033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EBD224-8FED-4830-BB97-F9AF70110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C0AA7-30D6-47A4-85BD-33ED986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0B18-B8A1-4CF9-83A6-08678AA4D38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4508B-DDCD-4167-8A1E-3D488BAD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42C18-D0C1-4DAA-B3E2-9C2A275A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88FB-6CCF-49D9-ACAD-B25CD311A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61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99857E-2756-44D0-A722-7DC164C3C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DCD026-849D-4DDA-A236-62B444C40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5494B-2B54-4D24-B78E-EB6CC88D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0B18-B8A1-4CF9-83A6-08678AA4D38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4C0F3-F20C-4623-BDB1-70661BA4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2A547-D646-4587-AFF8-558CF14E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88FB-6CCF-49D9-ACAD-B25CD311A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2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BF15D-1A92-4976-AB37-B331B4D6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BDE45-1C8E-4A7B-B113-6DB2DE9F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A3649-83AB-41BA-9890-FBD8A707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0B18-B8A1-4CF9-83A6-08678AA4D38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64A63-4B96-4255-9AA1-4F26102E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0332D-618A-4916-9ABE-9C739278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88FB-6CCF-49D9-ACAD-B25CD311A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86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726A5-CA25-425F-8093-EE68F1B6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A355F-1FC5-4E5D-9234-0F84930E6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C8546-485E-4B26-BB10-706F8453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0B18-B8A1-4CF9-83A6-08678AA4D38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648A8-2555-472C-A8A3-06C8AE6C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A4B765-7166-4E7C-87CB-96B47A45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88FB-6CCF-49D9-ACAD-B25CD311A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4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EE8A1-EA45-411F-8636-1E012BD5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008A2-DFAD-444C-A512-8F74B5138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B224C-A991-4FC1-8350-492D0316C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43F274-3C04-4C88-8DCC-5D177197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0B18-B8A1-4CF9-83A6-08678AA4D38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C5C3EC-F8A3-4E8E-9E67-18C9A397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7B7D2-A58E-472C-B601-01FEC1DC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88FB-6CCF-49D9-ACAD-B25CD311A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6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6663E-913F-40E6-8B08-E1BE6857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D3AEF6-9B5E-474B-A1B9-B768736F2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039669-AC3F-473E-8FAC-80DFA5DFB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59ED52-0848-4AF5-AB00-E5761EEF6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5664DC-C215-460A-9E1E-9505517C1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99AC71-7DFD-4BDB-9AC9-8FBB446D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0B18-B8A1-4CF9-83A6-08678AA4D38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125C0B-3B55-4210-9EE2-342A54FF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A2C00D-6E8D-4D6E-B0AE-13603461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88FB-6CCF-49D9-ACAD-B25CD311A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6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DE1CF-860F-4D00-9EAC-0784103B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B9C2BB-8F7F-40A0-B4D7-57F9A802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0B18-B8A1-4CF9-83A6-08678AA4D38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FE32D1-20C9-4E34-BC4F-7E89EDCC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82CA7A-7653-439A-962C-E005307A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88FB-6CCF-49D9-ACAD-B25CD311A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90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1F6BDB-AFC0-4E27-9E6B-7D10A5A1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0B18-B8A1-4CF9-83A6-08678AA4D38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2EBF24-275A-490C-8342-6E43F29E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C91957-F487-4347-B979-0A2984C0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88FB-6CCF-49D9-ACAD-B25CD311A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1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8E0A1-C035-4449-9A30-66C10AE3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9F328-36F4-4D33-9B8C-0AC6FA62D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150276-ED2F-4ABF-B15B-73EFECF69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163BF-BC55-422F-B93B-3BCEF221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0B18-B8A1-4CF9-83A6-08678AA4D38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6BBB7-2BFC-4D4B-9C3E-B9F9650E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596352-E0BB-4CFB-B12F-D24BEED8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88FB-6CCF-49D9-ACAD-B25CD311A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16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D59DA-E480-4C66-80D1-A72F48FD7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C2A253-DA83-49EE-A38E-E3FB4EEB5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D337E-9F55-40E4-8D46-D0516DBB0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140EA8-CE07-40BC-B03F-EA3AF2CC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0B18-B8A1-4CF9-83A6-08678AA4D38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E53397-EF7D-463D-96E3-9C465567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BE4300-CC65-43A9-9C16-C0A8B10B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88FB-6CCF-49D9-ACAD-B25CD311A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2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84742E-CB34-42CD-9777-883A13C7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C42D2-5568-4177-A1D2-1F3F200C7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9F0AF-29FC-4B83-BA6B-48AF33150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E0B18-B8A1-4CF9-83A6-08678AA4D38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C5C9F-8255-41BA-ABE2-7A7E0D963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EEA14-FD68-43A6-8DFD-D809FEFDF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88FB-6CCF-49D9-ACAD-B25CD311AC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1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1C872-FAFE-445B-B2B2-D7B884D32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Matching the Blanks: Distributional Similarity for Relation Learning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4A3FE7-D57F-452A-8E76-34EAFEC0A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9704"/>
            <a:ext cx="9144000" cy="1655762"/>
          </a:xfrm>
        </p:spPr>
        <p:txBody>
          <a:bodyPr/>
          <a:lstStyle/>
          <a:p>
            <a:r>
              <a:rPr lang="zh-CN" altLang="en-US" dirty="0"/>
              <a:t>蔡泽锐 </a:t>
            </a:r>
            <a:r>
              <a:rPr lang="en-US" altLang="zh-CN" dirty="0"/>
              <a:t>51194501028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8AA1F8-1069-4BDB-A3C5-412502DC4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96" y="1276674"/>
            <a:ext cx="10333607" cy="247858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25AC612-3427-48C0-B4ED-97A01A797254}"/>
              </a:ext>
            </a:extLst>
          </p:cNvPr>
          <p:cNvSpPr txBox="1"/>
          <p:nvPr/>
        </p:nvSpPr>
        <p:spPr>
          <a:xfrm>
            <a:off x="4998129" y="3657600"/>
            <a:ext cx="254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[ACL 2019]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2933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87B75-4EF1-4E97-AB7E-03C8E906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Learning Setup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3525BA-D021-455A-B202-E34C3C3CE5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Learn the parameterization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dirty="0"/>
                  <a:t> that minimizes the loss: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3525BA-D021-455A-B202-E34C3C3CE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5DB73BC5-98EB-4E2D-AF36-414738B3B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51" y="2482308"/>
            <a:ext cx="8550298" cy="389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95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8C702-57E6-408F-A4B9-41CA6F4F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Introducing Blanks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78F59-1E07-4911-95A8-0C847D423C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To avoid simply relearning the entity linking system, we introduce a modified corpus where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dirty="0"/>
                  <a:t> contains a relation statement in which one or both entity mentions may have been replaced by a special </a:t>
                </a:r>
                <a:r>
                  <a:rPr lang="en-US" altLang="zh-CN" b="1" dirty="0"/>
                  <a:t>[BLANK]</a:t>
                </a:r>
                <a:r>
                  <a:rPr lang="en-US" altLang="zh-CN" dirty="0"/>
                  <a:t> symbol.  Specifically,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contains the span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with probability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Otherwise, the span has been replaced with a single </a:t>
                </a:r>
                <a:r>
                  <a:rPr lang="en-US" altLang="zh-CN" b="1" dirty="0"/>
                  <a:t>[BLANK] </a:t>
                </a:r>
                <a:r>
                  <a:rPr lang="en-US" altLang="zh-CN" dirty="0"/>
                  <a:t>symbol. The same is true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.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D78F59-1E07-4911-95A8-0C847D423C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21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16FFE-94D7-4827-8379-CE070FFD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Learning by Matching the Blanks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D4E759-F10A-4E27-83CA-8FE34238C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01" y="1725466"/>
            <a:ext cx="8496197" cy="4142672"/>
          </a:xfrm>
        </p:spPr>
      </p:pic>
    </p:spTree>
    <p:extLst>
      <p:ext uri="{BB962C8B-B14F-4D97-AF65-F5344CB8AC3E}">
        <p14:creationId xmlns:p14="http://schemas.microsoft.com/office/powerpoint/2010/main" val="43884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95DF8-7C3A-4ED6-932B-3B9D5565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Matching the Blanks Training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CF6FC-ABD5-4F86-91B4-E77B6F1C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Training corpus: </a:t>
            </a:r>
            <a:r>
              <a:rPr lang="en-US" altLang="zh-CN" dirty="0"/>
              <a:t>English Wikipedia and extract text passages from the HTML paragraph blocks. Public Google Cloud Natural Language API  was used to annotate text spans with a unique knowledge base identifier.</a:t>
            </a:r>
          </a:p>
          <a:p>
            <a:r>
              <a:rPr lang="en-US" altLang="zh-CN" b="1" dirty="0"/>
              <a:t>Training pair: </a:t>
            </a:r>
            <a:r>
              <a:rPr lang="en-US" altLang="zh-CN" dirty="0"/>
              <a:t>From this annotated corpus we extract relation statements where each statement contains at least two grounded entities within a fixed sized window of tokens and limit the number of relation statements that contain the same entity.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6505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35977-CAB3-4620-A93D-46C9FFFE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Matching the Blanks Training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628808-9F83-4794-B943-7843521FC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In practice, it is not possible to compare every pair of relation statements, so we use a noise-contrastive estimation.</a:t>
                </a:r>
              </a:p>
              <a:p>
                <a:r>
                  <a:rPr lang="en-US" altLang="zh-CN" dirty="0"/>
                  <a:t>We sample a set of negatives that are either randomly sampled uniformly from the set of all relation statement pairs, or are sampled from the set of relation statements that share just a single entity.</a:t>
                </a:r>
              </a:p>
              <a:p>
                <a:r>
                  <a:rPr lang="en-US" altLang="zh-CN" dirty="0"/>
                  <a:t>We would like to ensure that the training procedure sees pairs of relation statements that refer to similar, but different, relations.</a:t>
                </a:r>
              </a:p>
              <a:p>
                <a:r>
                  <a:rPr lang="en-US" altLang="zh-CN" dirty="0"/>
                  <a:t>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altLang="zh-CN" dirty="0"/>
                  <a:t>. Generate 600 million relation statement pairs from English Wikipedia, roughly split between 50% positive and 50% strong negative pairs.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628808-9F83-4794-B943-7843521FC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b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06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FF4A2-E48F-48E7-92D9-3C54A256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Experimental Evaluation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5D6E21-05FB-4391-BA4A-FB885BE9F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Start with the best </a:t>
                </a:r>
                <a:r>
                  <a:rPr lang="en-US" altLang="zh-CN" b="1" dirty="0"/>
                  <a:t>BERT </a:t>
                </a:r>
                <a:r>
                  <a:rPr lang="en-US" altLang="zh-CN" dirty="0"/>
                  <a:t>based model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𝐵𝐸𝑅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EM</m:t>
                        </m:r>
                      </m:sub>
                    </m:sSub>
                  </m:oMath>
                </a14:m>
                <a:r>
                  <a:rPr lang="en-US" altLang="zh-CN" dirty="0"/>
                  <a:t>)from previous evaluation, and get it trained with matching the blanks task (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𝐵𝐸𝑅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𝑀𝑇𝐵</m:t>
                        </m:r>
                      </m:sub>
                    </m:sSub>
                  </m:oMath>
                </a14:m>
                <a:r>
                  <a:rPr lang="en-US" altLang="zh-CN" dirty="0"/>
                  <a:t>).</a:t>
                </a:r>
              </a:p>
              <a:p>
                <a:r>
                  <a:rPr lang="en-US" altLang="zh-CN" dirty="0"/>
                  <a:t>using the same task-specific training methodology for both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𝐵𝐸𝑅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EM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𝐵𝐸𝑅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𝑀𝑇𝐵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5D6E21-05FB-4391-BA4A-FB885BE9F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52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F9213-00B7-4962-9228-C2D4C1B3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b="1" dirty="0"/>
              <a:t>Few-shot Relation Matching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0C0272-641C-401D-9B34-F99BE94E4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54" y="917257"/>
            <a:ext cx="9863091" cy="5940743"/>
          </a:xfrm>
        </p:spPr>
      </p:pic>
    </p:spTree>
    <p:extLst>
      <p:ext uri="{BB962C8B-B14F-4D97-AF65-F5344CB8AC3E}">
        <p14:creationId xmlns:p14="http://schemas.microsoft.com/office/powerpoint/2010/main" val="3411715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E078C-B2F9-4837-B79E-1E99E4B6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Few-shot Relation Matching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54DD334-FAB2-46FA-9FA5-94578C4F8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78" y="1682169"/>
            <a:ext cx="6824243" cy="4612247"/>
          </a:xfrm>
        </p:spPr>
      </p:pic>
    </p:spTree>
    <p:extLst>
      <p:ext uri="{BB962C8B-B14F-4D97-AF65-F5344CB8AC3E}">
        <p14:creationId xmlns:p14="http://schemas.microsoft.com/office/powerpoint/2010/main" val="1719970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02778-F050-460C-B6B8-F0AD7299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Supervised Relation Extraction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A6D207-7803-4D8E-B326-C4E5DB4BE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" t="7229" r="5458" b="6426"/>
          <a:stretch/>
        </p:blipFill>
        <p:spPr>
          <a:xfrm>
            <a:off x="470516" y="2203881"/>
            <a:ext cx="5869173" cy="24502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161471-68C1-4CCC-B441-2ED37653E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045" y="1917398"/>
            <a:ext cx="5359378" cy="40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86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A64A9-2356-46F8-A60A-22891001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Conclusion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5FF25-2A24-4AE9-8340-55E535F3D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describe a novel training setup, which we call matching the blanks, which relies solely on entity resolution annotations.</a:t>
            </a:r>
          </a:p>
          <a:p>
            <a:r>
              <a:rPr lang="en-US" altLang="zh-CN" dirty="0"/>
              <a:t>When coupled with a new architecture for fine-tuning relation representations in BERT, our models achieves SOTA results</a:t>
            </a:r>
          </a:p>
          <a:p>
            <a:r>
              <a:rPr lang="en-US" altLang="zh-CN" dirty="0"/>
              <a:t>We show how the new model is particularly effective in low-resource regimes, so it could significantly reduce the amount of human effort.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4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8BBDD-166D-4B9C-A45D-76279ADA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Main Idea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54DEF0-AEC7-4D37-B12F-C9FDFBD966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focus on learning mappings from relation statements to relation representations.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Investigate different architectures for the relation 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dirty="0"/>
                  <a:t>, all built on top of the widely used Transformer sequence model</a:t>
                </a:r>
                <a:r>
                  <a:rPr lang="en-US" altLang="zh-CN" b="1" dirty="0"/>
                  <a:t>.(Contributions 1)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dirty="0"/>
                  <a:t> can be learned from widely available distant supervision in the form of entity linked text</a:t>
                </a:r>
                <a:r>
                  <a:rPr lang="en-US" altLang="zh-CN" b="1" dirty="0"/>
                  <a:t>.(Contributions 2)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54DEF0-AEC7-4D37-B12F-C9FDFBD966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0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6DB0B-3DEC-4912-B791-BF3D88B6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Task definition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61A59C-DFA8-4F47-9CC8-F63F918AE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denote a sequence of tokens,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CLS</m:t>
                        </m:r>
                      </m:e>
                    </m:d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SEP</m:t>
                        </m:r>
                      </m:e>
                    </m:d>
                  </m:oMath>
                </a14:m>
                <a:r>
                  <a:rPr lang="en-US" altLang="zh-CN" dirty="0"/>
                  <a:t> are special start and end markers.</a:t>
                </a:r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delimit entity mentions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A relation statement is a triple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Want to learn a function 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dirty="0"/>
                  <a:t> maps the relation statement to a fixed-length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/>
                  <a:t> .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61A59C-DFA8-4F47-9CC8-F63F918AE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28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6DB0B-3DEC-4912-B791-BF3D88B6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Task definition (NEXT)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61A59C-DFA8-4F47-9CC8-F63F918AE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Fully supervised relation extraction: given a relation statement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, predict a relation type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is a fixed dictionary of relation types.</a:t>
                </a:r>
              </a:p>
              <a:p>
                <a:r>
                  <a:rPr lang="en-US" altLang="zh-CN" dirty="0"/>
                  <a:t>Few-shot relation matching: a set of candidate relation statements are ranked, and matched, according to a query relation statement.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61A59C-DFA8-4F47-9CC8-F63F918AE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35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B2BC5-84F1-4CC2-8F53-DA03CCCB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55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Architectures (BERT-Based) for </a:t>
            </a:r>
            <a:br>
              <a:rPr lang="en-US" altLang="zh-CN" b="1" dirty="0"/>
            </a:br>
            <a:r>
              <a:rPr lang="en-US" altLang="zh-CN" b="1" dirty="0"/>
              <a:t>Relation Learning</a:t>
            </a:r>
            <a:br>
              <a:rPr lang="en-US" altLang="zh-CN" b="1" dirty="0"/>
            </a:b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9E312-FF3E-4285-BAD6-17ABF53F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438"/>
            <a:ext cx="10515600" cy="4351338"/>
          </a:xfrm>
        </p:spPr>
        <p:txBody>
          <a:bodyPr>
            <a:normAutofit/>
          </a:bodyPr>
          <a:lstStyle/>
          <a:p>
            <a:r>
              <a:rPr lang="nl-NL" altLang="zh-CN" b="1" dirty="0"/>
              <a:t>Adopt Devlin et al. (2018)’s BERT model </a:t>
            </a:r>
            <a:r>
              <a:rPr lang="en-US" altLang="zh-CN" b="1" dirty="0"/>
              <a:t>as the basis for our work.</a:t>
            </a:r>
          </a:p>
          <a:p>
            <a:r>
              <a:rPr lang="en-US" altLang="zh-CN" b="1" dirty="0"/>
              <a:t>How do we represent entities of interest in the input to BERT?</a:t>
            </a:r>
          </a:p>
          <a:p>
            <a:r>
              <a:rPr lang="en-US" altLang="zh-CN" dirty="0"/>
              <a:t>Standard input, Positional embeddings, Entity marker tokens.</a:t>
            </a:r>
          </a:p>
          <a:p>
            <a:endParaRPr lang="en-US" altLang="zh-CN" dirty="0"/>
          </a:p>
          <a:p>
            <a:r>
              <a:rPr lang="en-US" altLang="zh-CN" b="1" dirty="0"/>
              <a:t>How do we extract a fixed length representation of a relation from BERT’s output.</a:t>
            </a:r>
          </a:p>
          <a:p>
            <a:r>
              <a:rPr lang="en-US" altLang="zh-CN" dirty="0"/>
              <a:t>[CLS] token, Entity mention pooling, Entity start state.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2D88B4D9-782C-47F4-8774-D573894D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63" y="2396970"/>
            <a:ext cx="10463074" cy="411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5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B2BC5-84F1-4CC2-8F53-DA03CCCB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55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Architectures (BERT-Based) for </a:t>
            </a:r>
            <a:br>
              <a:rPr lang="en-US" altLang="zh-CN" b="1" dirty="0"/>
            </a:br>
            <a:r>
              <a:rPr lang="en-US" altLang="zh-CN" b="1" dirty="0"/>
              <a:t>Relation Learning</a:t>
            </a:r>
            <a:br>
              <a:rPr lang="en-US" altLang="zh-CN" b="1" dirty="0"/>
            </a:b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9E312-FF3E-4285-BAD6-17ABF53F3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/>
              <a:t>How do we represent entities of interest in the input to BERT?</a:t>
            </a:r>
          </a:p>
          <a:p>
            <a:r>
              <a:rPr lang="en-US" altLang="zh-CN" dirty="0"/>
              <a:t>Standard input, Positional embeddings, Entity marker tokens.</a:t>
            </a:r>
          </a:p>
          <a:p>
            <a:endParaRPr lang="en-US" altLang="zh-CN" dirty="0"/>
          </a:p>
          <a:p>
            <a:r>
              <a:rPr lang="en-US" altLang="zh-CN" b="1" dirty="0"/>
              <a:t>How do we extract a fixed length representation of a relation from BERT’s output.</a:t>
            </a:r>
          </a:p>
          <a:p>
            <a:r>
              <a:rPr lang="en-US" altLang="zh-CN" dirty="0"/>
              <a:t>[CLS] token, Entity mention pooling, Entity start state.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1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B549A-7957-44F6-8A9B-43F87B5B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B4A776-7178-4971-9980-D6227023A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6" y="242232"/>
            <a:ext cx="11759967" cy="6615768"/>
          </a:xfrm>
        </p:spPr>
      </p:pic>
    </p:spTree>
    <p:extLst>
      <p:ext uri="{BB962C8B-B14F-4D97-AF65-F5344CB8AC3E}">
        <p14:creationId xmlns:p14="http://schemas.microsoft.com/office/powerpoint/2010/main" val="231523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5F9B5-78FE-4589-8ED1-D869497F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17A38D-DA64-43AC-8DB8-5C6425ACF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794"/>
            <a:ext cx="12185284" cy="6356412"/>
          </a:xfrm>
        </p:spPr>
      </p:pic>
    </p:spTree>
    <p:extLst>
      <p:ext uri="{BB962C8B-B14F-4D97-AF65-F5344CB8AC3E}">
        <p14:creationId xmlns:p14="http://schemas.microsoft.com/office/powerpoint/2010/main" val="286502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16FFE-94D7-4827-8379-CE070FFD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Learning by Matching the Blanks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F003F7F-24B7-45A8-88E8-099726D9D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8071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Key Observation: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more likely to encode the same semantic relation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refers to the same entity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refers to the same entity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b="1" dirty="0"/>
                  <a:t>Setup: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b="1" dirty="0"/>
                  <a:t>. </a:t>
                </a:r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b="1" dirty="0"/>
                  <a:t>  </a:t>
                </a:r>
                <a:r>
                  <a:rPr lang="en-US" altLang="zh-CN" dirty="0"/>
                  <a:t>corresponding to the spans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b="1" dirty="0"/>
                  <a:t>, </a:t>
                </a:r>
                <a:r>
                  <a:rPr lang="en-US" altLang="zh-CN" dirty="0"/>
                  <a:t>respectively.</a:t>
                </a:r>
              </a:p>
              <a:p>
                <a:r>
                  <a:rPr lang="en-US" altLang="zh-CN" dirty="0"/>
                  <a:t>We aim to learn a relation statement 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dirty="0"/>
                  <a:t> that we can use to determine whether or not two relation statements encode the same relation.</a:t>
                </a:r>
              </a:p>
              <a:p>
                <a:r>
                  <a:rPr lang="en-US" altLang="zh-CN" dirty="0"/>
                  <a:t>To do this, we define the following binary classifier</a:t>
                </a:r>
              </a:p>
              <a:p>
                <a:endParaRPr lang="en-US" altLang="zh-CN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F003F7F-24B7-45A8-88E8-099726D9D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8071"/>
                <a:ext cx="10515600" cy="4351338"/>
              </a:xfrm>
              <a:blipFill>
                <a:blip r:embed="rId2"/>
                <a:stretch>
                  <a:fillRect l="-1043" t="-2381" r="-1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80067FA3-05A8-40E0-8DF9-3DB9EE732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469" y="5555201"/>
            <a:ext cx="5422453" cy="10941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6B9A66DA-B622-4C8C-9FB2-9A273703D54C}"/>
                  </a:ext>
                </a:extLst>
              </p14:cNvPr>
              <p14:cNvContentPartPr/>
              <p14:nvPr/>
            </p14:nvContentPartPr>
            <p14:xfrm>
              <a:off x="6737400" y="6337440"/>
              <a:ext cx="89280" cy="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6B9A66DA-B622-4C8C-9FB2-9A273703D5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28040" y="6328080"/>
                <a:ext cx="10800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67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903</Words>
  <Application>Microsoft Office PowerPoint</Application>
  <PresentationFormat>宽屏</PresentationFormat>
  <Paragraphs>62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Matching the Blanks: Distributional Similarity for Relation Learning</vt:lpstr>
      <vt:lpstr>Main Idea</vt:lpstr>
      <vt:lpstr>Task definition</vt:lpstr>
      <vt:lpstr>Task definition (NEXT)</vt:lpstr>
      <vt:lpstr>Architectures (BERT-Based) for  Relation Learning </vt:lpstr>
      <vt:lpstr>Architectures (BERT-Based) for  Relation Learning </vt:lpstr>
      <vt:lpstr>PowerPoint 演示文稿</vt:lpstr>
      <vt:lpstr>PowerPoint 演示文稿</vt:lpstr>
      <vt:lpstr>Learning by Matching the Blanks</vt:lpstr>
      <vt:lpstr>Learning Setup</vt:lpstr>
      <vt:lpstr>Introducing Blanks</vt:lpstr>
      <vt:lpstr>Learning by Matching the Blanks</vt:lpstr>
      <vt:lpstr>Matching the Blanks Training</vt:lpstr>
      <vt:lpstr>Matching the Blanks Training</vt:lpstr>
      <vt:lpstr>Experimental Evaluation</vt:lpstr>
      <vt:lpstr>Few-shot Relation Matching</vt:lpstr>
      <vt:lpstr>Few-shot Relation Matching</vt:lpstr>
      <vt:lpstr>Supervised Relation Extraction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Matching the Blanks: Distributional Similarity for Relation Learning</dc:title>
  <dc:creator>蔡泽锐</dc:creator>
  <cp:lastModifiedBy>蔡泽锐</cp:lastModifiedBy>
  <cp:revision>70</cp:revision>
  <dcterms:created xsi:type="dcterms:W3CDTF">2020-06-25T01:51:50Z</dcterms:created>
  <dcterms:modified xsi:type="dcterms:W3CDTF">2020-07-02T06:19:42Z</dcterms:modified>
</cp:coreProperties>
</file>