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2" r:id="rId4"/>
    <p:sldId id="259" r:id="rId5"/>
    <p:sldId id="257" r:id="rId6"/>
    <p:sldId id="258" r:id="rId7"/>
    <p:sldId id="261" r:id="rId8"/>
    <p:sldId id="265" r:id="rId9"/>
    <p:sldId id="263" r:id="rId10"/>
    <p:sldId id="271" r:id="rId11"/>
    <p:sldId id="264" r:id="rId12"/>
    <p:sldId id="268" r:id="rId13"/>
    <p:sldId id="269" r:id="rId14"/>
    <p:sldId id="270" r:id="rId15"/>
    <p:sldId id="26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25784-5242-4B5B-B980-50F131F20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0AA0E1-8085-403C-888F-C6615368D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AE96D1-3FBF-4012-9A3C-FE3FDAC4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E177-34CF-4E7F-B6B4-73CF00A759D1}" type="datetimeFigureOut">
              <a:rPr lang="zh-CN" altLang="en-US" smtClean="0"/>
              <a:t>2021/1/21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1D8692-9B1E-4A36-B6A6-825A51DD5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E77BD3-B286-4CEF-BCC2-17C70F84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5EA1-7303-495A-BE1B-11B00A2B4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26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083F1-E116-46C6-BE08-D33A351C1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696921-333F-4C89-90AF-0FAFFA84A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B6369E-69D1-44EE-BB26-A46A2086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E177-34CF-4E7F-B6B4-73CF00A759D1}" type="datetimeFigureOut">
              <a:rPr lang="zh-CN" altLang="en-US" smtClean="0"/>
              <a:t>2021/1/21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41F4FA-DCA1-41DE-9F15-A1AEF34F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D6A7C1-4853-4789-BB55-51A3701A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5EA1-7303-495A-BE1B-11B00A2B4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94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B2E39F-29E7-4A8F-9427-3C3E4DF7A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8F4086-96A9-4FB5-B68F-9EE216CD1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A70FD4-3A1C-4B85-9CCE-7346E009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E177-34CF-4E7F-B6B4-73CF00A759D1}" type="datetimeFigureOut">
              <a:rPr lang="zh-CN" altLang="en-US" smtClean="0"/>
              <a:t>2021/1/21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3477EF-D3D3-4682-8496-E93450556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E8A43F-922B-4BCB-9784-B5FC84AC3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5EA1-7303-495A-BE1B-11B00A2B4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06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E6D8D-5134-4028-931C-B42A2DEF6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E9FB6-78F2-4451-902F-D5D17A650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3A0E90-1708-44CA-AE17-7CE074FE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E177-34CF-4E7F-B6B4-73CF00A759D1}" type="datetimeFigureOut">
              <a:rPr lang="zh-CN" altLang="en-US" smtClean="0"/>
              <a:t>2021/1/21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49DB49-D78B-4C93-BE6F-BF5114DE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F10FCE-E735-40B7-9C65-BE85413A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5EA1-7303-495A-BE1B-11B00A2B4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480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24743-805C-41F0-A33F-146F7C625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EB9C99-B43E-4BA4-8B06-FDF444DD7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9C4DBC-A2AE-4F2D-9FF0-E5C04602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E177-34CF-4E7F-B6B4-73CF00A759D1}" type="datetimeFigureOut">
              <a:rPr lang="zh-CN" altLang="en-US" smtClean="0"/>
              <a:t>2021/1/21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F0951D-F748-4199-B428-B95D91C4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22DF9-056D-43EA-BD64-3E6B81EA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5EA1-7303-495A-BE1B-11B00A2B4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8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CED80-1681-4084-9B45-FFA4DA69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13572A-B50E-4C7F-9B25-5C47E6822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5C27E5-5F58-4224-9808-62024916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58F935-817C-4CD5-AA2C-272DEC59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E177-34CF-4E7F-B6B4-73CF00A759D1}" type="datetimeFigureOut">
              <a:rPr lang="zh-CN" altLang="en-US" smtClean="0"/>
              <a:t>2021/1/21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F78181-D780-463D-897F-A54670F8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EB884D-CFA7-469A-A863-8C3E77A9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5EA1-7303-495A-BE1B-11B00A2B4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74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9E151-8FBC-4DDA-992A-5154154C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73264D-18C3-4CFA-B799-18785BF7B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A3C199-562E-4A5E-9F64-D4AE504D5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F93C6B-1904-4954-814B-7CA677843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4D82C3-B14D-43E8-AE14-D9F3246BE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F41BAB-414B-4CC2-B41B-13FC1BC3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E177-34CF-4E7F-B6B4-73CF00A759D1}" type="datetimeFigureOut">
              <a:rPr lang="zh-CN" altLang="en-US" smtClean="0"/>
              <a:t>2021/1/21 Thursday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5F779D-3FAE-4F32-BDB9-48FAF4FC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BE626E-BDC3-4CE2-BCE6-ECE29633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5EA1-7303-495A-BE1B-11B00A2B4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9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6E048-6FC1-47BB-B70C-6681EC431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BFC554-1E6B-40AA-9F73-89AFEA712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E177-34CF-4E7F-B6B4-73CF00A759D1}" type="datetimeFigureOut">
              <a:rPr lang="zh-CN" altLang="en-US" smtClean="0"/>
              <a:t>2021/1/21 Thursday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6AA03E-F438-4F21-A7EA-26DE83799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EC2177-C88E-4EF0-AD50-87D09133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5EA1-7303-495A-BE1B-11B00A2B4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86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EE93A6-3E81-4A82-94D8-6BE9B6BF6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E177-34CF-4E7F-B6B4-73CF00A759D1}" type="datetimeFigureOut">
              <a:rPr lang="zh-CN" altLang="en-US" smtClean="0"/>
              <a:t>2021/1/21 Thursday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DF6168-C0C3-4F4F-B8B4-E9A2F887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6E3E94-EA6F-46C9-9B71-1B30B20C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5EA1-7303-495A-BE1B-11B00A2B4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17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66423-6247-44D0-AEC4-984CD8B5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B6D318-2844-492E-8199-DBDBF947E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69B00B-C150-4F50-86D9-48DAF1E2D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320F65-EEA9-42E9-A75F-C55D069B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E177-34CF-4E7F-B6B4-73CF00A759D1}" type="datetimeFigureOut">
              <a:rPr lang="zh-CN" altLang="en-US" smtClean="0"/>
              <a:t>2021/1/21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F04575-9840-4E5F-8A9B-C2A628FD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CF5DB2-AF03-4301-84AD-A4976680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5EA1-7303-495A-BE1B-11B00A2B4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59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867B5-01BC-46DA-83A9-0E2B09C3D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7F383C-DD9C-43AF-80A8-1D7854DE3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3A88B4-E088-4D36-B741-26FDBB763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5ADEA3-8FDB-482C-9873-4FBD140A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E177-34CF-4E7F-B6B4-73CF00A759D1}" type="datetimeFigureOut">
              <a:rPr lang="zh-CN" altLang="en-US" smtClean="0"/>
              <a:t>2021/1/21 Thursday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74B556-7488-49E1-A11D-CD6C3E5B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C0826F-1273-49BE-A107-DCC75FDD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5EA1-7303-495A-BE1B-11B00A2B4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58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7B24AC-61E1-44E2-9FC0-FBCD9FDA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EDB1E1-0733-40D6-AE60-017D7B836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B19A28-5A27-4AE5-A31E-090744FBC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6E177-34CF-4E7F-B6B4-73CF00A759D1}" type="datetimeFigureOut">
              <a:rPr lang="zh-CN" altLang="en-US" smtClean="0"/>
              <a:t>2021/1/21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DA28A-8FD9-4134-9B2D-5DA1B4714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7394C-6991-4B40-AA79-3A83A1817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35EA1-7303-495A-BE1B-11B00A2B4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4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B8BD4B2-5F9F-467D-8934-50E35DA4E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4719318" cy="11608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B8BF833-9360-45F5-BD5A-8E5D735E6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241" y="1010051"/>
            <a:ext cx="6528897" cy="579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26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A7A3FCF-1702-4CD6-A501-F6BF557ECB3E}"/>
              </a:ext>
            </a:extLst>
          </p:cNvPr>
          <p:cNvSpPr txBox="1"/>
          <p:nvPr/>
        </p:nvSpPr>
        <p:spPr>
          <a:xfrm>
            <a:off x="371578" y="45523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Label Smoothing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B61D48-7BEA-4794-BED4-0AD9A3FB2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052" y="130370"/>
            <a:ext cx="6981825" cy="18192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753234E-B31A-4F68-A095-BA201784A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29" y="1949645"/>
            <a:ext cx="6384681" cy="473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89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83D6B60-A654-4AEA-9C83-2CAE9CA68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820" y="4163107"/>
            <a:ext cx="6978245" cy="26872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9333E19-422C-47B8-96AC-88132B3BB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62" y="7619"/>
            <a:ext cx="7610475" cy="25622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4014B8-CA56-4AED-8010-E2F4EF4BE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129" y="3231832"/>
            <a:ext cx="46196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17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2DE7C28-BEFE-4707-94D2-B1D7770A0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50" y="887850"/>
            <a:ext cx="2956057" cy="360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FD13458-CF15-40B9-B9A9-4815EF58B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528" y="985938"/>
            <a:ext cx="2800267" cy="341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BFB5103-DA17-4B2C-A107-096769AB8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936" y="887850"/>
            <a:ext cx="2880922" cy="360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C640BC5-21C2-43D9-9B71-7D1751423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9973" y="5111885"/>
            <a:ext cx="49053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64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图解SimCLR框架">
            <a:extLst>
              <a:ext uri="{FF2B5EF4-FFF2-40B4-BE49-F238E27FC236}">
                <a16:creationId xmlns:a16="http://schemas.microsoft.com/office/drawing/2014/main" id="{77B788A8-66EB-4494-B7AC-4B3DC62F3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966" y="1538287"/>
            <a:ext cx="786765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227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32281E7-9E82-43BC-9FFF-D1B527BDB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855" y="655044"/>
            <a:ext cx="8702553" cy="3232697"/>
          </a:xfrm>
          <a:prstGeom prst="rect">
            <a:avLst/>
          </a:prstGeom>
        </p:spPr>
      </p:pic>
      <p:pic>
        <p:nvPicPr>
          <p:cNvPr id="6146" name="Picture 2" descr="preview">
            <a:extLst>
              <a:ext uri="{FF2B5EF4-FFF2-40B4-BE49-F238E27FC236}">
                <a16:creationId xmlns:a16="http://schemas.microsoft.com/office/drawing/2014/main" id="{3ADB68B7-5BFC-41BB-8E7C-B630CC1A6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855" y="4191037"/>
            <a:ext cx="9377464" cy="196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041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53A97D6-E899-4E1F-A81A-03210A4AD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112" y="476280"/>
            <a:ext cx="6251642" cy="546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0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283915B-2900-4368-92D6-4A5F69756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54" y="641621"/>
            <a:ext cx="4200525" cy="7239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792A902-B11D-47E8-9E71-DE19B808D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1" y="1365521"/>
            <a:ext cx="3019425" cy="10287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80E816D-CA14-4C45-B83C-267C213CE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154" y="3508646"/>
            <a:ext cx="8715375" cy="11620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B613F3C-51FE-4201-B91A-ED7F39AA5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961" y="4452656"/>
            <a:ext cx="8143875" cy="16002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D6BA34B-904A-42AF-9409-AD8106D0D7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791" y="2578540"/>
            <a:ext cx="42100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6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517E9BA-C82F-4F21-974E-D91F52224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62" y="1357312"/>
            <a:ext cx="59340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7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D0FABDA-AAA9-4307-87B0-2F6D41459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654" y="1071562"/>
            <a:ext cx="93059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3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859E212-F50C-4DC2-B81E-3020819C1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52" y="1935894"/>
            <a:ext cx="5676848" cy="48382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66CD424-B3A3-4188-8D97-3B32A4A49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385" y="2314575"/>
            <a:ext cx="5458570" cy="45434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3A2D5AF-6D3B-4038-BE09-23B565169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950" y="0"/>
            <a:ext cx="58293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3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828DFD0-4D69-420A-ABB5-36E4E111B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62" y="0"/>
            <a:ext cx="7458075" cy="17621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AB2507E-3427-499F-A2AE-5074E6AE3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333" y="2978447"/>
            <a:ext cx="63436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17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6D887FE-82C9-4144-B063-03E56DC85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441" y="74815"/>
            <a:ext cx="7224408" cy="52028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25FA80C-80B9-440E-9DD7-8E4A43CB1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68" y="5445257"/>
            <a:ext cx="5298274" cy="50508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FBF4382-4E8F-4618-AC36-C84787C50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160" y="5476103"/>
            <a:ext cx="5395609" cy="47424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1C93361-2A0E-42AC-BE62-D9EED0522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5638" y="5986424"/>
            <a:ext cx="6004093" cy="76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02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76D6522-362B-493A-AE8F-461D17116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78" y="520835"/>
            <a:ext cx="5979092" cy="271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01E601A-3179-4A1B-AFDB-48AF2ED37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114" y="1631409"/>
            <a:ext cx="4293546" cy="320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E80AFC7-048F-475A-8FF7-1F40D855F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19" y="3968885"/>
            <a:ext cx="5386809" cy="194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552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F40230F-8251-44BA-9A5B-77375B20D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1" y="1936434"/>
            <a:ext cx="8143875" cy="1600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17FC28C-D3CC-4844-B9CF-6DA54CBA5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" y="227647"/>
            <a:ext cx="4219575" cy="16478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AA26C78-A444-4102-8E62-83188684B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3" y="3610929"/>
            <a:ext cx="8401050" cy="13716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6DB1565-3C63-4D27-BFC4-AF28303A0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3" y="4946336"/>
            <a:ext cx="822960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36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</Words>
  <Application>Microsoft Office PowerPoint</Application>
  <PresentationFormat>宽屏</PresentationFormat>
  <Paragraphs>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32</cp:revision>
  <dcterms:created xsi:type="dcterms:W3CDTF">2021-01-21T10:21:02Z</dcterms:created>
  <dcterms:modified xsi:type="dcterms:W3CDTF">2021-01-21T12:09:47Z</dcterms:modified>
</cp:coreProperties>
</file>