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1af0e6b1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1af0e6b1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1af0e6b1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1af0e6b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1af0e6b1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1af0e6b1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af0e6b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af0e6b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1af0e6b1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1af0e6b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af0e6b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1af0e6b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_fYpLS1VjS4-bddBGTH8kJu8k15De0x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Brian Mohabeer, Anthony Espanol, and Dylan Welsh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Mohabeer - Team manager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direction, gantt chart, some work in SDD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Anthony Español - Coder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Algorithm, flowchart, developed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Dylan Welsh - Tester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work in SDD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Team 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Coding the robot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Aiming the robot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Floor path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Robot inconsistency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between members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Should Have Done Differently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More time for testing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phone to aim robot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Better communication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Sprint 3 Agility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696400"/>
            <a:ext cx="9143998" cy="352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Sprint 3 Agility</a:t>
            </a:r>
            <a:endParaRPr/>
          </a:p>
        </p:txBody>
      </p:sp>
      <p:pic>
        <p:nvPicPr>
          <p:cNvPr id="99" name="Google Shape;99;p18" title="20221128_105811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9425"/>
            <a:ext cx="9144000" cy="34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About Software Engineering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Trial and error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Reiterative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Functionality before efficiency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Coordination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