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362" r:id="rId6"/>
    <p:sldId id="363" r:id="rId7"/>
    <p:sldId id="364" r:id="rId8"/>
    <p:sldId id="366" r:id="rId9"/>
    <p:sldId id="365" r:id="rId10"/>
    <p:sldId id="370" r:id="rId11"/>
    <p:sldId id="367" r:id="rId12"/>
    <p:sldId id="368"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253" userDrawn="1">
          <p15:clr>
            <a:srgbClr val="A4A3A4"/>
          </p15:clr>
        </p15:guide>
        <p15:guide id="3" orient="horz" pos="3974" userDrawn="1">
          <p15:clr>
            <a:srgbClr val="A4A3A4"/>
          </p15:clr>
        </p15:guide>
        <p15:guide id="4" pos="332" userDrawn="1">
          <p15:clr>
            <a:srgbClr val="A4A3A4"/>
          </p15:clr>
        </p15:guide>
        <p15:guide id="5" pos="73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E200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86410"/>
  </p:normalViewPr>
  <p:slideViewPr>
    <p:cSldViewPr showGuides="1">
      <p:cViewPr varScale="1">
        <p:scale>
          <a:sx n="77" d="100"/>
          <a:sy n="77" d="100"/>
        </p:scale>
        <p:origin x="581" y="53"/>
      </p:cViewPr>
      <p:guideLst>
        <p:guide orient="horz" pos="2160"/>
        <p:guide orient="horz" pos="1253"/>
        <p:guide orient="horz" pos="3974"/>
        <p:guide pos="332"/>
        <p:guide pos="734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85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Zipper" userId="8b767af9-fd44-4adb-a45a-9862043b186f" providerId="ADAL" clId="{0F69F61C-DDB8-4C49-9B0C-3B2E89287B02}"/>
    <pc:docChg chg="custSel addSld delSld modSld sldOrd">
      <pc:chgData name="Rafael Zipper" userId="8b767af9-fd44-4adb-a45a-9862043b186f" providerId="ADAL" clId="{0F69F61C-DDB8-4C49-9B0C-3B2E89287B02}" dt="2021-12-13T15:26:05.315" v="41" actId="2696"/>
      <pc:docMkLst>
        <pc:docMk/>
      </pc:docMkLst>
      <pc:sldChg chg="addSp modSp add del mod">
        <pc:chgData name="Rafael Zipper" userId="8b767af9-fd44-4adb-a45a-9862043b186f" providerId="ADAL" clId="{0F69F61C-DDB8-4C49-9B0C-3B2E89287B02}" dt="2021-12-13T15:26:05.315" v="41" actId="2696"/>
        <pc:sldMkLst>
          <pc:docMk/>
          <pc:sldMk cId="2185677446" sldId="369"/>
        </pc:sldMkLst>
        <pc:spChg chg="mod">
          <ac:chgData name="Rafael Zipper" userId="8b767af9-fd44-4adb-a45a-9862043b186f" providerId="ADAL" clId="{0F69F61C-DDB8-4C49-9B0C-3B2E89287B02}" dt="2021-12-13T15:22:07.910" v="11" actId="20577"/>
          <ac:spMkLst>
            <pc:docMk/>
            <pc:sldMk cId="2185677446" sldId="369"/>
            <ac:spMk id="8" creationId="{E8290F49-F294-4611-8C80-32EDF3FE258D}"/>
          </ac:spMkLst>
        </pc:spChg>
        <pc:picChg chg="add">
          <ac:chgData name="Rafael Zipper" userId="8b767af9-fd44-4adb-a45a-9862043b186f" providerId="ADAL" clId="{0F69F61C-DDB8-4C49-9B0C-3B2E89287B02}" dt="2021-12-13T15:24:37.775" v="12" actId="22"/>
          <ac:picMkLst>
            <pc:docMk/>
            <pc:sldMk cId="2185677446" sldId="369"/>
            <ac:picMk id="4" creationId="{7F4C4C13-BCE0-4AC7-A107-7C71DB55042E}"/>
          </ac:picMkLst>
        </pc:picChg>
      </pc:sldChg>
      <pc:sldChg chg="addSp delSp modSp add mod ord">
        <pc:chgData name="Rafael Zipper" userId="8b767af9-fd44-4adb-a45a-9862043b186f" providerId="ADAL" clId="{0F69F61C-DDB8-4C49-9B0C-3B2E89287B02}" dt="2021-12-13T15:25:46.955" v="40" actId="20577"/>
        <pc:sldMkLst>
          <pc:docMk/>
          <pc:sldMk cId="1019009832" sldId="370"/>
        </pc:sldMkLst>
        <pc:spChg chg="mod">
          <ac:chgData name="Rafael Zipper" userId="8b767af9-fd44-4adb-a45a-9862043b186f" providerId="ADAL" clId="{0F69F61C-DDB8-4C49-9B0C-3B2E89287B02}" dt="2021-12-13T15:25:46.955" v="40" actId="20577"/>
          <ac:spMkLst>
            <pc:docMk/>
            <pc:sldMk cId="1019009832" sldId="370"/>
            <ac:spMk id="3" creationId="{342D13E2-E2D5-4DAC-960B-F7C9D7CBB22C}"/>
          </ac:spMkLst>
        </pc:spChg>
        <pc:spChg chg="add del mod">
          <ac:chgData name="Rafael Zipper" userId="8b767af9-fd44-4adb-a45a-9862043b186f" providerId="ADAL" clId="{0F69F61C-DDB8-4C49-9B0C-3B2E89287B02}" dt="2021-12-13T15:25:22.313" v="19" actId="478"/>
          <ac:spMkLst>
            <pc:docMk/>
            <pc:sldMk cId="1019009832" sldId="370"/>
            <ac:spMk id="6" creationId="{36BCECAD-850B-4217-9355-F4C7FD10EB96}"/>
          </ac:spMkLst>
        </pc:spChg>
        <pc:spChg chg="del">
          <ac:chgData name="Rafael Zipper" userId="8b767af9-fd44-4adb-a45a-9862043b186f" providerId="ADAL" clId="{0F69F61C-DDB8-4C49-9B0C-3B2E89287B02}" dt="2021-12-13T15:25:11.209" v="17" actId="478"/>
          <ac:spMkLst>
            <pc:docMk/>
            <pc:sldMk cId="1019009832" sldId="370"/>
            <ac:spMk id="14" creationId="{E9B27E9E-AFB4-4053-9562-EBD4BF68C983}"/>
          </ac:spMkLst>
        </pc:spChg>
        <pc:picChg chg="add mod">
          <ac:chgData name="Rafael Zipper" userId="8b767af9-fd44-4adb-a45a-9862043b186f" providerId="ADAL" clId="{0F69F61C-DDB8-4C49-9B0C-3B2E89287B02}" dt="2021-12-13T15:25:33.999" v="23" actId="1076"/>
          <ac:picMkLst>
            <pc:docMk/>
            <pc:sldMk cId="1019009832" sldId="370"/>
            <ac:picMk id="4" creationId="{0EA4A95E-4EF8-480F-B2FB-9618DD3FA2F7}"/>
          </ac:picMkLst>
        </pc:picChg>
        <pc:picChg chg="del">
          <ac:chgData name="Rafael Zipper" userId="8b767af9-fd44-4adb-a45a-9862043b186f" providerId="ADAL" clId="{0F69F61C-DDB8-4C49-9B0C-3B2E89287B02}" dt="2021-12-13T15:25:13.460" v="18" actId="478"/>
          <ac:picMkLst>
            <pc:docMk/>
            <pc:sldMk cId="1019009832" sldId="370"/>
            <ac:picMk id="10" creationId="{F323F95E-757E-4396-9E9E-002F9F97D07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14B821-B968-4E43-8B36-A4F1C6486253}" type="datetimeFigureOut">
              <a:rPr lang="de-DE" smtClean="0"/>
              <a:t>13.12.2021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4F8D1D-8336-4B08-9381-056686C8B284}" type="slidenum">
              <a:rPr lang="de-DE" smtClean="0"/>
              <a:t>‹Nr.›</a:t>
            </a:fld>
            <a:endParaRPr lang="de-DE"/>
          </a:p>
        </p:txBody>
      </p:sp>
    </p:spTree>
    <p:extLst>
      <p:ext uri="{BB962C8B-B14F-4D97-AF65-F5344CB8AC3E}">
        <p14:creationId xmlns:p14="http://schemas.microsoft.com/office/powerpoint/2010/main" val="2898393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44F8D1D-8336-4B08-9381-056686C8B284}" type="slidenum">
              <a:rPr lang="de-DE" smtClean="0"/>
              <a:t>1</a:t>
            </a:fld>
            <a:endParaRPr lang="de-DE"/>
          </a:p>
        </p:txBody>
      </p:sp>
    </p:spTree>
    <p:extLst>
      <p:ext uri="{BB962C8B-B14F-4D97-AF65-F5344CB8AC3E}">
        <p14:creationId xmlns:p14="http://schemas.microsoft.com/office/powerpoint/2010/main" val="1004250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44F8D1D-8336-4B08-9381-056686C8B284}" type="slidenum">
              <a:rPr lang="de-DE" smtClean="0"/>
              <a:t>7</a:t>
            </a:fld>
            <a:endParaRPr lang="de-DE"/>
          </a:p>
        </p:txBody>
      </p:sp>
    </p:spTree>
    <p:extLst>
      <p:ext uri="{BB962C8B-B14F-4D97-AF65-F5344CB8AC3E}">
        <p14:creationId xmlns:p14="http://schemas.microsoft.com/office/powerpoint/2010/main" val="3971062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44F8D1D-8336-4B08-9381-056686C8B284}" type="slidenum">
              <a:rPr lang="de-DE" smtClean="0"/>
              <a:t>8</a:t>
            </a:fld>
            <a:endParaRPr lang="de-DE"/>
          </a:p>
        </p:txBody>
      </p:sp>
    </p:spTree>
    <p:extLst>
      <p:ext uri="{BB962C8B-B14F-4D97-AF65-F5344CB8AC3E}">
        <p14:creationId xmlns:p14="http://schemas.microsoft.com/office/powerpoint/2010/main" val="14075825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84000" y="1881008"/>
            <a:ext cx="9024000" cy="1620000"/>
          </a:xfrm>
        </p:spPr>
        <p:txBody>
          <a:bodyPr lIns="36000" tIns="36000" rIns="36000" bIns="36000" anchor="t">
            <a:noAutofit/>
          </a:bodyPr>
          <a:lstStyle>
            <a:lvl1pPr>
              <a:defRPr lang="de-DE" sz="3600"/>
            </a:lvl1pPr>
          </a:lstStyle>
          <a:p>
            <a:pPr lvl="0" defTabSz="1071563" eaLnBrk="0" fontAlgn="base" hangingPunct="0">
              <a:spcAft>
                <a:spcPct val="0"/>
              </a:spcAft>
            </a:pPr>
            <a:r>
              <a:rPr lang="de-DE" dirty="0"/>
              <a:t>Titelmasterformat durch Klicken bearbeiten</a:t>
            </a:r>
          </a:p>
        </p:txBody>
      </p:sp>
      <p:sp>
        <p:nvSpPr>
          <p:cNvPr id="3" name="Untertitel 2"/>
          <p:cNvSpPr>
            <a:spLocks noGrp="1"/>
          </p:cNvSpPr>
          <p:nvPr>
            <p:ph type="subTitle" idx="1"/>
          </p:nvPr>
        </p:nvSpPr>
        <p:spPr>
          <a:xfrm>
            <a:off x="1584000" y="3789040"/>
            <a:ext cx="9024000" cy="1260000"/>
          </a:xfrm>
        </p:spPr>
        <p:txBody>
          <a:bodyPr lIns="36000" tIns="36000" rIns="36000" bIns="36000" anchor="b">
            <a:noAutofit/>
          </a:bodyPr>
          <a:lstStyle>
            <a:lvl1pPr marL="266700" indent="-266700">
              <a:buNone/>
              <a:defRPr lang="de-DE"/>
            </a:lvl1pPr>
          </a:lstStyle>
          <a:p>
            <a:pPr marL="0" lvl="0" indent="0" defTabSz="1071563" eaLnBrk="0" fontAlgn="base" hangingPunct="0">
              <a:spcAft>
                <a:spcPct val="0"/>
              </a:spcAft>
            </a:pPr>
            <a:r>
              <a:rPr lang="de-DE" dirty="0"/>
              <a:t>Formatvorlage des Untertitelmasters durch Klicken bearbeiten</a:t>
            </a:r>
          </a:p>
        </p:txBody>
      </p:sp>
      <p:pic>
        <p:nvPicPr>
          <p:cNvPr id="7" name="Picture 33" descr="Streifen_Titelmaster"/>
          <p:cNvPicPr>
            <a:picLocks noChangeArrowheads="1"/>
          </p:cNvPicPr>
          <p:nvPr userDrawn="1"/>
        </p:nvPicPr>
        <p:blipFill>
          <a:blip r:embed="rId2" cstate="print"/>
          <a:srcRect/>
          <a:stretch>
            <a:fillRect/>
          </a:stretch>
        </p:blipFill>
        <p:spPr bwMode="auto">
          <a:xfrm>
            <a:off x="0" y="5085230"/>
            <a:ext cx="12192000" cy="1440000"/>
          </a:xfrm>
          <a:prstGeom prst="rect">
            <a:avLst/>
          </a:prstGeom>
          <a:noFill/>
          <a:ln w="9525">
            <a:noFill/>
            <a:miter lim="800000"/>
            <a:headEnd/>
            <a:tailEnd/>
          </a:ln>
        </p:spPr>
      </p:pic>
      <p:sp>
        <p:nvSpPr>
          <p:cNvPr id="8" name="Textfeld 7"/>
          <p:cNvSpPr txBox="1"/>
          <p:nvPr userDrawn="1"/>
        </p:nvSpPr>
        <p:spPr>
          <a:xfrm>
            <a:off x="0" y="5589300"/>
            <a:ext cx="12191999" cy="415498"/>
          </a:xfrm>
          <a:prstGeom prst="rect">
            <a:avLst/>
          </a:prstGeom>
          <a:noFill/>
        </p:spPr>
        <p:txBody>
          <a:bodyPr wrap="square" rtlCol="0" anchor="ctr">
            <a:spAutoFit/>
          </a:bodyPr>
          <a:lstStyle/>
          <a:p>
            <a:pPr algn="ctr"/>
            <a:r>
              <a:rPr lang="de-DE" sz="2000" dirty="0">
                <a:solidFill>
                  <a:schemeClr val="bg1"/>
                </a:solidFill>
                <a:latin typeface="Arial" panose="020B0604020202020204" pitchFamily="34" charset="0"/>
                <a:cs typeface="Arial" panose="020B0604020202020204" pitchFamily="34" charset="0"/>
              </a:rPr>
              <a:t>www.dhbw-loerrach.de</a:t>
            </a:r>
          </a:p>
        </p:txBody>
      </p:sp>
      <p:pic>
        <p:nvPicPr>
          <p:cNvPr id="9" name="Picture 5" descr="DHBW_d_LOE_WEB_neu"/>
          <p:cNvPicPr>
            <a:picLocks noChangeAspect="1" noChangeArrowheads="1"/>
          </p:cNvPicPr>
          <p:nvPr userDrawn="1"/>
        </p:nvPicPr>
        <p:blipFill>
          <a:blip r:embed="rId3" cstate="print"/>
          <a:srcRect/>
          <a:stretch>
            <a:fillRect/>
          </a:stretch>
        </p:blipFill>
        <p:spPr bwMode="auto">
          <a:xfrm>
            <a:off x="355353" y="188792"/>
            <a:ext cx="5962591" cy="1437341"/>
          </a:xfrm>
          <a:prstGeom prst="rect">
            <a:avLst/>
          </a:prstGeom>
          <a:noFill/>
          <a:ln w="9525">
            <a:noFill/>
            <a:miter lim="800000"/>
            <a:headEnd/>
            <a:tailEnd/>
          </a:ln>
        </p:spPr>
      </p:pic>
    </p:spTree>
    <p:extLst>
      <p:ext uri="{BB962C8B-B14F-4D97-AF65-F5344CB8AC3E}">
        <p14:creationId xmlns:p14="http://schemas.microsoft.com/office/powerpoint/2010/main" val="2365315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Kapitelüberschrift/Feature">
    <p:spTree>
      <p:nvGrpSpPr>
        <p:cNvPr id="1" name=""/>
        <p:cNvGrpSpPr/>
        <p:nvPr/>
      </p:nvGrpSpPr>
      <p:grpSpPr>
        <a:xfrm>
          <a:off x="0" y="0"/>
          <a:ext cx="0" cy="0"/>
          <a:chOff x="0" y="0"/>
          <a:chExt cx="0" cy="0"/>
        </a:xfrm>
      </p:grpSpPr>
      <p:sp>
        <p:nvSpPr>
          <p:cNvPr id="5" name="Textfeld 6"/>
          <p:cNvSpPr txBox="1">
            <a:spLocks noChangeArrowheads="1"/>
          </p:cNvSpPr>
          <p:nvPr/>
        </p:nvSpPr>
        <p:spPr bwMode="auto">
          <a:xfrm>
            <a:off x="10238317" y="6435726"/>
            <a:ext cx="863600" cy="200025"/>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700">
                <a:solidFill>
                  <a:srgbClr val="0099FF"/>
                </a:solidFill>
              </a:rPr>
              <a:t>UNICEF</a:t>
            </a:r>
          </a:p>
        </p:txBody>
      </p:sp>
      <p:sp>
        <p:nvSpPr>
          <p:cNvPr id="6" name="Rechteck 5"/>
          <p:cNvSpPr>
            <a:spLocks noChangeArrowheads="1"/>
          </p:cNvSpPr>
          <p:nvPr/>
        </p:nvSpPr>
        <p:spPr bwMode="auto">
          <a:xfrm>
            <a:off x="-48683" y="5113338"/>
            <a:ext cx="12240684" cy="1771650"/>
          </a:xfrm>
          <a:prstGeom prst="rect">
            <a:avLst/>
          </a:prstGeom>
          <a:solidFill>
            <a:srgbClr val="0099FF"/>
          </a:solidFill>
          <a:ln w="25400">
            <a:solidFill>
              <a:srgbClr val="0099FF"/>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de-DE" altLang="de-DE" sz="1800"/>
          </a:p>
        </p:txBody>
      </p:sp>
      <p:sp>
        <p:nvSpPr>
          <p:cNvPr id="4" name="Bildplatzhalter 3"/>
          <p:cNvSpPr>
            <a:spLocks noGrp="1"/>
          </p:cNvSpPr>
          <p:nvPr>
            <p:ph type="pic" sz="quarter" idx="10"/>
          </p:nvPr>
        </p:nvSpPr>
        <p:spPr>
          <a:xfrm>
            <a:off x="-48683" y="19422"/>
            <a:ext cx="12192000" cy="5113338"/>
          </a:xfrm>
        </p:spPr>
        <p:txBody>
          <a:bodyPr rtlCol="0">
            <a:normAutofit/>
          </a:bodyPr>
          <a:lstStyle/>
          <a:p>
            <a:pPr lvl="0"/>
            <a:r>
              <a:rPr lang="de-DE" noProof="0"/>
              <a:t>Bild durch Klicken auf Symbol hinzufügen</a:t>
            </a:r>
            <a:endParaRPr lang="de-DE" noProof="0" dirty="0"/>
          </a:p>
        </p:txBody>
      </p:sp>
      <p:sp>
        <p:nvSpPr>
          <p:cNvPr id="10" name="Titel 1"/>
          <p:cNvSpPr>
            <a:spLocks noGrp="1"/>
          </p:cNvSpPr>
          <p:nvPr>
            <p:ph type="ctrTitle"/>
          </p:nvPr>
        </p:nvSpPr>
        <p:spPr>
          <a:xfrm>
            <a:off x="239349" y="5373416"/>
            <a:ext cx="11952651" cy="1800000"/>
          </a:xfrm>
          <a:noFill/>
        </p:spPr>
        <p:txBody>
          <a:bodyPr anchor="t"/>
          <a:lstStyle>
            <a:lvl1pPr algn="ctr">
              <a:defRPr sz="3600" b="1">
                <a:solidFill>
                  <a:schemeClr val="bg1"/>
                </a:solidFill>
              </a:defRPr>
            </a:lvl1pPr>
          </a:lstStyle>
          <a:p>
            <a:r>
              <a:rPr lang="de-DE"/>
              <a:t>Titelmasterformat durch Klicken bearbeiten</a:t>
            </a:r>
            <a:endParaRPr lang="de-DE" dirty="0"/>
          </a:p>
        </p:txBody>
      </p:sp>
    </p:spTree>
    <p:extLst>
      <p:ext uri="{BB962C8B-B14F-4D97-AF65-F5344CB8AC3E}">
        <p14:creationId xmlns:p14="http://schemas.microsoft.com/office/powerpoint/2010/main" val="333423899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9"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3" name="Inhaltsplatzhalter 2"/>
          <p:cNvSpPr>
            <a:spLocks noGrp="1"/>
          </p:cNvSpPr>
          <p:nvPr>
            <p:ph idx="1"/>
          </p:nvPr>
        </p:nvSpPr>
        <p:spPr>
          <a:xfrm>
            <a:off x="576000" y="1980000"/>
            <a:ext cx="11040000" cy="4320000"/>
          </a:xfrm>
        </p:spPr>
        <p:txBody>
          <a:bodyPr/>
          <a:lstStyle/>
          <a:p>
            <a:pPr lvl="0"/>
            <a:r>
              <a:rPr lang="de-DE" dirty="0"/>
              <a:t>Textmasterformat bearbeiten</a:t>
            </a:r>
          </a:p>
          <a:p>
            <a:pPr lvl="1"/>
            <a:r>
              <a:rPr lang="de-DE" dirty="0"/>
              <a:t>Zweite Ebene</a:t>
            </a:r>
          </a:p>
          <a:p>
            <a:pPr lvl="2"/>
            <a:r>
              <a:rPr lang="de-DE" dirty="0"/>
              <a:t>Dritte Ebene</a:t>
            </a:r>
          </a:p>
        </p:txBody>
      </p:sp>
      <p:sp>
        <p:nvSpPr>
          <p:cNvPr id="4" name="Datumsplatzhalter 3"/>
          <p:cNvSpPr>
            <a:spLocks noGrp="1"/>
          </p:cNvSpPr>
          <p:nvPr>
            <p:ph type="dt" sz="half" idx="10"/>
          </p:nvPr>
        </p:nvSpPr>
        <p:spPr/>
        <p:txBody>
          <a:bodyPr/>
          <a:lstStyle/>
          <a:p>
            <a:fld id="{6E7377B8-7098-4304-968E-D69D6386D549}" type="datetimeFigureOut">
              <a:rPr lang="de-DE" smtClean="0"/>
              <a:t>13.12.2021</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9D8162-0B69-4D9F-89F9-48D6331328F2}" type="slidenum">
              <a:rPr lang="de-DE" smtClean="0"/>
              <a:t>‹Nr.›</a:t>
            </a:fld>
            <a:endParaRPr lang="de-DE" dirty="0"/>
          </a:p>
        </p:txBody>
      </p:sp>
      <p:sp>
        <p:nvSpPr>
          <p:cNvPr id="7" name="Titel 1"/>
          <p:cNvSpPr>
            <a:spLocks noGrp="1"/>
          </p:cNvSpPr>
          <p:nvPr>
            <p:ph type="title"/>
          </p:nvPr>
        </p:nvSpPr>
        <p:spPr>
          <a:xfrm>
            <a:off x="845747" y="836640"/>
            <a:ext cx="10800000" cy="936000"/>
          </a:xfrm>
          <a:prstGeom prst="rect">
            <a:avLst/>
          </a:prstGeom>
        </p:spPr>
        <p:txBody>
          <a:bodyPr/>
          <a:lstStyle>
            <a:lvl1pPr>
              <a:defRPr sz="3200">
                <a:solidFill>
                  <a:srgbClr val="E2001A"/>
                </a:solidFill>
              </a:defRPr>
            </a:lvl1pPr>
          </a:lstStyle>
          <a:p>
            <a:r>
              <a:rPr lang="de-DE" noProof="0" dirty="0"/>
              <a:t>Titelmasterformat durch Klicken bearbeiten</a:t>
            </a:r>
            <a:endParaRPr lang="en-US" noProof="0" dirty="0"/>
          </a:p>
        </p:txBody>
      </p:sp>
      <p:sp>
        <p:nvSpPr>
          <p:cNvPr id="8" name="Rechteck 7"/>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1"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
        <p:nvSpPr>
          <p:cNvPr id="12"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366289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sz="half" idx="1"/>
          </p:nvPr>
        </p:nvSpPr>
        <p:spPr>
          <a:xfrm>
            <a:off x="609600" y="1989138"/>
            <a:ext cx="5384800" cy="4320000"/>
          </a:xfrm>
        </p:spPr>
        <p:txBody>
          <a:bodyPr>
            <a:normAutofit/>
          </a:bodyPr>
          <a:lstStyle>
            <a:lvl1pPr>
              <a:defRPr sz="2400"/>
            </a:lvl1pPr>
            <a:lvl2pPr>
              <a:defRPr sz="1800"/>
            </a:lvl2pPr>
            <a:lvl3pPr>
              <a:defRPr sz="1400"/>
            </a:lvl3pPr>
            <a:lvl4pPr>
              <a:defRPr sz="1800"/>
            </a:lvl4pPr>
            <a:lvl5pPr>
              <a:defRPr sz="18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p:txBody>
      </p:sp>
      <p:sp>
        <p:nvSpPr>
          <p:cNvPr id="4" name="Inhaltsplatzhalter 3"/>
          <p:cNvSpPr>
            <a:spLocks noGrp="1"/>
          </p:cNvSpPr>
          <p:nvPr>
            <p:ph sz="half" idx="2"/>
          </p:nvPr>
        </p:nvSpPr>
        <p:spPr>
          <a:xfrm>
            <a:off x="6197600" y="1989138"/>
            <a:ext cx="5384800" cy="4320000"/>
          </a:xfrm>
        </p:spPr>
        <p:txBody>
          <a:bodyPr>
            <a:normAutofit/>
          </a:bodyPr>
          <a:lstStyle>
            <a:lvl1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1pPr>
            <a:lvl2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2pPr>
            <a:lvl3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p:txBody>
      </p:sp>
      <p:sp>
        <p:nvSpPr>
          <p:cNvPr id="5" name="Datumsplatzhalter 4"/>
          <p:cNvSpPr>
            <a:spLocks noGrp="1"/>
          </p:cNvSpPr>
          <p:nvPr>
            <p:ph type="dt" sz="half" idx="10"/>
          </p:nvPr>
        </p:nvSpPr>
        <p:spPr/>
        <p:txBody>
          <a:bodyPr/>
          <a:lstStyle/>
          <a:p>
            <a:fld id="{6E7377B8-7098-4304-968E-D69D6386D549}" type="datetimeFigureOut">
              <a:rPr lang="de-DE" smtClean="0"/>
              <a:t>13.12.2021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D9D8162-0B69-4D9F-89F9-48D6331328F2}" type="slidenum">
              <a:rPr lang="de-DE" smtClean="0"/>
              <a:t>‹Nr.›</a:t>
            </a:fld>
            <a:endParaRPr lang="de-DE"/>
          </a:p>
        </p:txBody>
      </p:sp>
      <p:sp>
        <p:nvSpPr>
          <p:cNvPr id="8" name="Rechteck 7"/>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9"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1"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
        <p:nvSpPr>
          <p:cNvPr id="12"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223178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endParaRPr lang="de-DE" dirty="0"/>
          </a:p>
        </p:txBody>
      </p:sp>
      <p:sp>
        <p:nvSpPr>
          <p:cNvPr id="3" name="Textplatzhalter 2"/>
          <p:cNvSpPr>
            <a:spLocks noGrp="1"/>
          </p:cNvSpPr>
          <p:nvPr>
            <p:ph type="body" idx="1"/>
          </p:nvPr>
        </p:nvSpPr>
        <p:spPr>
          <a:xfrm>
            <a:off x="609600" y="1997150"/>
            <a:ext cx="5386917" cy="639762"/>
          </a:xfrm>
        </p:spPr>
        <p:txBody>
          <a:bodyPr anchor="ctr">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
        <p:nvSpPr>
          <p:cNvPr id="4" name="Inhaltsplatzhalter 3"/>
          <p:cNvSpPr>
            <a:spLocks noGrp="1"/>
          </p:cNvSpPr>
          <p:nvPr>
            <p:ph sz="half" idx="2"/>
          </p:nvPr>
        </p:nvSpPr>
        <p:spPr>
          <a:xfrm>
            <a:off x="609600" y="2636911"/>
            <a:ext cx="5386917" cy="3671814"/>
          </a:xfrm>
        </p:spPr>
        <p:txBody>
          <a:bodyPr>
            <a:normAutofit/>
          </a:bodyPr>
          <a:lstStyle>
            <a:lvl1pPr>
              <a:defRPr sz="2400"/>
            </a:lvl1pPr>
            <a:lvl2pPr>
              <a:defRPr sz="1800"/>
            </a:lvl2pPr>
            <a:lvl3pPr>
              <a:defRPr sz="1400"/>
            </a:lvl3pPr>
            <a:lvl4pPr>
              <a:defRPr sz="1600"/>
            </a:lvl4pPr>
            <a:lvl5pPr>
              <a:defRPr sz="16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p:txBody>
      </p:sp>
      <p:sp>
        <p:nvSpPr>
          <p:cNvPr id="5" name="Textplatzhalter 4"/>
          <p:cNvSpPr>
            <a:spLocks noGrp="1"/>
          </p:cNvSpPr>
          <p:nvPr>
            <p:ph type="body" sz="quarter" idx="3"/>
          </p:nvPr>
        </p:nvSpPr>
        <p:spPr>
          <a:xfrm>
            <a:off x="6193370" y="1997150"/>
            <a:ext cx="5389033" cy="639762"/>
          </a:xfrm>
        </p:spPr>
        <p:txBody>
          <a:bodyPr anchor="ctr">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
        <p:nvSpPr>
          <p:cNvPr id="6" name="Inhaltsplatzhalter 5"/>
          <p:cNvSpPr>
            <a:spLocks noGrp="1"/>
          </p:cNvSpPr>
          <p:nvPr>
            <p:ph sz="quarter" idx="4"/>
          </p:nvPr>
        </p:nvSpPr>
        <p:spPr>
          <a:xfrm>
            <a:off x="6193370" y="2636911"/>
            <a:ext cx="5389033" cy="3671814"/>
          </a:xfrm>
        </p:spPr>
        <p:txBody>
          <a:bodyPr>
            <a:normAutofit/>
          </a:bodyPr>
          <a:lstStyle>
            <a:lvl1pPr>
              <a:defRPr sz="24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p:txBody>
      </p:sp>
      <p:sp>
        <p:nvSpPr>
          <p:cNvPr id="7" name="Datumsplatzhalter 6"/>
          <p:cNvSpPr>
            <a:spLocks noGrp="1"/>
          </p:cNvSpPr>
          <p:nvPr>
            <p:ph type="dt" sz="half" idx="10"/>
          </p:nvPr>
        </p:nvSpPr>
        <p:spPr/>
        <p:txBody>
          <a:bodyPr/>
          <a:lstStyle/>
          <a:p>
            <a:fld id="{6E7377B8-7098-4304-968E-D69D6386D549}" type="datetimeFigureOut">
              <a:rPr lang="de-DE" smtClean="0"/>
              <a:t>13.12.2021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D9D8162-0B69-4D9F-89F9-48D6331328F2}" type="slidenum">
              <a:rPr lang="de-DE" smtClean="0"/>
              <a:t>‹Nr.›</a:t>
            </a:fld>
            <a:endParaRPr lang="de-DE"/>
          </a:p>
        </p:txBody>
      </p:sp>
      <p:sp>
        <p:nvSpPr>
          <p:cNvPr id="10"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15"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7" name="Rechteck 16"/>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4"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155420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104000" y="1872000"/>
            <a:ext cx="9984000" cy="1620000"/>
          </a:xfrm>
        </p:spPr>
        <p:txBody>
          <a:bodyPr anchor="t"/>
          <a:lstStyle>
            <a:lvl1pPr algn="l">
              <a:defRPr sz="3200" b="0" cap="none" baseline="0"/>
            </a:lvl1pPr>
          </a:lstStyle>
          <a:p>
            <a:r>
              <a:rPr lang="de-DE"/>
              <a:t>Titelmasterformat durch Klicken bearbeiten</a:t>
            </a:r>
            <a:endParaRPr lang="de-DE" dirty="0"/>
          </a:p>
        </p:txBody>
      </p:sp>
      <p:sp>
        <p:nvSpPr>
          <p:cNvPr id="4" name="Datumsplatzhalter 3"/>
          <p:cNvSpPr>
            <a:spLocks noGrp="1"/>
          </p:cNvSpPr>
          <p:nvPr>
            <p:ph type="dt" sz="half" idx="10"/>
          </p:nvPr>
        </p:nvSpPr>
        <p:spPr/>
        <p:txBody>
          <a:bodyPr/>
          <a:lstStyle/>
          <a:p>
            <a:fld id="{6E7377B8-7098-4304-968E-D69D6386D549}" type="datetimeFigureOut">
              <a:rPr lang="de-DE" smtClean="0"/>
              <a:t>13.12.2021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D9D8162-0B69-4D9F-89F9-48D6331328F2}" type="slidenum">
              <a:rPr lang="de-DE" smtClean="0"/>
              <a:t>‹Nr.›</a:t>
            </a:fld>
            <a:endParaRPr lang="de-DE"/>
          </a:p>
        </p:txBody>
      </p:sp>
      <p:sp>
        <p:nvSpPr>
          <p:cNvPr id="7"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8"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1" name="Inhaltsplatzhalter 10"/>
          <p:cNvSpPr>
            <a:spLocks noGrp="1"/>
          </p:cNvSpPr>
          <p:nvPr>
            <p:ph sz="quarter" idx="13"/>
          </p:nvPr>
        </p:nvSpPr>
        <p:spPr>
          <a:xfrm>
            <a:off x="1104000" y="3573016"/>
            <a:ext cx="9984000" cy="2736000"/>
          </a:xfrm>
        </p:spPr>
        <p:txBody>
          <a:bodyPr/>
          <a:lstStyle>
            <a:lvl1pPr marL="0" indent="0">
              <a:buNone/>
              <a:defRPr/>
            </a:lvl1pPr>
          </a:lstStyle>
          <a:p>
            <a:pPr lvl="0"/>
            <a:r>
              <a:rPr lang="de-DE"/>
              <a:t>Textmasterformat bearbeiten</a:t>
            </a:r>
          </a:p>
        </p:txBody>
      </p:sp>
      <p:sp>
        <p:nvSpPr>
          <p:cNvPr id="10"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231365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6E7377B8-7098-4304-968E-D69D6386D549}" type="datetimeFigureOut">
              <a:rPr lang="de-DE" smtClean="0"/>
              <a:t>13.12.2021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D9D8162-0B69-4D9F-89F9-48D6331328F2}" type="slidenum">
              <a:rPr lang="de-DE" smtClean="0"/>
              <a:t>‹Nr.›</a:t>
            </a:fld>
            <a:endParaRPr lang="de-DE"/>
          </a:p>
        </p:txBody>
      </p:sp>
      <p:sp>
        <p:nvSpPr>
          <p:cNvPr id="6"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7"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9" name="Rechteck 8"/>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563380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104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Titelfolie mit Foto">
    <p:spTree>
      <p:nvGrpSpPr>
        <p:cNvPr id="1" name=""/>
        <p:cNvGrpSpPr/>
        <p:nvPr/>
      </p:nvGrpSpPr>
      <p:grpSpPr>
        <a:xfrm>
          <a:off x="0" y="0"/>
          <a:ext cx="0" cy="0"/>
          <a:chOff x="0" y="0"/>
          <a:chExt cx="0" cy="0"/>
        </a:xfrm>
      </p:grpSpPr>
      <p:sp>
        <p:nvSpPr>
          <p:cNvPr id="5" name="Textfeld 6"/>
          <p:cNvSpPr txBox="1">
            <a:spLocks noChangeArrowheads="1"/>
          </p:cNvSpPr>
          <p:nvPr/>
        </p:nvSpPr>
        <p:spPr bwMode="auto">
          <a:xfrm>
            <a:off x="10238317" y="6435726"/>
            <a:ext cx="863600" cy="200025"/>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700">
                <a:solidFill>
                  <a:srgbClr val="0099FF"/>
                </a:solidFill>
              </a:rPr>
              <a:t>UNICEF</a:t>
            </a:r>
          </a:p>
        </p:txBody>
      </p:sp>
      <p:sp>
        <p:nvSpPr>
          <p:cNvPr id="6" name="Rechteck 5"/>
          <p:cNvSpPr>
            <a:spLocks noChangeArrowheads="1"/>
          </p:cNvSpPr>
          <p:nvPr/>
        </p:nvSpPr>
        <p:spPr bwMode="auto">
          <a:xfrm>
            <a:off x="-48683" y="5113338"/>
            <a:ext cx="12240684" cy="1771650"/>
          </a:xfrm>
          <a:prstGeom prst="rect">
            <a:avLst/>
          </a:prstGeom>
          <a:solidFill>
            <a:srgbClr val="0099FF"/>
          </a:solidFill>
          <a:ln w="25400">
            <a:solidFill>
              <a:srgbClr val="0099FF"/>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de-DE" altLang="de-DE" sz="1800"/>
          </a:p>
        </p:txBody>
      </p:sp>
      <p:pic>
        <p:nvPicPr>
          <p:cNvPr id="7" name="Inhaltsplatzhalter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69400" y="5876926"/>
            <a:ext cx="2398184"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239350" y="5081410"/>
            <a:ext cx="8545117" cy="1800000"/>
          </a:xfrm>
          <a:noFill/>
        </p:spPr>
        <p:txBody>
          <a:bodyPr anchor="t"/>
          <a:lstStyle>
            <a:lvl1pPr>
              <a:defRPr sz="3600" b="1">
                <a:solidFill>
                  <a:schemeClr val="bg1"/>
                </a:solidFill>
              </a:defRPr>
            </a:lvl1pPr>
          </a:lstStyle>
          <a:p>
            <a:r>
              <a:rPr lang="de-DE"/>
              <a:t>Titelmasterformat durch Klicken bearbeiten</a:t>
            </a:r>
            <a:endParaRPr lang="de-DE" dirty="0"/>
          </a:p>
        </p:txBody>
      </p:sp>
      <p:sp>
        <p:nvSpPr>
          <p:cNvPr id="10" name="Untertitel 2"/>
          <p:cNvSpPr>
            <a:spLocks noGrp="1"/>
          </p:cNvSpPr>
          <p:nvPr>
            <p:ph type="subTitle" idx="1"/>
          </p:nvPr>
        </p:nvSpPr>
        <p:spPr>
          <a:xfrm>
            <a:off x="239351" y="5918324"/>
            <a:ext cx="8545117" cy="967061"/>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12" name="Bildplatzhalter 11"/>
          <p:cNvSpPr>
            <a:spLocks noGrp="1"/>
          </p:cNvSpPr>
          <p:nvPr>
            <p:ph type="pic" sz="quarter" idx="10"/>
          </p:nvPr>
        </p:nvSpPr>
        <p:spPr>
          <a:xfrm>
            <a:off x="0" y="1"/>
            <a:ext cx="12192000" cy="5084763"/>
          </a:xfrm>
        </p:spPr>
        <p:txBody>
          <a:bodyPr rtlCol="0">
            <a:normAutofit/>
          </a:bodyPr>
          <a:lstStyle/>
          <a:p>
            <a:pPr lvl="0"/>
            <a:r>
              <a:rPr lang="de-DE" noProof="0"/>
              <a:t>Bild durch Klicken auf Symbol hinzufügen</a:t>
            </a:r>
          </a:p>
        </p:txBody>
      </p:sp>
    </p:spTree>
    <p:extLst>
      <p:ext uri="{BB962C8B-B14F-4D97-AF65-F5344CB8AC3E}">
        <p14:creationId xmlns:p14="http://schemas.microsoft.com/office/powerpoint/2010/main" val="120907368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Foto mit Text 2">
    <p:spTree>
      <p:nvGrpSpPr>
        <p:cNvPr id="1" name=""/>
        <p:cNvGrpSpPr/>
        <p:nvPr/>
      </p:nvGrpSpPr>
      <p:grpSpPr>
        <a:xfrm>
          <a:off x="0" y="0"/>
          <a:ext cx="0" cy="0"/>
          <a:chOff x="0" y="0"/>
          <a:chExt cx="0" cy="0"/>
        </a:xfrm>
      </p:grpSpPr>
      <p:sp>
        <p:nvSpPr>
          <p:cNvPr id="2" name="Titel 1"/>
          <p:cNvSpPr>
            <a:spLocks noGrp="1"/>
          </p:cNvSpPr>
          <p:nvPr>
            <p:ph type="title"/>
          </p:nvPr>
        </p:nvSpPr>
        <p:spPr>
          <a:xfrm>
            <a:off x="952500" y="274638"/>
            <a:ext cx="10284885" cy="1143000"/>
          </a:xfrm>
        </p:spPr>
        <p:txBody>
          <a:bodyPr/>
          <a:lstStyle/>
          <a:p>
            <a:r>
              <a:rPr lang="de-DE"/>
              <a:t>Titelmasterformat durch Klicken bearbeiten</a:t>
            </a:r>
            <a:endParaRPr lang="de-DE" dirty="0"/>
          </a:p>
        </p:txBody>
      </p:sp>
      <p:sp>
        <p:nvSpPr>
          <p:cNvPr id="4" name="Inhaltsplatzhalter 3"/>
          <p:cNvSpPr>
            <a:spLocks noGrp="1"/>
          </p:cNvSpPr>
          <p:nvPr>
            <p:ph sz="half" idx="2"/>
          </p:nvPr>
        </p:nvSpPr>
        <p:spPr>
          <a:xfrm>
            <a:off x="6154409" y="1600201"/>
            <a:ext cx="5082976" cy="4525963"/>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Bildplatzhalter 8"/>
          <p:cNvSpPr>
            <a:spLocks noGrp="1"/>
          </p:cNvSpPr>
          <p:nvPr>
            <p:ph type="pic" sz="quarter" idx="13"/>
          </p:nvPr>
        </p:nvSpPr>
        <p:spPr>
          <a:xfrm>
            <a:off x="952500" y="1600201"/>
            <a:ext cx="4405080" cy="4248497"/>
          </a:xfrm>
        </p:spPr>
        <p:txBody>
          <a:bodyPr rtlCol="0">
            <a:normAutofit/>
          </a:bodyPr>
          <a:lstStyle/>
          <a:p>
            <a:pPr lvl="0"/>
            <a:r>
              <a:rPr lang="de-DE" noProof="0"/>
              <a:t>Bild durch Klicken auf Symbol hinzufügen</a:t>
            </a:r>
            <a:endParaRPr lang="de-DE" noProof="0" dirty="0"/>
          </a:p>
        </p:txBody>
      </p:sp>
      <p:sp>
        <p:nvSpPr>
          <p:cNvPr id="11" name="Textplatzhalter 10"/>
          <p:cNvSpPr>
            <a:spLocks noGrp="1"/>
          </p:cNvSpPr>
          <p:nvPr>
            <p:ph type="body" sz="quarter" idx="14"/>
          </p:nvPr>
        </p:nvSpPr>
        <p:spPr>
          <a:xfrm>
            <a:off x="952500" y="5949950"/>
            <a:ext cx="4416000" cy="287338"/>
          </a:xfrm>
        </p:spPr>
        <p:txBody>
          <a:bodyPr>
            <a:noAutofit/>
          </a:bodyPr>
          <a:lstStyle>
            <a:lvl1pPr marL="0" indent="0">
              <a:buFontTx/>
              <a:buNone/>
              <a:defRPr sz="1400"/>
            </a:lvl1pPr>
          </a:lstStyle>
          <a:p>
            <a:pPr lvl="0"/>
            <a:r>
              <a:rPr lang="de-DE"/>
              <a:t>Textmasterformat bearbeiten</a:t>
            </a:r>
          </a:p>
        </p:txBody>
      </p:sp>
      <p:sp>
        <p:nvSpPr>
          <p:cNvPr id="6" name="Datumsplatzhalter 3"/>
          <p:cNvSpPr>
            <a:spLocks noGrp="1"/>
          </p:cNvSpPr>
          <p:nvPr>
            <p:ph type="dt" sz="half" idx="15"/>
          </p:nvPr>
        </p:nvSpPr>
        <p:spPr/>
        <p:txBody>
          <a:bodyPr/>
          <a:lstStyle>
            <a:lvl1pPr>
              <a:defRPr/>
            </a:lvl1pPr>
          </a:lstStyle>
          <a:p>
            <a:pPr>
              <a:defRPr/>
            </a:pPr>
            <a:endParaRPr lang="de-DE" altLang="de-DE"/>
          </a:p>
        </p:txBody>
      </p:sp>
      <p:sp>
        <p:nvSpPr>
          <p:cNvPr id="7" name="Fußzeilenplatzhalter 4"/>
          <p:cNvSpPr>
            <a:spLocks noGrp="1"/>
          </p:cNvSpPr>
          <p:nvPr>
            <p:ph type="ftr" sz="quarter" idx="16"/>
          </p:nvPr>
        </p:nvSpPr>
        <p:spPr/>
        <p:txBody>
          <a:bodyPr/>
          <a:lstStyle>
            <a:lvl1pPr>
              <a:defRPr/>
            </a:lvl1pPr>
          </a:lstStyle>
          <a:p>
            <a:pPr>
              <a:defRPr/>
            </a:pPr>
            <a:endParaRPr lang="de-DE" altLang="de-DE"/>
          </a:p>
        </p:txBody>
      </p:sp>
      <p:sp>
        <p:nvSpPr>
          <p:cNvPr id="8" name="Foliennummernplatzhalter 5"/>
          <p:cNvSpPr>
            <a:spLocks noGrp="1"/>
          </p:cNvSpPr>
          <p:nvPr>
            <p:ph type="sldNum" sz="quarter" idx="17"/>
          </p:nvPr>
        </p:nvSpPr>
        <p:spPr/>
        <p:txBody>
          <a:bodyPr/>
          <a:lstStyle>
            <a:lvl1pPr>
              <a:defRPr/>
            </a:lvl1pPr>
          </a:lstStyle>
          <a:p>
            <a:pPr>
              <a:defRPr/>
            </a:pPr>
            <a:endParaRPr lang="de-DE" altLang="de-DE"/>
          </a:p>
        </p:txBody>
      </p:sp>
    </p:spTree>
    <p:extLst>
      <p:ext uri="{BB962C8B-B14F-4D97-AF65-F5344CB8AC3E}">
        <p14:creationId xmlns:p14="http://schemas.microsoft.com/office/powerpoint/2010/main" val="1878989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44800" y="835200"/>
            <a:ext cx="10800000" cy="936000"/>
          </a:xfrm>
          <a:prstGeom prst="rect">
            <a:avLst/>
          </a:prstGeom>
        </p:spPr>
        <p:txBody>
          <a:bodyPr vert="horz" lIns="36000" tIns="36000" rIns="36000" bIns="36000" rtlCol="0" anchor="ctr">
            <a:noAutofit/>
          </a:bodyPr>
          <a:lstStyle/>
          <a:p>
            <a:r>
              <a:rPr lang="de-DE" dirty="0"/>
              <a:t>Titelmasterformat durch Klicken bearbeiten</a:t>
            </a:r>
          </a:p>
        </p:txBody>
      </p:sp>
      <p:sp>
        <p:nvSpPr>
          <p:cNvPr id="3" name="Textplatzhalter 2"/>
          <p:cNvSpPr>
            <a:spLocks noGrp="1"/>
          </p:cNvSpPr>
          <p:nvPr>
            <p:ph type="body" idx="1"/>
          </p:nvPr>
        </p:nvSpPr>
        <p:spPr>
          <a:xfrm>
            <a:off x="576000" y="1980000"/>
            <a:ext cx="11040000" cy="4320000"/>
          </a:xfrm>
          <a:prstGeom prst="rect">
            <a:avLst/>
          </a:prstGeom>
        </p:spPr>
        <p:txBody>
          <a:bodyPr vert="horz" lIns="0" tIns="36000" rIns="0" bIns="36000" rtlCol="0">
            <a:normAutofit/>
          </a:bodyPr>
          <a:lstStyle/>
          <a:p>
            <a:pPr lvl="0"/>
            <a:r>
              <a:rPr lang="de-DE" dirty="0"/>
              <a:t>Textmasterformat bearbeiten</a:t>
            </a:r>
          </a:p>
          <a:p>
            <a:pPr lvl="1"/>
            <a:r>
              <a:rPr lang="de-DE" dirty="0"/>
              <a:t>Zweite Ebene</a:t>
            </a:r>
          </a:p>
          <a:p>
            <a:pPr lvl="2"/>
            <a:r>
              <a:rPr lang="de-DE" dirty="0"/>
              <a:t>Dritte Ebene</a:t>
            </a:r>
          </a:p>
        </p:txBody>
      </p:sp>
      <p:sp>
        <p:nvSpPr>
          <p:cNvPr id="4" name="Datumsplatzhalter 3"/>
          <p:cNvSpPr>
            <a:spLocks noGrp="1"/>
          </p:cNvSpPr>
          <p:nvPr>
            <p:ph type="dt" sz="half" idx="2"/>
          </p:nvPr>
        </p:nvSpPr>
        <p:spPr>
          <a:xfrm>
            <a:off x="527381" y="6453376"/>
            <a:ext cx="1440000" cy="360000"/>
          </a:xfrm>
          <a:prstGeom prst="rect">
            <a:avLst/>
          </a:prstGeom>
        </p:spPr>
        <p:txBody>
          <a:bodyPr vert="horz" lIns="91440" tIns="45720" rIns="91440" bIns="45720" rtlCol="0" anchor="ctr"/>
          <a:lstStyle>
            <a:lvl1pPr algn="l">
              <a:defRPr sz="1200">
                <a:solidFill>
                  <a:srgbClr val="808080"/>
                </a:solidFill>
                <a:latin typeface="Arial" pitchFamily="34" charset="0"/>
                <a:cs typeface="Arial" pitchFamily="34" charset="0"/>
              </a:defRPr>
            </a:lvl1pPr>
          </a:lstStyle>
          <a:p>
            <a:fld id="{6E7377B8-7098-4304-968E-D69D6386D549}" type="datetimeFigureOut">
              <a:rPr lang="de-DE" smtClean="0"/>
              <a:pPr/>
              <a:t>13.12.2021</a:t>
            </a:fld>
            <a:endParaRPr lang="de-DE" dirty="0"/>
          </a:p>
        </p:txBody>
      </p:sp>
      <p:sp>
        <p:nvSpPr>
          <p:cNvPr id="5" name="Fußzeilenplatzhalter 4"/>
          <p:cNvSpPr>
            <a:spLocks noGrp="1"/>
          </p:cNvSpPr>
          <p:nvPr>
            <p:ph type="ftr" sz="quarter" idx="3"/>
          </p:nvPr>
        </p:nvSpPr>
        <p:spPr>
          <a:xfrm>
            <a:off x="4176000" y="6453376"/>
            <a:ext cx="3840000" cy="360000"/>
          </a:xfrm>
          <a:prstGeom prst="rect">
            <a:avLst/>
          </a:prstGeom>
        </p:spPr>
        <p:txBody>
          <a:bodyPr vert="horz" lIns="91440" tIns="45720" rIns="91440" bIns="45720" rtlCol="0" anchor="ctr"/>
          <a:lstStyle>
            <a:lvl1pPr algn="ctr">
              <a:defRPr sz="1200">
                <a:solidFill>
                  <a:srgbClr val="808080"/>
                </a:solidFill>
                <a:latin typeface="Arial" pitchFamily="34" charset="0"/>
                <a:cs typeface="Arial" pitchFamily="34" charset="0"/>
              </a:defRPr>
            </a:lvl1pPr>
          </a:lstStyle>
          <a:p>
            <a:endParaRPr lang="de-DE" dirty="0"/>
          </a:p>
        </p:txBody>
      </p:sp>
      <p:sp>
        <p:nvSpPr>
          <p:cNvPr id="6" name="Foliennummernplatzhalter 5"/>
          <p:cNvSpPr>
            <a:spLocks noGrp="1"/>
          </p:cNvSpPr>
          <p:nvPr>
            <p:ph type="sldNum" sz="quarter" idx="4"/>
          </p:nvPr>
        </p:nvSpPr>
        <p:spPr>
          <a:xfrm>
            <a:off x="10224619" y="6453376"/>
            <a:ext cx="1440000" cy="360000"/>
          </a:xfrm>
          <a:prstGeom prst="rect">
            <a:avLst/>
          </a:prstGeom>
        </p:spPr>
        <p:txBody>
          <a:bodyPr vert="horz" lIns="91440" tIns="45720" rIns="91440" bIns="45720" rtlCol="0" anchor="ctr"/>
          <a:lstStyle>
            <a:lvl1pPr algn="r">
              <a:defRPr sz="1200">
                <a:solidFill>
                  <a:srgbClr val="808080"/>
                </a:solidFill>
                <a:latin typeface="Arial" pitchFamily="34" charset="0"/>
                <a:cs typeface="Arial" pitchFamily="34" charset="0"/>
              </a:defRPr>
            </a:lvl1pPr>
          </a:lstStyle>
          <a:p>
            <a:fld id="{8D9D8162-0B69-4D9F-89F9-48D6331328F2}" type="slidenum">
              <a:rPr lang="de-DE" smtClean="0"/>
              <a:pPr/>
              <a:t>‹Nr.›</a:t>
            </a:fld>
            <a:endParaRPr lang="de-DE" dirty="0"/>
          </a:p>
        </p:txBody>
      </p:sp>
    </p:spTree>
    <p:extLst>
      <p:ext uri="{BB962C8B-B14F-4D97-AF65-F5344CB8AC3E}">
        <p14:creationId xmlns:p14="http://schemas.microsoft.com/office/powerpoint/2010/main" val="3848001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1"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spcBef>
          <a:spcPct val="0"/>
        </a:spcBef>
        <a:buNone/>
        <a:defRPr sz="3200" kern="1200">
          <a:solidFill>
            <a:srgbClr val="E2001A"/>
          </a:solidFill>
          <a:latin typeface="Arial" pitchFamily="34" charset="0"/>
          <a:ea typeface="+mj-ea"/>
          <a:cs typeface="Arial" pitchFamily="34" charset="0"/>
        </a:defRPr>
      </a:lvl1pPr>
    </p:titleStyle>
    <p:bodyStyle>
      <a:lvl1pPr marL="266700" indent="-266700" algn="l" defTabSz="914400" rtl="0" eaLnBrk="1" latinLnBrk="0" hangingPunct="1">
        <a:spcBef>
          <a:spcPct val="20000"/>
        </a:spcBef>
        <a:buFont typeface="Wingdings" pitchFamily="2" charset="2"/>
        <a:buChar char="§"/>
        <a:defRPr sz="2800" kern="1200">
          <a:solidFill>
            <a:srgbClr val="808080"/>
          </a:solidFill>
          <a:latin typeface="Arial" pitchFamily="34" charset="0"/>
          <a:ea typeface="+mn-ea"/>
          <a:cs typeface="Arial" pitchFamily="34" charset="0"/>
        </a:defRPr>
      </a:lvl1pPr>
      <a:lvl2pPr marL="533400" indent="-266700" algn="l" defTabSz="914400" rtl="0" eaLnBrk="1" latinLnBrk="0" hangingPunct="1">
        <a:spcBef>
          <a:spcPct val="20000"/>
        </a:spcBef>
        <a:buFont typeface="Wingdings" pitchFamily="2" charset="2"/>
        <a:buChar char="§"/>
        <a:defRPr sz="2400" kern="1200">
          <a:solidFill>
            <a:srgbClr val="808080"/>
          </a:solidFill>
          <a:latin typeface="Arial" pitchFamily="34" charset="0"/>
          <a:ea typeface="+mn-ea"/>
          <a:cs typeface="Arial" pitchFamily="34" charset="0"/>
        </a:defRPr>
      </a:lvl2pPr>
      <a:lvl3pPr marL="812800" indent="-279400" algn="l" defTabSz="914400" rtl="0" eaLnBrk="1" latinLnBrk="0" hangingPunct="1">
        <a:spcBef>
          <a:spcPct val="20000"/>
        </a:spcBef>
        <a:buFont typeface="Symbol" pitchFamily="18" charset="2"/>
        <a:buChar char="-"/>
        <a:defRPr sz="1800" kern="1200">
          <a:solidFill>
            <a:srgbClr val="80808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algn="ctr"/>
            <a:r>
              <a:rPr lang="de-DE" dirty="0"/>
              <a:t>Virtual Reality in der Stadtplanung</a:t>
            </a:r>
            <a:br>
              <a:rPr lang="de-DE" dirty="0"/>
            </a:br>
            <a:br>
              <a:rPr lang="de-DE" dirty="0"/>
            </a:br>
            <a:r>
              <a:rPr lang="de-DE" dirty="0"/>
              <a:t>Projekt Software-Engineering</a:t>
            </a:r>
            <a:br>
              <a:rPr lang="de-DE" dirty="0"/>
            </a:br>
            <a:r>
              <a:rPr lang="de-DE" sz="2400" dirty="0"/>
              <a:t>Prof. Dr. Eckhart Hanser</a:t>
            </a:r>
          </a:p>
        </p:txBody>
      </p:sp>
      <p:sp>
        <p:nvSpPr>
          <p:cNvPr id="3" name="Untertitel 2"/>
          <p:cNvSpPr>
            <a:spLocks noGrp="1"/>
          </p:cNvSpPr>
          <p:nvPr>
            <p:ph type="subTitle" idx="1"/>
          </p:nvPr>
        </p:nvSpPr>
        <p:spPr/>
        <p:txBody>
          <a:bodyPr/>
          <a:lstStyle/>
          <a:p>
            <a:pPr algn="ctr"/>
            <a:r>
              <a:rPr lang="de-DE" sz="2200" dirty="0"/>
              <a:t>Von: Anton Böhler, Jan Broer, Alexander Dietrich, Rafael Zipper </a:t>
            </a:r>
          </a:p>
          <a:p>
            <a:pPr algn="ctr"/>
            <a:r>
              <a:rPr lang="de-DE" sz="2200" dirty="0"/>
              <a:t>Gruppe H (Kanban) TIF2020</a:t>
            </a:r>
          </a:p>
        </p:txBody>
      </p:sp>
    </p:spTree>
    <p:extLst>
      <p:ext uri="{BB962C8B-B14F-4D97-AF65-F5344CB8AC3E}">
        <p14:creationId xmlns:p14="http://schemas.microsoft.com/office/powerpoint/2010/main" val="2659137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Typische Skizze eines geplanten Neubaugebietes</a:t>
            </a:r>
          </a:p>
        </p:txBody>
      </p:sp>
      <p:pic>
        <p:nvPicPr>
          <p:cNvPr id="1026" name="Picture 2" descr="Quellbild anzeigen">
            <a:extLst>
              <a:ext uri="{FF2B5EF4-FFF2-40B4-BE49-F238E27FC236}">
                <a16:creationId xmlns:a16="http://schemas.microsoft.com/office/drawing/2014/main" id="{E0B24C58-DD8B-4BA1-A13A-823B1FA047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3282" y="1979613"/>
            <a:ext cx="5525436" cy="432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97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Ein Bild, das Himmel, draußen, Haus, Stadt enthält.&#10;&#10;Automatisch generierte Beschreibung">
            <a:extLst>
              <a:ext uri="{FF2B5EF4-FFF2-40B4-BE49-F238E27FC236}">
                <a16:creationId xmlns:a16="http://schemas.microsoft.com/office/drawing/2014/main" id="{42495E36-B21F-40FC-98B7-525809FDBA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119" y="1979613"/>
            <a:ext cx="6481762" cy="4321175"/>
          </a:xfrm>
        </p:spPr>
      </p:pic>
      <p:sp>
        <p:nvSpPr>
          <p:cNvPr id="3" name="Titel 2">
            <a:extLst>
              <a:ext uri="{FF2B5EF4-FFF2-40B4-BE49-F238E27FC236}">
                <a16:creationId xmlns:a16="http://schemas.microsoft.com/office/drawing/2014/main" id="{301926C1-DD88-4238-BA1D-ED9B4B2B23F1}"/>
              </a:ext>
            </a:extLst>
          </p:cNvPr>
          <p:cNvSpPr>
            <a:spLocks noGrp="1"/>
          </p:cNvSpPr>
          <p:nvPr>
            <p:ph type="title"/>
          </p:nvPr>
        </p:nvSpPr>
        <p:spPr/>
        <p:txBody>
          <a:bodyPr/>
          <a:lstStyle/>
          <a:p>
            <a:r>
              <a:rPr lang="de-DE" dirty="0"/>
              <a:t>Visualisierungsversuch in der Schweiz</a:t>
            </a:r>
          </a:p>
        </p:txBody>
      </p:sp>
    </p:spTree>
    <p:extLst>
      <p:ext uri="{BB962C8B-B14F-4D97-AF65-F5344CB8AC3E}">
        <p14:creationId xmlns:p14="http://schemas.microsoft.com/office/powerpoint/2010/main" val="3550932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Ein Bild, das Text, Mann, Person, Anzug enthält.&#10;&#10;Automatisch generierte Beschreibung">
            <a:extLst>
              <a:ext uri="{FF2B5EF4-FFF2-40B4-BE49-F238E27FC236}">
                <a16:creationId xmlns:a16="http://schemas.microsoft.com/office/drawing/2014/main" id="{024AF3B4-967D-4EF4-8EEF-9C9C7ADBD0C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38500" y="2000885"/>
            <a:ext cx="5715000" cy="4278630"/>
          </a:xfrm>
        </p:spPr>
      </p:pic>
      <p:sp>
        <p:nvSpPr>
          <p:cNvPr id="3" name="Titel 2">
            <a:extLst>
              <a:ext uri="{FF2B5EF4-FFF2-40B4-BE49-F238E27FC236}">
                <a16:creationId xmlns:a16="http://schemas.microsoft.com/office/drawing/2014/main" id="{6268B1D5-0CEA-4A37-9B73-9AFF270D4C21}"/>
              </a:ext>
            </a:extLst>
          </p:cNvPr>
          <p:cNvSpPr>
            <a:spLocks noGrp="1"/>
          </p:cNvSpPr>
          <p:nvPr>
            <p:ph type="title"/>
          </p:nvPr>
        </p:nvSpPr>
        <p:spPr/>
        <p:txBody>
          <a:bodyPr/>
          <a:lstStyle/>
          <a:p>
            <a:r>
              <a:rPr lang="de-DE" dirty="0"/>
              <a:t>Die Lösung VR!</a:t>
            </a:r>
          </a:p>
        </p:txBody>
      </p:sp>
    </p:spTree>
    <p:extLst>
      <p:ext uri="{BB962C8B-B14F-4D97-AF65-F5344CB8AC3E}">
        <p14:creationId xmlns:p14="http://schemas.microsoft.com/office/powerpoint/2010/main" val="193632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D29AFC2-95A7-448A-B55A-BCFC0B6AFEDF}"/>
              </a:ext>
            </a:extLst>
          </p:cNvPr>
          <p:cNvSpPr>
            <a:spLocks noGrp="1"/>
          </p:cNvSpPr>
          <p:nvPr>
            <p:ph idx="1"/>
          </p:nvPr>
        </p:nvSpPr>
        <p:spPr/>
        <p:txBody>
          <a:bodyPr/>
          <a:lstStyle/>
          <a:p>
            <a:r>
              <a:rPr lang="de-DE" dirty="0"/>
              <a:t>Zielgruppe: Bürger und Verwaltung</a:t>
            </a:r>
          </a:p>
          <a:p>
            <a:r>
              <a:rPr lang="de-DE" dirty="0"/>
              <a:t>Einfach zu bedienen für Anwender und Administrator</a:t>
            </a:r>
          </a:p>
          <a:p>
            <a:r>
              <a:rPr lang="de-DE" dirty="0"/>
              <a:t>Kostengünstig</a:t>
            </a:r>
          </a:p>
          <a:p>
            <a:r>
              <a:rPr lang="de-DE" dirty="0"/>
              <a:t>Auch mit Maus und Tastatur bedienbar</a:t>
            </a:r>
          </a:p>
          <a:p>
            <a:endParaRPr lang="de-DE" dirty="0"/>
          </a:p>
        </p:txBody>
      </p:sp>
      <p:sp>
        <p:nvSpPr>
          <p:cNvPr id="3" name="Titel 2">
            <a:extLst>
              <a:ext uri="{FF2B5EF4-FFF2-40B4-BE49-F238E27FC236}">
                <a16:creationId xmlns:a16="http://schemas.microsoft.com/office/drawing/2014/main" id="{27CDE19D-BCAA-428D-B383-C6DEA6F572AB}"/>
              </a:ext>
            </a:extLst>
          </p:cNvPr>
          <p:cNvSpPr>
            <a:spLocks noGrp="1"/>
          </p:cNvSpPr>
          <p:nvPr>
            <p:ph type="title"/>
          </p:nvPr>
        </p:nvSpPr>
        <p:spPr/>
        <p:txBody>
          <a:bodyPr/>
          <a:lstStyle/>
          <a:p>
            <a:r>
              <a:rPr lang="de-DE" dirty="0"/>
              <a:t>Rahmenbedingungen</a:t>
            </a:r>
          </a:p>
        </p:txBody>
      </p:sp>
    </p:spTree>
    <p:extLst>
      <p:ext uri="{BB962C8B-B14F-4D97-AF65-F5344CB8AC3E}">
        <p14:creationId xmlns:p14="http://schemas.microsoft.com/office/powerpoint/2010/main" val="70608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2B0FD27A-EB09-4737-86B9-883F32D413C4}"/>
              </a:ext>
            </a:extLst>
          </p:cNvPr>
          <p:cNvPicPr>
            <a:picLocks noGrp="1" noChangeAspect="1"/>
          </p:cNvPicPr>
          <p:nvPr>
            <p:ph idx="1"/>
          </p:nvPr>
        </p:nvPicPr>
        <p:blipFill>
          <a:blip r:embed="rId2"/>
          <a:stretch>
            <a:fillRect/>
          </a:stretch>
        </p:blipFill>
        <p:spPr>
          <a:xfrm>
            <a:off x="2393227" y="-17691"/>
            <a:ext cx="9264352" cy="6864182"/>
          </a:xfrm>
        </p:spPr>
      </p:pic>
      <p:sp>
        <p:nvSpPr>
          <p:cNvPr id="3" name="Titel 2">
            <a:extLst>
              <a:ext uri="{FF2B5EF4-FFF2-40B4-BE49-F238E27FC236}">
                <a16:creationId xmlns:a16="http://schemas.microsoft.com/office/drawing/2014/main" id="{1FAA286D-C3DE-467F-A779-547C38F4A6AF}"/>
              </a:ext>
            </a:extLst>
          </p:cNvPr>
          <p:cNvSpPr>
            <a:spLocks noGrp="1"/>
          </p:cNvSpPr>
          <p:nvPr>
            <p:ph type="title"/>
          </p:nvPr>
        </p:nvSpPr>
        <p:spPr/>
        <p:txBody>
          <a:bodyPr/>
          <a:lstStyle/>
          <a:p>
            <a:endParaRPr lang="de-DE" dirty="0"/>
          </a:p>
        </p:txBody>
      </p:sp>
      <p:sp>
        <p:nvSpPr>
          <p:cNvPr id="6" name="Rechteck 5">
            <a:extLst>
              <a:ext uri="{FF2B5EF4-FFF2-40B4-BE49-F238E27FC236}">
                <a16:creationId xmlns:a16="http://schemas.microsoft.com/office/drawing/2014/main" id="{245526B4-ECE3-4D8A-ADA9-F0BCC59028C5}"/>
              </a:ext>
            </a:extLst>
          </p:cNvPr>
          <p:cNvSpPr/>
          <p:nvPr/>
        </p:nvSpPr>
        <p:spPr>
          <a:xfrm>
            <a:off x="335360" y="692696"/>
            <a:ext cx="1008112"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a:extLst>
              <a:ext uri="{FF2B5EF4-FFF2-40B4-BE49-F238E27FC236}">
                <a16:creationId xmlns:a16="http://schemas.microsoft.com/office/drawing/2014/main" id="{DDCFA41E-0348-45E2-84B1-38CE281EC123}"/>
              </a:ext>
            </a:extLst>
          </p:cNvPr>
          <p:cNvSpPr/>
          <p:nvPr/>
        </p:nvSpPr>
        <p:spPr>
          <a:xfrm>
            <a:off x="432381" y="5337284"/>
            <a:ext cx="1960845"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Textfeld 7">
            <a:extLst>
              <a:ext uri="{FF2B5EF4-FFF2-40B4-BE49-F238E27FC236}">
                <a16:creationId xmlns:a16="http://schemas.microsoft.com/office/drawing/2014/main" id="{E8290F49-F294-4611-8C80-32EDF3FE258D}"/>
              </a:ext>
            </a:extLst>
          </p:cNvPr>
          <p:cNvSpPr txBox="1"/>
          <p:nvPr/>
        </p:nvSpPr>
        <p:spPr>
          <a:xfrm>
            <a:off x="623392" y="2276872"/>
            <a:ext cx="2304256" cy="1200329"/>
          </a:xfrm>
          <a:prstGeom prst="rect">
            <a:avLst/>
          </a:prstGeom>
          <a:noFill/>
        </p:spPr>
        <p:txBody>
          <a:bodyPr wrap="square" rtlCol="0">
            <a:spAutoFit/>
          </a:bodyPr>
          <a:lstStyle/>
          <a:p>
            <a:r>
              <a:rPr lang="de-DE" sz="3600" b="1" dirty="0">
                <a:solidFill>
                  <a:srgbClr val="FF0000"/>
                </a:solidFill>
              </a:rPr>
              <a:t>Use-Case-Diagramm</a:t>
            </a:r>
          </a:p>
        </p:txBody>
      </p:sp>
    </p:spTree>
    <p:extLst>
      <p:ext uri="{BB962C8B-B14F-4D97-AF65-F5344CB8AC3E}">
        <p14:creationId xmlns:p14="http://schemas.microsoft.com/office/powerpoint/2010/main" val="375629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42D13E2-E2D5-4DAC-960B-F7C9D7CBB22C}"/>
              </a:ext>
            </a:extLst>
          </p:cNvPr>
          <p:cNvSpPr>
            <a:spLocks noGrp="1"/>
          </p:cNvSpPr>
          <p:nvPr>
            <p:ph type="title"/>
          </p:nvPr>
        </p:nvSpPr>
        <p:spPr/>
        <p:txBody>
          <a:bodyPr/>
          <a:lstStyle/>
          <a:p>
            <a:r>
              <a:rPr lang="de-DE" dirty="0"/>
              <a:t>Klassendiagramm</a:t>
            </a:r>
          </a:p>
        </p:txBody>
      </p:sp>
      <p:pic>
        <p:nvPicPr>
          <p:cNvPr id="4" name="Grafik 3">
            <a:extLst>
              <a:ext uri="{FF2B5EF4-FFF2-40B4-BE49-F238E27FC236}">
                <a16:creationId xmlns:a16="http://schemas.microsoft.com/office/drawing/2014/main" id="{0EA4A95E-4EF8-480F-B2FB-9618DD3FA2F7}"/>
              </a:ext>
            </a:extLst>
          </p:cNvPr>
          <p:cNvPicPr>
            <a:picLocks noChangeAspect="1"/>
          </p:cNvPicPr>
          <p:nvPr/>
        </p:nvPicPr>
        <p:blipFill>
          <a:blip r:embed="rId3"/>
          <a:stretch>
            <a:fillRect/>
          </a:stretch>
        </p:blipFill>
        <p:spPr>
          <a:xfrm>
            <a:off x="1260894" y="2276872"/>
            <a:ext cx="9670212" cy="3246184"/>
          </a:xfrm>
          <a:prstGeom prst="rect">
            <a:avLst/>
          </a:prstGeom>
        </p:spPr>
      </p:pic>
    </p:spTree>
    <p:extLst>
      <p:ext uri="{BB962C8B-B14F-4D97-AF65-F5344CB8AC3E}">
        <p14:creationId xmlns:p14="http://schemas.microsoft.com/office/powerpoint/2010/main" val="1019009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nhaltsplatzhalter 9">
            <a:extLst>
              <a:ext uri="{FF2B5EF4-FFF2-40B4-BE49-F238E27FC236}">
                <a16:creationId xmlns:a16="http://schemas.microsoft.com/office/drawing/2014/main" id="{F323F95E-757E-4396-9E9E-002F9F97D0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07538" y="1268412"/>
            <a:ext cx="5238209" cy="4321175"/>
          </a:xfrm>
        </p:spPr>
      </p:pic>
      <p:sp>
        <p:nvSpPr>
          <p:cNvPr id="3" name="Titel 2">
            <a:extLst>
              <a:ext uri="{FF2B5EF4-FFF2-40B4-BE49-F238E27FC236}">
                <a16:creationId xmlns:a16="http://schemas.microsoft.com/office/drawing/2014/main" id="{342D13E2-E2D5-4DAC-960B-F7C9D7CBB22C}"/>
              </a:ext>
            </a:extLst>
          </p:cNvPr>
          <p:cNvSpPr>
            <a:spLocks noGrp="1"/>
          </p:cNvSpPr>
          <p:nvPr>
            <p:ph type="title"/>
          </p:nvPr>
        </p:nvSpPr>
        <p:spPr/>
        <p:txBody>
          <a:bodyPr/>
          <a:lstStyle/>
          <a:p>
            <a:r>
              <a:rPr lang="de-DE" dirty="0"/>
              <a:t>Sequenzdiagramm</a:t>
            </a:r>
          </a:p>
        </p:txBody>
      </p:sp>
      <p:sp>
        <p:nvSpPr>
          <p:cNvPr id="14" name="Inhaltsplatzhalter 1">
            <a:extLst>
              <a:ext uri="{FF2B5EF4-FFF2-40B4-BE49-F238E27FC236}">
                <a16:creationId xmlns:a16="http://schemas.microsoft.com/office/drawing/2014/main" id="{E9B27E9E-AFB4-4053-9562-EBD4BF68C983}"/>
              </a:ext>
            </a:extLst>
          </p:cNvPr>
          <p:cNvSpPr txBox="1">
            <a:spLocks/>
          </p:cNvSpPr>
          <p:nvPr/>
        </p:nvSpPr>
        <p:spPr>
          <a:xfrm>
            <a:off x="576000" y="1980000"/>
            <a:ext cx="5375984" cy="4320000"/>
          </a:xfrm>
          <a:prstGeom prst="rect">
            <a:avLst/>
          </a:prstGeom>
        </p:spPr>
        <p:txBody>
          <a:bodyPr vert="horz" lIns="0" tIns="36000" rIns="0" bIns="36000" rtlCol="0">
            <a:normAutofit/>
          </a:bodyPr>
          <a:lstStyle>
            <a:lvl1pPr marL="266700" indent="-266700" algn="l" defTabSz="914400" rtl="0" eaLnBrk="1" latinLnBrk="0" hangingPunct="1">
              <a:spcBef>
                <a:spcPct val="20000"/>
              </a:spcBef>
              <a:buFont typeface="Wingdings" pitchFamily="2" charset="2"/>
              <a:buChar char="§"/>
              <a:defRPr sz="2800" kern="1200">
                <a:solidFill>
                  <a:srgbClr val="808080"/>
                </a:solidFill>
                <a:latin typeface="Arial" pitchFamily="34" charset="0"/>
                <a:ea typeface="+mn-ea"/>
                <a:cs typeface="Arial" pitchFamily="34" charset="0"/>
              </a:defRPr>
            </a:lvl1pPr>
            <a:lvl2pPr marL="533400" indent="-266700" algn="l" defTabSz="914400" rtl="0" eaLnBrk="1" latinLnBrk="0" hangingPunct="1">
              <a:spcBef>
                <a:spcPct val="20000"/>
              </a:spcBef>
              <a:buFont typeface="Wingdings" pitchFamily="2" charset="2"/>
              <a:buChar char="§"/>
              <a:defRPr sz="2400" kern="1200">
                <a:solidFill>
                  <a:srgbClr val="808080"/>
                </a:solidFill>
                <a:latin typeface="Arial" pitchFamily="34" charset="0"/>
                <a:ea typeface="+mn-ea"/>
                <a:cs typeface="Arial" pitchFamily="34" charset="0"/>
              </a:defRPr>
            </a:lvl2pPr>
            <a:lvl3pPr marL="812800" indent="-279400" algn="l" defTabSz="914400" rtl="0" eaLnBrk="1" latinLnBrk="0" hangingPunct="1">
              <a:spcBef>
                <a:spcPct val="20000"/>
              </a:spcBef>
              <a:buFont typeface="Symbol" pitchFamily="18" charset="2"/>
              <a:buChar char="-"/>
              <a:defRPr sz="1800" kern="1200">
                <a:solidFill>
                  <a:srgbClr val="80808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a:t>Startvorgang</a:t>
            </a:r>
          </a:p>
          <a:p>
            <a:pPr lvl="1"/>
            <a:r>
              <a:rPr lang="de-DE" dirty="0"/>
              <a:t>Szenen laden</a:t>
            </a:r>
          </a:p>
          <a:p>
            <a:pPr lvl="1"/>
            <a:r>
              <a:rPr lang="de-DE" dirty="0"/>
              <a:t>Hub laden</a:t>
            </a:r>
          </a:p>
          <a:p>
            <a:pPr lvl="1"/>
            <a:r>
              <a:rPr lang="de-DE" dirty="0"/>
              <a:t>Spieler erstellen</a:t>
            </a:r>
          </a:p>
          <a:p>
            <a:r>
              <a:rPr lang="de-DE" dirty="0"/>
              <a:t>Szenen sind </a:t>
            </a:r>
            <a:r>
              <a:rPr lang="de-DE" u="sng" dirty="0"/>
              <a:t>modular</a:t>
            </a:r>
          </a:p>
          <a:p>
            <a:pPr lvl="1"/>
            <a:endParaRPr lang="de-DE" dirty="0"/>
          </a:p>
        </p:txBody>
      </p:sp>
    </p:spTree>
    <p:extLst>
      <p:ext uri="{BB962C8B-B14F-4D97-AF65-F5344CB8AC3E}">
        <p14:creationId xmlns:p14="http://schemas.microsoft.com/office/powerpoint/2010/main" val="355058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7225391-9831-4AB3-B86C-F08CA53F8212}"/>
              </a:ext>
            </a:extLst>
          </p:cNvPr>
          <p:cNvSpPr>
            <a:spLocks noGrp="1"/>
          </p:cNvSpPr>
          <p:nvPr>
            <p:ph type="title"/>
          </p:nvPr>
        </p:nvSpPr>
        <p:spPr/>
        <p:txBody>
          <a:bodyPr/>
          <a:lstStyle/>
          <a:p>
            <a:r>
              <a:rPr lang="de-DE" dirty="0"/>
              <a:t>Sequenzdiagramm</a:t>
            </a:r>
          </a:p>
        </p:txBody>
      </p:sp>
      <p:pic>
        <p:nvPicPr>
          <p:cNvPr id="4" name="Inhaltsplatzhalter 3">
            <a:extLst>
              <a:ext uri="{FF2B5EF4-FFF2-40B4-BE49-F238E27FC236}">
                <a16:creationId xmlns:a16="http://schemas.microsoft.com/office/drawing/2014/main" id="{895AEE59-382E-43DC-AEA6-053E7AE511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7968" y="501984"/>
            <a:ext cx="5112568" cy="5854032"/>
          </a:xfrm>
          <a:prstGeom prst="rect">
            <a:avLst/>
          </a:prstGeom>
        </p:spPr>
      </p:pic>
      <p:sp>
        <p:nvSpPr>
          <p:cNvPr id="5" name="Inhaltsplatzhalter 1">
            <a:extLst>
              <a:ext uri="{FF2B5EF4-FFF2-40B4-BE49-F238E27FC236}">
                <a16:creationId xmlns:a16="http://schemas.microsoft.com/office/drawing/2014/main" id="{447A43CF-8963-40A1-8926-DA5D3478EFFC}"/>
              </a:ext>
            </a:extLst>
          </p:cNvPr>
          <p:cNvSpPr txBox="1">
            <a:spLocks/>
          </p:cNvSpPr>
          <p:nvPr/>
        </p:nvSpPr>
        <p:spPr>
          <a:xfrm>
            <a:off x="576000" y="1980000"/>
            <a:ext cx="5375984" cy="4320000"/>
          </a:xfrm>
          <a:prstGeom prst="rect">
            <a:avLst/>
          </a:prstGeom>
        </p:spPr>
        <p:txBody>
          <a:bodyPr vert="horz" lIns="0" tIns="36000" rIns="0" bIns="36000" rtlCol="0">
            <a:normAutofit/>
          </a:bodyPr>
          <a:lstStyle>
            <a:lvl1pPr marL="266700" indent="-266700" algn="l" defTabSz="914400" rtl="0" eaLnBrk="1" latinLnBrk="0" hangingPunct="1">
              <a:spcBef>
                <a:spcPct val="20000"/>
              </a:spcBef>
              <a:buFont typeface="Wingdings" pitchFamily="2" charset="2"/>
              <a:buChar char="§"/>
              <a:defRPr sz="2800" kern="1200">
                <a:solidFill>
                  <a:srgbClr val="808080"/>
                </a:solidFill>
                <a:latin typeface="Arial" pitchFamily="34" charset="0"/>
                <a:ea typeface="+mn-ea"/>
                <a:cs typeface="Arial" pitchFamily="34" charset="0"/>
              </a:defRPr>
            </a:lvl1pPr>
            <a:lvl2pPr marL="533400" indent="-266700" algn="l" defTabSz="914400" rtl="0" eaLnBrk="1" latinLnBrk="0" hangingPunct="1">
              <a:spcBef>
                <a:spcPct val="20000"/>
              </a:spcBef>
              <a:buFont typeface="Wingdings" pitchFamily="2" charset="2"/>
              <a:buChar char="§"/>
              <a:defRPr sz="2400" kern="1200">
                <a:solidFill>
                  <a:srgbClr val="808080"/>
                </a:solidFill>
                <a:latin typeface="Arial" pitchFamily="34" charset="0"/>
                <a:ea typeface="+mn-ea"/>
                <a:cs typeface="Arial" pitchFamily="34" charset="0"/>
              </a:defRPr>
            </a:lvl2pPr>
            <a:lvl3pPr marL="812800" indent="-279400" algn="l" defTabSz="914400" rtl="0" eaLnBrk="1" latinLnBrk="0" hangingPunct="1">
              <a:spcBef>
                <a:spcPct val="20000"/>
              </a:spcBef>
              <a:buFont typeface="Symbol" pitchFamily="18" charset="2"/>
              <a:buChar char="-"/>
              <a:defRPr sz="1800" kern="1200">
                <a:solidFill>
                  <a:srgbClr val="80808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a:t>Typischer Spielvorgang</a:t>
            </a:r>
          </a:p>
          <a:p>
            <a:pPr lvl="1"/>
            <a:r>
              <a:rPr lang="de-DE" dirty="0"/>
              <a:t>Bewegen</a:t>
            </a:r>
          </a:p>
          <a:p>
            <a:pPr lvl="1"/>
            <a:r>
              <a:rPr lang="de-DE" dirty="0"/>
              <a:t>Knopf-Interaction</a:t>
            </a:r>
          </a:p>
          <a:p>
            <a:pPr lvl="1"/>
            <a:r>
              <a:rPr lang="de-DE" dirty="0"/>
              <a:t>Spieler transportieren</a:t>
            </a:r>
          </a:p>
          <a:p>
            <a:endParaRPr lang="de-DE" dirty="0"/>
          </a:p>
          <a:p>
            <a:pPr lvl="1"/>
            <a:endParaRPr lang="de-DE" dirty="0"/>
          </a:p>
        </p:txBody>
      </p:sp>
    </p:spTree>
    <p:extLst>
      <p:ext uri="{BB962C8B-B14F-4D97-AF65-F5344CB8AC3E}">
        <p14:creationId xmlns:p14="http://schemas.microsoft.com/office/powerpoint/2010/main" val="2003784591"/>
      </p:ext>
    </p:extLst>
  </p:cSld>
  <p:clrMapOvr>
    <a:masterClrMapping/>
  </p:clrMapOvr>
</p:sld>
</file>

<file path=ppt/theme/theme1.xml><?xml version="1.0" encoding="utf-8"?>
<a:theme xmlns:a="http://schemas.openxmlformats.org/drawingml/2006/main" name="DHBW_Folienmaster">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849ec3c-3bba-402d-9ba5-165a61c8a092">
      <Value>108</Value>
      <Value>135</Value>
    </TaxCatchAll>
    <Lexikonartikel xmlns="821bfd73-a8f8-428c-85e3-f70db19f29b1">
      <Value>246</Value>
      <Value>189</Value>
    </Lexikonartikel>
    <afe5281e6d094665b52204813a29ab34 xmlns="821bfd73-a8f8-428c-85e3-f70db19f29b1">
      <Terms xmlns="http://schemas.microsoft.com/office/infopath/2007/PartnerControls">
        <TermInfo xmlns="http://schemas.microsoft.com/office/infopath/2007/PartnerControls">
          <TermName xmlns="http://schemas.microsoft.com/office/infopath/2007/PartnerControls">Hochschulkommunikation</TermName>
          <TermId xmlns="http://schemas.microsoft.com/office/infopath/2007/PartnerControls">149f90c9-b203-4e15-ba09-1300412023c1</TermId>
        </TermInfo>
      </Terms>
    </afe5281e6d094665b52204813a29ab34>
    <g07167ff4aea420ab3522ead432b7a08 xmlns="821bfd73-a8f8-428c-85e3-f70db19f29b1">
      <Terms xmlns="http://schemas.microsoft.com/office/infopath/2007/PartnerControls">
        <TermInfo xmlns="http://schemas.microsoft.com/office/infopath/2007/PartnerControls">
          <TermName xmlns="http://schemas.microsoft.com/office/infopath/2007/PartnerControls">Formular / Vorlage</TermName>
          <TermId xmlns="http://schemas.microsoft.com/office/infopath/2007/PartnerControls">06a6aa7c-3cd7-4c93-a26d-c2f51c2e5d9a</TermId>
        </TermInfo>
      </Terms>
    </g07167ff4aea420ab3522ead432b7a08>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D39DD7D71369ED48BDFD8474D4FE7EC2" ma:contentTypeVersion="24" ma:contentTypeDescription="Ein neues Dokument erstellen." ma:contentTypeScope="" ma:versionID="33ba5befe8613f4e9ba8186313eb22d8">
  <xsd:schema xmlns:xsd="http://www.w3.org/2001/XMLSchema" xmlns:xs="http://www.w3.org/2001/XMLSchema" xmlns:p="http://schemas.microsoft.com/office/2006/metadata/properties" xmlns:ns1="http://schemas.microsoft.com/sharepoint/v3" xmlns:ns2="2849ec3c-3bba-402d-9ba5-165a61c8a092" xmlns:ns3="821bfd73-a8f8-428c-85e3-f70db19f29b1" targetNamespace="http://schemas.microsoft.com/office/2006/metadata/properties" ma:root="true" ma:fieldsID="38d57551c498045d4d01b8453edec54e" ns1:_="" ns2:_="" ns3:_="">
    <xsd:import namespace="http://schemas.microsoft.com/sharepoint/v3"/>
    <xsd:import namespace="2849ec3c-3bba-402d-9ba5-165a61c8a092"/>
    <xsd:import namespace="821bfd73-a8f8-428c-85e3-f70db19f29b1"/>
    <xsd:element name="properties">
      <xsd:complexType>
        <xsd:sequence>
          <xsd:element name="documentManagement">
            <xsd:complexType>
              <xsd:all>
                <xsd:element ref="ns1:PublishingStartDate" minOccurs="0"/>
                <xsd:element ref="ns1:PublishingExpirationDate" minOccurs="0"/>
                <xsd:element ref="ns2:TaxCatchAll" minOccurs="0"/>
                <xsd:element ref="ns3:g07167ff4aea420ab3522ead432b7a08" minOccurs="0"/>
                <xsd:element ref="ns3:afe5281e6d094665b52204813a29ab34" minOccurs="0"/>
                <xsd:element ref="ns3:Lexikonartik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hidden="true"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49ec3c-3bba-402d-9ba5-165a61c8a092" elementFormDefault="qualified">
    <xsd:import namespace="http://schemas.microsoft.com/office/2006/documentManagement/types"/>
    <xsd:import namespace="http://schemas.microsoft.com/office/infopath/2007/PartnerControls"/>
    <xsd:element name="TaxCatchAll" ma:index="10" nillable="true" ma:displayName="Taxonomiespalte &quot;Alle abfangen&quot;" ma:hidden="true" ma:list="{6f8044d0-78ec-4151-8fe3-804c976a6a12}" ma:internalName="TaxCatchAll" ma:showField="CatchAllData" ma:web="821bfd73-a8f8-428c-85e3-f70db19f29b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21bfd73-a8f8-428c-85e3-f70db19f29b1" elementFormDefault="qualified">
    <xsd:import namespace="http://schemas.microsoft.com/office/2006/documentManagement/types"/>
    <xsd:import namespace="http://schemas.microsoft.com/office/infopath/2007/PartnerControls"/>
    <xsd:element name="g07167ff4aea420ab3522ead432b7a08" ma:index="12" nillable="true" ma:taxonomy="true" ma:internalName="g07167ff4aea420ab3522ead432b7a08" ma:taxonomyFieldName="Dokumentenart0" ma:displayName="Dokumentenart" ma:indexed="true" ma:readOnly="false" ma:default="95;#Sonstiges Dokument|05580acc-5e88-4a05-9d6d-9703df6e76a8" ma:fieldId="{007167ff-4aea-420a-b352-2ead432b7a08}" ma:sspId="66fa80c4-719e-45a6-aaa1-05176c45b0c5" ma:termSetId="5067fc23-4bca-416a-a686-e253be4cb9f5" ma:anchorId="be90ec58-2c0f-4dfd-8af4-1b5cf53ed1c9" ma:open="false" ma:isKeyword="false">
      <xsd:complexType>
        <xsd:sequence>
          <xsd:element ref="pc:Terms" minOccurs="0" maxOccurs="1"/>
        </xsd:sequence>
      </xsd:complexType>
    </xsd:element>
    <xsd:element name="afe5281e6d094665b52204813a29ab34" ma:index="14" nillable="true" ma:taxonomy="true" ma:internalName="afe5281e6d094665b52204813a29ab34" ma:taxonomyFieldName="Bereich" ma:displayName="Bereich" ma:default="" ma:fieldId="{afe5281e-6d09-4665-b522-04813a29ab34}" ma:sspId="66fa80c4-719e-45a6-aaa1-05176c45b0c5" ma:termSetId="5067fc23-4bca-416a-a686-e253be4cb9f5" ma:anchorId="81c4a504-accd-4d95-9d0b-978e724fbeba" ma:open="false" ma:isKeyword="false">
      <xsd:complexType>
        <xsd:sequence>
          <xsd:element ref="pc:Terms" minOccurs="0" maxOccurs="1"/>
        </xsd:sequence>
      </xsd:complexType>
    </xsd:element>
    <xsd:element name="Lexikonartikel" ma:index="15" nillable="true" ma:displayName="Lexikonartikel" ma:list="{3a3c2843-3feb-44e0-a00f-f3947be8f622}" ma:internalName="Lexikonartikel" ma:showField="Title" ma:web="821bfd73-a8f8-428c-85e3-f70db19f29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F8F853-DB14-4E26-9159-30E314C55244}">
  <ds:schemaRefs>
    <ds:schemaRef ds:uri="http://schemas.microsoft.com/sharepoint/v3"/>
    <ds:schemaRef ds:uri="http://schemas.microsoft.com/office/2006/documentManagement/types"/>
    <ds:schemaRef ds:uri="http://schemas.openxmlformats.org/package/2006/metadata/core-properties"/>
    <ds:schemaRef ds:uri="http://purl.org/dc/dcmitype/"/>
    <ds:schemaRef ds:uri="http://purl.org/dc/elements/1.1/"/>
    <ds:schemaRef ds:uri="2849ec3c-3bba-402d-9ba5-165a61c8a092"/>
    <ds:schemaRef ds:uri="http://schemas.microsoft.com/office/2006/metadata/properties"/>
    <ds:schemaRef ds:uri="http://schemas.microsoft.com/office/infopath/2007/PartnerControls"/>
    <ds:schemaRef ds:uri="821bfd73-a8f8-428c-85e3-f70db19f29b1"/>
    <ds:schemaRef ds:uri="http://www.w3.org/XML/1998/namespace"/>
    <ds:schemaRef ds:uri="http://purl.org/dc/terms/"/>
  </ds:schemaRefs>
</ds:datastoreItem>
</file>

<file path=customXml/itemProps2.xml><?xml version="1.0" encoding="utf-8"?>
<ds:datastoreItem xmlns:ds="http://schemas.openxmlformats.org/officeDocument/2006/customXml" ds:itemID="{6BE2C83F-96C6-4D07-993C-D7FB1347C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849ec3c-3bba-402d-9ba5-165a61c8a092"/>
    <ds:schemaRef ds:uri="821bfd73-a8f8-428c-85e3-f70db19f29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0EAF80-A70D-4FE4-8D4E-5892E0845F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DHBW_Folienmaster</Template>
  <TotalTime>0</TotalTime>
  <Words>91</Words>
  <Application>Microsoft Office PowerPoint</Application>
  <PresentationFormat>Breitbild</PresentationFormat>
  <Paragraphs>27</Paragraphs>
  <Slides>9</Slides>
  <Notes>3</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Arial</vt:lpstr>
      <vt:lpstr>Calibri</vt:lpstr>
      <vt:lpstr>Symbol</vt:lpstr>
      <vt:lpstr>Wingdings</vt:lpstr>
      <vt:lpstr>DHBW_Folienmaster</vt:lpstr>
      <vt:lpstr>Virtual Reality in der Stadtplanung  Projekt Software-Engineering Prof. Dr. Eckhart Hanser</vt:lpstr>
      <vt:lpstr>Typische Skizze eines geplanten Neubaugebietes</vt:lpstr>
      <vt:lpstr>Visualisierungsversuch in der Schweiz</vt:lpstr>
      <vt:lpstr>Die Lösung VR!</vt:lpstr>
      <vt:lpstr>Rahmenbedingungen</vt:lpstr>
      <vt:lpstr>PowerPoint-Präsentation</vt:lpstr>
      <vt:lpstr>Klassendiagramm</vt:lpstr>
      <vt:lpstr>Sequenzdiagramm</vt:lpstr>
      <vt:lpstr>Sequenzdiagramm</vt:lpstr>
    </vt:vector>
  </TitlesOfParts>
  <Company>DHBW Loerrach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PowerPoint-Folienmaster</dc:title>
  <dc:creator>Jan Chr. Bodenbender</dc:creator>
  <cp:lastModifiedBy>Rafael Zipper</cp:lastModifiedBy>
  <cp:revision>93</cp:revision>
  <dcterms:created xsi:type="dcterms:W3CDTF">2012-10-05T08:13:19Z</dcterms:created>
  <dcterms:modified xsi:type="dcterms:W3CDTF">2021-12-13T15:26:08Z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0x010100D39DD7D71369ED48BDFD8474D4FE7EC2</vt:lpwstr>
  </property>
  <property fmtid="{D5CDD505-2E9C-101B-9397-08002B2CF9AE}" pid="3" name="Dokumentenart0">
    <vt:lpwstr>135;#Formular / Vorlage|06a6aa7c-3cd7-4c93-a26d-c2f51c2e5d9a</vt:lpwstr>
  </property>
  <property fmtid="{D5CDD505-2E9C-101B-9397-08002B2CF9AE}" pid="4" name="Bereich">
    <vt:lpwstr>108;#Hochschulkommunikation|149f90c9-b203-4e15-ba09-1300412023c1</vt:lpwstr>
  </property>
</Properties>
</file>