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362" r:id="rId6"/>
    <p:sldId id="363" r:id="rId7"/>
    <p:sldId id="364" r:id="rId8"/>
    <p:sldId id="366" r:id="rId9"/>
    <p:sldId id="365" r:id="rId10"/>
    <p:sldId id="370" r:id="rId11"/>
    <p:sldId id="367" r:id="rId12"/>
    <p:sldId id="368" r:id="rId13"/>
    <p:sldId id="371" r:id="rId14"/>
    <p:sldId id="372"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6410"/>
  </p:normalViewPr>
  <p:slideViewPr>
    <p:cSldViewPr showGuides="1">
      <p:cViewPr varScale="1">
        <p:scale>
          <a:sx n="98" d="100"/>
          <a:sy n="98" d="100"/>
        </p:scale>
        <p:origin x="660" y="90"/>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Zipper" userId="8b767af9-fd44-4adb-a45a-9862043b186f" providerId="ADAL" clId="{0F69F61C-DDB8-4C49-9B0C-3B2E89287B02}"/>
    <pc:docChg chg="custSel addSld delSld modSld sldOrd">
      <pc:chgData name="Rafael Zipper" userId="8b767af9-fd44-4adb-a45a-9862043b186f" providerId="ADAL" clId="{0F69F61C-DDB8-4C49-9B0C-3B2E89287B02}" dt="2021-12-13T15:26:05.315" v="41" actId="2696"/>
      <pc:docMkLst>
        <pc:docMk/>
      </pc:docMkLst>
      <pc:sldChg chg="addSp modSp add del mod">
        <pc:chgData name="Rafael Zipper" userId="8b767af9-fd44-4adb-a45a-9862043b186f" providerId="ADAL" clId="{0F69F61C-DDB8-4C49-9B0C-3B2E89287B02}" dt="2021-12-13T15:26:05.315" v="41" actId="2696"/>
        <pc:sldMkLst>
          <pc:docMk/>
          <pc:sldMk cId="2185677446" sldId="369"/>
        </pc:sldMkLst>
        <pc:spChg chg="mod">
          <ac:chgData name="Rafael Zipper" userId="8b767af9-fd44-4adb-a45a-9862043b186f" providerId="ADAL" clId="{0F69F61C-DDB8-4C49-9B0C-3B2E89287B02}" dt="2021-12-13T15:22:07.910" v="11" actId="20577"/>
          <ac:spMkLst>
            <pc:docMk/>
            <pc:sldMk cId="2185677446" sldId="369"/>
            <ac:spMk id="8" creationId="{E8290F49-F294-4611-8C80-32EDF3FE258D}"/>
          </ac:spMkLst>
        </pc:spChg>
        <pc:picChg chg="add">
          <ac:chgData name="Rafael Zipper" userId="8b767af9-fd44-4adb-a45a-9862043b186f" providerId="ADAL" clId="{0F69F61C-DDB8-4C49-9B0C-3B2E89287B02}" dt="2021-12-13T15:24:37.775" v="12" actId="22"/>
          <ac:picMkLst>
            <pc:docMk/>
            <pc:sldMk cId="2185677446" sldId="369"/>
            <ac:picMk id="4" creationId="{7F4C4C13-BCE0-4AC7-A107-7C71DB55042E}"/>
          </ac:picMkLst>
        </pc:picChg>
      </pc:sldChg>
      <pc:sldChg chg="addSp delSp modSp add mod ord">
        <pc:chgData name="Rafael Zipper" userId="8b767af9-fd44-4adb-a45a-9862043b186f" providerId="ADAL" clId="{0F69F61C-DDB8-4C49-9B0C-3B2E89287B02}" dt="2021-12-13T15:25:46.955" v="40" actId="20577"/>
        <pc:sldMkLst>
          <pc:docMk/>
          <pc:sldMk cId="1019009832" sldId="370"/>
        </pc:sldMkLst>
        <pc:spChg chg="mod">
          <ac:chgData name="Rafael Zipper" userId="8b767af9-fd44-4adb-a45a-9862043b186f" providerId="ADAL" clId="{0F69F61C-DDB8-4C49-9B0C-3B2E89287B02}" dt="2021-12-13T15:25:46.955" v="40" actId="20577"/>
          <ac:spMkLst>
            <pc:docMk/>
            <pc:sldMk cId="1019009832" sldId="370"/>
            <ac:spMk id="3" creationId="{342D13E2-E2D5-4DAC-960B-F7C9D7CBB22C}"/>
          </ac:spMkLst>
        </pc:spChg>
        <pc:spChg chg="add del mod">
          <ac:chgData name="Rafael Zipper" userId="8b767af9-fd44-4adb-a45a-9862043b186f" providerId="ADAL" clId="{0F69F61C-DDB8-4C49-9B0C-3B2E89287B02}" dt="2021-12-13T15:25:22.313" v="19" actId="478"/>
          <ac:spMkLst>
            <pc:docMk/>
            <pc:sldMk cId="1019009832" sldId="370"/>
            <ac:spMk id="6" creationId="{36BCECAD-850B-4217-9355-F4C7FD10EB96}"/>
          </ac:spMkLst>
        </pc:spChg>
        <pc:spChg chg="del">
          <ac:chgData name="Rafael Zipper" userId="8b767af9-fd44-4adb-a45a-9862043b186f" providerId="ADAL" clId="{0F69F61C-DDB8-4C49-9B0C-3B2E89287B02}" dt="2021-12-13T15:25:11.209" v="17" actId="478"/>
          <ac:spMkLst>
            <pc:docMk/>
            <pc:sldMk cId="1019009832" sldId="370"/>
            <ac:spMk id="14" creationId="{E9B27E9E-AFB4-4053-9562-EBD4BF68C983}"/>
          </ac:spMkLst>
        </pc:spChg>
        <pc:picChg chg="add mod">
          <ac:chgData name="Rafael Zipper" userId="8b767af9-fd44-4adb-a45a-9862043b186f" providerId="ADAL" clId="{0F69F61C-DDB8-4C49-9B0C-3B2E89287B02}" dt="2021-12-13T15:25:33.999" v="23" actId="1076"/>
          <ac:picMkLst>
            <pc:docMk/>
            <pc:sldMk cId="1019009832" sldId="370"/>
            <ac:picMk id="4" creationId="{0EA4A95E-4EF8-480F-B2FB-9618DD3FA2F7}"/>
          </ac:picMkLst>
        </pc:picChg>
        <pc:picChg chg="del">
          <ac:chgData name="Rafael Zipper" userId="8b767af9-fd44-4adb-a45a-9862043b186f" providerId="ADAL" clId="{0F69F61C-DDB8-4C49-9B0C-3B2E89287B02}" dt="2021-12-13T15:25:13.460" v="18" actId="478"/>
          <ac:picMkLst>
            <pc:docMk/>
            <pc:sldMk cId="1019009832" sldId="370"/>
            <ac:picMk id="10" creationId="{F323F95E-757E-4396-9E9E-002F9F97D0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15.12.2021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44F8D1D-8336-4B08-9381-056686C8B284}" type="slidenum">
              <a:rPr lang="de-DE" smtClean="0"/>
              <a:t>7</a:t>
            </a:fld>
            <a:endParaRPr lang="de-DE"/>
          </a:p>
        </p:txBody>
      </p:sp>
    </p:spTree>
    <p:extLst>
      <p:ext uri="{BB962C8B-B14F-4D97-AF65-F5344CB8AC3E}">
        <p14:creationId xmlns:p14="http://schemas.microsoft.com/office/powerpoint/2010/main" val="397106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44F8D1D-8336-4B08-9381-056686C8B284}" type="slidenum">
              <a:rPr lang="de-DE" smtClean="0"/>
              <a:t>8</a:t>
            </a:fld>
            <a:endParaRPr lang="de-DE"/>
          </a:p>
        </p:txBody>
      </p:sp>
    </p:spTree>
    <p:extLst>
      <p:ext uri="{BB962C8B-B14F-4D97-AF65-F5344CB8AC3E}">
        <p14:creationId xmlns:p14="http://schemas.microsoft.com/office/powerpoint/2010/main" val="1407582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B44F8D1D-8336-4B08-9381-056686C8B284}" type="slidenum">
              <a:rPr lang="de-DE" smtClean="0"/>
              <a:t>11</a:t>
            </a:fld>
            <a:endParaRPr lang="de-DE"/>
          </a:p>
        </p:txBody>
      </p:sp>
    </p:spTree>
    <p:extLst>
      <p:ext uri="{BB962C8B-B14F-4D97-AF65-F5344CB8AC3E}">
        <p14:creationId xmlns:p14="http://schemas.microsoft.com/office/powerpoint/2010/main" val="1658945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dirty="0"/>
              <a:t>Titelmasterformat durch Klicken bearbeiten</a:t>
            </a:r>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dirty="0"/>
              <a:t>Formatvorlage des Untertitelmasters durch Klicken bearbeiten</a:t>
            </a:r>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a:solidFill>
                  <a:schemeClr val="bg1"/>
                </a:solidFill>
                <a:latin typeface="Arial" panose="020B0604020202020204" pitchFamily="34" charset="0"/>
                <a:cs typeface="Arial" panose="020B0604020202020204" pitchFamily="34" charset="0"/>
              </a:rPr>
              <a:t>www.dhbw-loerrach.de</a:t>
            </a: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15.12.2021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dirty="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15.12.2021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15.12.2021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15.12.2021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E7377B8-7098-4304-968E-D69D6386D549}" type="datetimeFigureOut">
              <a:rPr lang="de-DE" smtClean="0"/>
              <a:t>15.12.2021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a:t>Bild durch Klicken auf Symbol hinzufügen</a:t>
            </a:r>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a:t>Titelmasterformat durch Klicken bearbeiten</a:t>
            </a:r>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15.12.2021</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ctr"/>
            <a:r>
              <a:rPr lang="de-DE" dirty="0"/>
              <a:t>Virtual Reality in der Stadtplanung</a:t>
            </a:r>
            <a:br>
              <a:rPr lang="de-DE" dirty="0"/>
            </a:br>
            <a:br>
              <a:rPr lang="de-DE" dirty="0"/>
            </a:br>
            <a:r>
              <a:rPr lang="de-DE" dirty="0"/>
              <a:t>Projekt Software-Engineering</a:t>
            </a:r>
            <a:br>
              <a:rPr lang="de-DE" dirty="0"/>
            </a:br>
            <a:r>
              <a:rPr lang="de-DE" sz="2400" dirty="0"/>
              <a:t>Prof. Dr. Eckhart Hanser</a:t>
            </a:r>
          </a:p>
        </p:txBody>
      </p:sp>
      <p:sp>
        <p:nvSpPr>
          <p:cNvPr id="3" name="Untertitel 2"/>
          <p:cNvSpPr>
            <a:spLocks noGrp="1"/>
          </p:cNvSpPr>
          <p:nvPr>
            <p:ph type="subTitle" idx="1"/>
          </p:nvPr>
        </p:nvSpPr>
        <p:spPr/>
        <p:txBody>
          <a:bodyPr/>
          <a:lstStyle/>
          <a:p>
            <a:pPr algn="ctr"/>
            <a:r>
              <a:rPr lang="de-DE" sz="2200" dirty="0"/>
              <a:t>Von: Anton Böhler, Jan Broer, Alexander Dietrich, Rafael Zipper </a:t>
            </a:r>
          </a:p>
          <a:p>
            <a:pPr algn="ctr"/>
            <a:r>
              <a:rPr lang="de-DE" sz="2200" dirty="0"/>
              <a:t>Gruppe H (Kanban) TIF2020</a:t>
            </a:r>
          </a:p>
        </p:txBody>
      </p:sp>
    </p:spTree>
    <p:extLst>
      <p:ext uri="{BB962C8B-B14F-4D97-AF65-F5344CB8AC3E}">
        <p14:creationId xmlns:p14="http://schemas.microsoft.com/office/powerpoint/2010/main" val="265913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BADF20-0CE8-471E-9C63-E28FAEB58D1C}"/>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939" t="18544" b="50520"/>
          <a:stretch/>
        </p:blipFill>
        <p:spPr>
          <a:xfrm>
            <a:off x="522021" y="2393396"/>
            <a:ext cx="11427997" cy="3820546"/>
          </a:xfrm>
        </p:spPr>
      </p:pic>
      <p:sp>
        <p:nvSpPr>
          <p:cNvPr id="3" name="Title 2">
            <a:extLst>
              <a:ext uri="{FF2B5EF4-FFF2-40B4-BE49-F238E27FC236}">
                <a16:creationId xmlns:a16="http://schemas.microsoft.com/office/drawing/2014/main" id="{1B44D154-14C2-4150-830C-660595A8BEA2}"/>
              </a:ext>
            </a:extLst>
          </p:cNvPr>
          <p:cNvSpPr>
            <a:spLocks noGrp="1"/>
          </p:cNvSpPr>
          <p:nvPr>
            <p:ph type="title"/>
          </p:nvPr>
        </p:nvSpPr>
        <p:spPr/>
        <p:txBody>
          <a:bodyPr/>
          <a:lstStyle/>
          <a:p>
            <a:r>
              <a:rPr lang="en-US" dirty="0"/>
              <a:t>Kanban Board</a:t>
            </a:r>
            <a:endParaRPr lang="de-DE" dirty="0"/>
          </a:p>
        </p:txBody>
      </p:sp>
    </p:spTree>
    <p:extLst>
      <p:ext uri="{BB962C8B-B14F-4D97-AF65-F5344CB8AC3E}">
        <p14:creationId xmlns:p14="http://schemas.microsoft.com/office/powerpoint/2010/main" val="152170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0D562A-70CB-45F1-B282-3120C58B9274}"/>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367" t="60204" r="11069"/>
          <a:stretch/>
        </p:blipFill>
        <p:spPr>
          <a:xfrm>
            <a:off x="163148" y="1196752"/>
            <a:ext cx="12165198" cy="4924123"/>
          </a:xfrm>
          <a:prstGeom prst="snip2SameRect">
            <a:avLst>
              <a:gd name="adj1" fmla="val 31708"/>
              <a:gd name="adj2" fmla="val 0"/>
            </a:avLst>
          </a:prstGeom>
        </p:spPr>
      </p:pic>
      <p:sp>
        <p:nvSpPr>
          <p:cNvPr id="3" name="Title 2">
            <a:extLst>
              <a:ext uri="{FF2B5EF4-FFF2-40B4-BE49-F238E27FC236}">
                <a16:creationId xmlns:a16="http://schemas.microsoft.com/office/drawing/2014/main" id="{63C1C702-1713-42BA-A55D-BECFB4A3C412}"/>
              </a:ext>
            </a:extLst>
          </p:cNvPr>
          <p:cNvSpPr>
            <a:spLocks noGrp="1"/>
          </p:cNvSpPr>
          <p:nvPr>
            <p:ph type="title"/>
          </p:nvPr>
        </p:nvSpPr>
        <p:spPr/>
        <p:txBody>
          <a:bodyPr/>
          <a:lstStyle/>
          <a:p>
            <a:r>
              <a:rPr lang="en-US" dirty="0"/>
              <a:t>Kanban Board</a:t>
            </a:r>
            <a:endParaRPr lang="de-DE" dirty="0"/>
          </a:p>
        </p:txBody>
      </p:sp>
    </p:spTree>
    <p:extLst>
      <p:ext uri="{BB962C8B-B14F-4D97-AF65-F5344CB8AC3E}">
        <p14:creationId xmlns:p14="http://schemas.microsoft.com/office/powerpoint/2010/main" val="428008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Typische Skizze eines geplanten Neubaugebietes</a:t>
            </a:r>
          </a:p>
        </p:txBody>
      </p:sp>
      <p:pic>
        <p:nvPicPr>
          <p:cNvPr id="1026" name="Picture 2" descr="Quellbild anzeigen">
            <a:extLst>
              <a:ext uri="{FF2B5EF4-FFF2-40B4-BE49-F238E27FC236}">
                <a16:creationId xmlns:a16="http://schemas.microsoft.com/office/drawing/2014/main" id="{E0B24C58-DD8B-4BA1-A13A-823B1FA04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282" y="1979613"/>
            <a:ext cx="5525436" cy="432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Himmel, draußen, Haus, Stadt enthält.&#10;&#10;Automatisch generierte Beschreibung">
            <a:extLst>
              <a:ext uri="{FF2B5EF4-FFF2-40B4-BE49-F238E27FC236}">
                <a16:creationId xmlns:a16="http://schemas.microsoft.com/office/drawing/2014/main" id="{42495E36-B21F-40FC-98B7-525809FDB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19" y="1979613"/>
            <a:ext cx="6481762" cy="4321175"/>
          </a:xfrm>
        </p:spPr>
      </p:pic>
      <p:sp>
        <p:nvSpPr>
          <p:cNvPr id="3" name="Titel 2">
            <a:extLst>
              <a:ext uri="{FF2B5EF4-FFF2-40B4-BE49-F238E27FC236}">
                <a16:creationId xmlns:a16="http://schemas.microsoft.com/office/drawing/2014/main" id="{301926C1-DD88-4238-BA1D-ED9B4B2B23F1}"/>
              </a:ext>
            </a:extLst>
          </p:cNvPr>
          <p:cNvSpPr>
            <a:spLocks noGrp="1"/>
          </p:cNvSpPr>
          <p:nvPr>
            <p:ph type="title"/>
          </p:nvPr>
        </p:nvSpPr>
        <p:spPr/>
        <p:txBody>
          <a:bodyPr/>
          <a:lstStyle/>
          <a:p>
            <a:r>
              <a:rPr lang="de-DE" dirty="0"/>
              <a:t>Visualisierungsversuch in der Schweiz</a:t>
            </a:r>
          </a:p>
        </p:txBody>
      </p:sp>
    </p:spTree>
    <p:extLst>
      <p:ext uri="{BB962C8B-B14F-4D97-AF65-F5344CB8AC3E}">
        <p14:creationId xmlns:p14="http://schemas.microsoft.com/office/powerpoint/2010/main" val="35509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Mann, Person, Anzug enthält.&#10;&#10;Automatisch generierte Beschreibung">
            <a:extLst>
              <a:ext uri="{FF2B5EF4-FFF2-40B4-BE49-F238E27FC236}">
                <a16:creationId xmlns:a16="http://schemas.microsoft.com/office/drawing/2014/main" id="{024AF3B4-967D-4EF4-8EEF-9C9C7ADBD0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8500" y="2000885"/>
            <a:ext cx="5715000" cy="4278630"/>
          </a:xfrm>
        </p:spPr>
      </p:pic>
      <p:sp>
        <p:nvSpPr>
          <p:cNvPr id="3" name="Titel 2">
            <a:extLst>
              <a:ext uri="{FF2B5EF4-FFF2-40B4-BE49-F238E27FC236}">
                <a16:creationId xmlns:a16="http://schemas.microsoft.com/office/drawing/2014/main" id="{6268B1D5-0CEA-4A37-9B73-9AFF270D4C21}"/>
              </a:ext>
            </a:extLst>
          </p:cNvPr>
          <p:cNvSpPr>
            <a:spLocks noGrp="1"/>
          </p:cNvSpPr>
          <p:nvPr>
            <p:ph type="title"/>
          </p:nvPr>
        </p:nvSpPr>
        <p:spPr/>
        <p:txBody>
          <a:bodyPr/>
          <a:lstStyle/>
          <a:p>
            <a:r>
              <a:rPr lang="de-DE" dirty="0"/>
              <a:t>Die Lösung VR!</a:t>
            </a:r>
          </a:p>
        </p:txBody>
      </p:sp>
    </p:spTree>
    <p:extLst>
      <p:ext uri="{BB962C8B-B14F-4D97-AF65-F5344CB8AC3E}">
        <p14:creationId xmlns:p14="http://schemas.microsoft.com/office/powerpoint/2010/main" val="193632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D29AFC2-95A7-448A-B55A-BCFC0B6AFEDF}"/>
              </a:ext>
            </a:extLst>
          </p:cNvPr>
          <p:cNvSpPr>
            <a:spLocks noGrp="1"/>
          </p:cNvSpPr>
          <p:nvPr>
            <p:ph idx="1"/>
          </p:nvPr>
        </p:nvSpPr>
        <p:spPr/>
        <p:txBody>
          <a:bodyPr/>
          <a:lstStyle/>
          <a:p>
            <a:r>
              <a:rPr lang="de-DE" dirty="0"/>
              <a:t>Zielgruppe: Bürger und Verwaltung</a:t>
            </a:r>
          </a:p>
          <a:p>
            <a:r>
              <a:rPr lang="de-DE" dirty="0"/>
              <a:t>Einfach zu bedienen für Anwender und Administrator</a:t>
            </a:r>
          </a:p>
          <a:p>
            <a:r>
              <a:rPr lang="de-DE" dirty="0"/>
              <a:t>Kostengünstig</a:t>
            </a:r>
          </a:p>
          <a:p>
            <a:r>
              <a:rPr lang="de-DE" dirty="0"/>
              <a:t>Auch mit Maus und Tastatur bedienbar</a:t>
            </a:r>
          </a:p>
          <a:p>
            <a:endParaRPr lang="de-DE" dirty="0"/>
          </a:p>
        </p:txBody>
      </p:sp>
      <p:sp>
        <p:nvSpPr>
          <p:cNvPr id="3" name="Titel 2">
            <a:extLst>
              <a:ext uri="{FF2B5EF4-FFF2-40B4-BE49-F238E27FC236}">
                <a16:creationId xmlns:a16="http://schemas.microsoft.com/office/drawing/2014/main" id="{27CDE19D-BCAA-428D-B383-C6DEA6F572AB}"/>
              </a:ext>
            </a:extLst>
          </p:cNvPr>
          <p:cNvSpPr>
            <a:spLocks noGrp="1"/>
          </p:cNvSpPr>
          <p:nvPr>
            <p:ph type="title"/>
          </p:nvPr>
        </p:nvSpPr>
        <p:spPr/>
        <p:txBody>
          <a:bodyPr/>
          <a:lstStyle/>
          <a:p>
            <a:r>
              <a:rPr lang="de-DE" dirty="0"/>
              <a:t>Rahmenbedingungen</a:t>
            </a:r>
          </a:p>
        </p:txBody>
      </p:sp>
    </p:spTree>
    <p:extLst>
      <p:ext uri="{BB962C8B-B14F-4D97-AF65-F5344CB8AC3E}">
        <p14:creationId xmlns:p14="http://schemas.microsoft.com/office/powerpoint/2010/main" val="70608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2B0FD27A-EB09-4737-86B9-883F32D413C4}"/>
              </a:ext>
            </a:extLst>
          </p:cNvPr>
          <p:cNvPicPr>
            <a:picLocks noGrp="1" noChangeAspect="1"/>
          </p:cNvPicPr>
          <p:nvPr>
            <p:ph idx="1"/>
          </p:nvPr>
        </p:nvPicPr>
        <p:blipFill>
          <a:blip r:embed="rId2"/>
          <a:stretch>
            <a:fillRect/>
          </a:stretch>
        </p:blipFill>
        <p:spPr>
          <a:xfrm>
            <a:off x="2393227" y="-17691"/>
            <a:ext cx="9264352" cy="6864182"/>
          </a:xfrm>
        </p:spPr>
      </p:pic>
      <p:sp>
        <p:nvSpPr>
          <p:cNvPr id="3" name="Titel 2">
            <a:extLst>
              <a:ext uri="{FF2B5EF4-FFF2-40B4-BE49-F238E27FC236}">
                <a16:creationId xmlns:a16="http://schemas.microsoft.com/office/drawing/2014/main" id="{1FAA286D-C3DE-467F-A779-547C38F4A6AF}"/>
              </a:ext>
            </a:extLst>
          </p:cNvPr>
          <p:cNvSpPr>
            <a:spLocks noGrp="1"/>
          </p:cNvSpPr>
          <p:nvPr>
            <p:ph type="title"/>
          </p:nvPr>
        </p:nvSpPr>
        <p:spPr/>
        <p:txBody>
          <a:bodyPr/>
          <a:lstStyle/>
          <a:p>
            <a:endParaRPr lang="de-DE" dirty="0"/>
          </a:p>
        </p:txBody>
      </p:sp>
      <p:sp>
        <p:nvSpPr>
          <p:cNvPr id="6" name="Rechteck 5">
            <a:extLst>
              <a:ext uri="{FF2B5EF4-FFF2-40B4-BE49-F238E27FC236}">
                <a16:creationId xmlns:a16="http://schemas.microsoft.com/office/drawing/2014/main" id="{245526B4-ECE3-4D8A-ADA9-F0BCC59028C5}"/>
              </a:ext>
            </a:extLst>
          </p:cNvPr>
          <p:cNvSpPr/>
          <p:nvPr/>
        </p:nvSpPr>
        <p:spPr>
          <a:xfrm>
            <a:off x="335360" y="692696"/>
            <a:ext cx="1008112"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DDCFA41E-0348-45E2-84B1-38CE281EC123}"/>
              </a:ext>
            </a:extLst>
          </p:cNvPr>
          <p:cNvSpPr/>
          <p:nvPr/>
        </p:nvSpPr>
        <p:spPr>
          <a:xfrm>
            <a:off x="432381" y="5337284"/>
            <a:ext cx="1960845"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E8290F49-F294-4611-8C80-32EDF3FE258D}"/>
              </a:ext>
            </a:extLst>
          </p:cNvPr>
          <p:cNvSpPr txBox="1"/>
          <p:nvPr/>
        </p:nvSpPr>
        <p:spPr>
          <a:xfrm>
            <a:off x="623392" y="2276872"/>
            <a:ext cx="2304256" cy="1200329"/>
          </a:xfrm>
          <a:prstGeom prst="rect">
            <a:avLst/>
          </a:prstGeom>
          <a:noFill/>
        </p:spPr>
        <p:txBody>
          <a:bodyPr wrap="square" rtlCol="0">
            <a:spAutoFit/>
          </a:bodyPr>
          <a:lstStyle/>
          <a:p>
            <a:r>
              <a:rPr lang="de-DE" sz="3600" b="1" dirty="0">
                <a:solidFill>
                  <a:srgbClr val="FF0000"/>
                </a:solidFill>
              </a:rPr>
              <a:t>Use-Case-Diagramm</a:t>
            </a:r>
          </a:p>
        </p:txBody>
      </p:sp>
    </p:spTree>
    <p:extLst>
      <p:ext uri="{BB962C8B-B14F-4D97-AF65-F5344CB8AC3E}">
        <p14:creationId xmlns:p14="http://schemas.microsoft.com/office/powerpoint/2010/main" val="375629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42D13E2-E2D5-4DAC-960B-F7C9D7CBB22C}"/>
              </a:ext>
            </a:extLst>
          </p:cNvPr>
          <p:cNvSpPr>
            <a:spLocks noGrp="1"/>
          </p:cNvSpPr>
          <p:nvPr>
            <p:ph type="title"/>
          </p:nvPr>
        </p:nvSpPr>
        <p:spPr/>
        <p:txBody>
          <a:bodyPr/>
          <a:lstStyle/>
          <a:p>
            <a:r>
              <a:rPr lang="de-DE" dirty="0"/>
              <a:t>Klassendiagramm</a:t>
            </a:r>
          </a:p>
        </p:txBody>
      </p:sp>
      <p:pic>
        <p:nvPicPr>
          <p:cNvPr id="4" name="Grafik 3">
            <a:extLst>
              <a:ext uri="{FF2B5EF4-FFF2-40B4-BE49-F238E27FC236}">
                <a16:creationId xmlns:a16="http://schemas.microsoft.com/office/drawing/2014/main" id="{0EA4A95E-4EF8-480F-B2FB-9618DD3FA2F7}"/>
              </a:ext>
            </a:extLst>
          </p:cNvPr>
          <p:cNvPicPr>
            <a:picLocks noChangeAspect="1"/>
          </p:cNvPicPr>
          <p:nvPr/>
        </p:nvPicPr>
        <p:blipFill>
          <a:blip r:embed="rId3"/>
          <a:stretch>
            <a:fillRect/>
          </a:stretch>
        </p:blipFill>
        <p:spPr>
          <a:xfrm>
            <a:off x="1260894" y="2276872"/>
            <a:ext cx="9670212" cy="3246184"/>
          </a:xfrm>
          <a:prstGeom prst="rect">
            <a:avLst/>
          </a:prstGeom>
        </p:spPr>
      </p:pic>
    </p:spTree>
    <p:extLst>
      <p:ext uri="{BB962C8B-B14F-4D97-AF65-F5344CB8AC3E}">
        <p14:creationId xmlns:p14="http://schemas.microsoft.com/office/powerpoint/2010/main" val="101900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a:extLst>
              <a:ext uri="{FF2B5EF4-FFF2-40B4-BE49-F238E27FC236}">
                <a16:creationId xmlns:a16="http://schemas.microsoft.com/office/drawing/2014/main" id="{F323F95E-757E-4396-9E9E-002F9F97D0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7538" y="1268412"/>
            <a:ext cx="5238209" cy="4321175"/>
          </a:xfrm>
        </p:spPr>
      </p:pic>
      <p:sp>
        <p:nvSpPr>
          <p:cNvPr id="3" name="Titel 2">
            <a:extLst>
              <a:ext uri="{FF2B5EF4-FFF2-40B4-BE49-F238E27FC236}">
                <a16:creationId xmlns:a16="http://schemas.microsoft.com/office/drawing/2014/main" id="{342D13E2-E2D5-4DAC-960B-F7C9D7CBB22C}"/>
              </a:ext>
            </a:extLst>
          </p:cNvPr>
          <p:cNvSpPr>
            <a:spLocks noGrp="1"/>
          </p:cNvSpPr>
          <p:nvPr>
            <p:ph type="title"/>
          </p:nvPr>
        </p:nvSpPr>
        <p:spPr/>
        <p:txBody>
          <a:bodyPr/>
          <a:lstStyle/>
          <a:p>
            <a:r>
              <a:rPr lang="de-DE" dirty="0"/>
              <a:t>Sequenzdiagramm</a:t>
            </a:r>
          </a:p>
        </p:txBody>
      </p:sp>
      <p:sp>
        <p:nvSpPr>
          <p:cNvPr id="14" name="Inhaltsplatzhalter 1">
            <a:extLst>
              <a:ext uri="{FF2B5EF4-FFF2-40B4-BE49-F238E27FC236}">
                <a16:creationId xmlns:a16="http://schemas.microsoft.com/office/drawing/2014/main" id="{E9B27E9E-AFB4-4053-9562-EBD4BF68C983}"/>
              </a:ext>
            </a:extLst>
          </p:cNvPr>
          <p:cNvSpPr txBox="1">
            <a:spLocks/>
          </p:cNvSpPr>
          <p:nvPr/>
        </p:nvSpPr>
        <p:spPr>
          <a:xfrm>
            <a:off x="576000" y="1980000"/>
            <a:ext cx="5375984" cy="4320000"/>
          </a:xfrm>
          <a:prstGeom prst="rect">
            <a:avLst/>
          </a:prstGeom>
        </p:spPr>
        <p:txBody>
          <a:bodyPr vert="horz" lIns="0" tIns="36000" rIns="0" bIns="36000" rtlCol="0">
            <a:normAutofit/>
          </a:bodyPr>
          <a:lst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Startvorgang</a:t>
            </a:r>
          </a:p>
          <a:p>
            <a:pPr lvl="1"/>
            <a:r>
              <a:rPr lang="de-DE" dirty="0"/>
              <a:t>Szenen laden</a:t>
            </a:r>
          </a:p>
          <a:p>
            <a:pPr lvl="1"/>
            <a:r>
              <a:rPr lang="de-DE" dirty="0"/>
              <a:t>Hub laden</a:t>
            </a:r>
          </a:p>
          <a:p>
            <a:pPr lvl="1"/>
            <a:r>
              <a:rPr lang="de-DE" dirty="0"/>
              <a:t>Spieler erstellen</a:t>
            </a:r>
          </a:p>
          <a:p>
            <a:r>
              <a:rPr lang="de-DE" dirty="0"/>
              <a:t>Szenen sind </a:t>
            </a:r>
            <a:r>
              <a:rPr lang="de-DE" u="sng" dirty="0"/>
              <a:t>modular</a:t>
            </a:r>
          </a:p>
          <a:p>
            <a:pPr lvl="1"/>
            <a:endParaRPr lang="de-DE" dirty="0"/>
          </a:p>
        </p:txBody>
      </p:sp>
    </p:spTree>
    <p:extLst>
      <p:ext uri="{BB962C8B-B14F-4D97-AF65-F5344CB8AC3E}">
        <p14:creationId xmlns:p14="http://schemas.microsoft.com/office/powerpoint/2010/main" val="35505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7225391-9831-4AB3-B86C-F08CA53F8212}"/>
              </a:ext>
            </a:extLst>
          </p:cNvPr>
          <p:cNvSpPr>
            <a:spLocks noGrp="1"/>
          </p:cNvSpPr>
          <p:nvPr>
            <p:ph type="title"/>
          </p:nvPr>
        </p:nvSpPr>
        <p:spPr/>
        <p:txBody>
          <a:bodyPr/>
          <a:lstStyle/>
          <a:p>
            <a:r>
              <a:rPr lang="de-DE" dirty="0"/>
              <a:t>Sequenzdiagramm</a:t>
            </a:r>
          </a:p>
        </p:txBody>
      </p:sp>
      <p:pic>
        <p:nvPicPr>
          <p:cNvPr id="4" name="Inhaltsplatzhalter 3">
            <a:extLst>
              <a:ext uri="{FF2B5EF4-FFF2-40B4-BE49-F238E27FC236}">
                <a16:creationId xmlns:a16="http://schemas.microsoft.com/office/drawing/2014/main" id="{895AEE59-382E-43DC-AEA6-053E7AE51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7968" y="501984"/>
            <a:ext cx="5112568" cy="5854032"/>
          </a:xfrm>
          <a:prstGeom prst="rect">
            <a:avLst/>
          </a:prstGeom>
        </p:spPr>
      </p:pic>
      <p:sp>
        <p:nvSpPr>
          <p:cNvPr id="5" name="Inhaltsplatzhalter 1">
            <a:extLst>
              <a:ext uri="{FF2B5EF4-FFF2-40B4-BE49-F238E27FC236}">
                <a16:creationId xmlns:a16="http://schemas.microsoft.com/office/drawing/2014/main" id="{447A43CF-8963-40A1-8926-DA5D3478EFFC}"/>
              </a:ext>
            </a:extLst>
          </p:cNvPr>
          <p:cNvSpPr txBox="1">
            <a:spLocks/>
          </p:cNvSpPr>
          <p:nvPr/>
        </p:nvSpPr>
        <p:spPr>
          <a:xfrm>
            <a:off x="576000" y="1980000"/>
            <a:ext cx="5375984" cy="4320000"/>
          </a:xfrm>
          <a:prstGeom prst="rect">
            <a:avLst/>
          </a:prstGeom>
        </p:spPr>
        <p:txBody>
          <a:bodyPr vert="horz" lIns="0" tIns="36000" rIns="0" bIns="36000" rtlCol="0">
            <a:normAutofit/>
          </a:bodyPr>
          <a:lst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Typischer Spielvorgang</a:t>
            </a:r>
          </a:p>
          <a:p>
            <a:pPr lvl="1"/>
            <a:r>
              <a:rPr lang="de-DE" dirty="0"/>
              <a:t>Bewegen</a:t>
            </a:r>
          </a:p>
          <a:p>
            <a:pPr lvl="1"/>
            <a:r>
              <a:rPr lang="de-DE" dirty="0"/>
              <a:t>Knopf-Interaction</a:t>
            </a:r>
          </a:p>
          <a:p>
            <a:pPr lvl="1"/>
            <a:r>
              <a:rPr lang="de-DE" dirty="0"/>
              <a:t>Spieler transportieren</a:t>
            </a:r>
          </a:p>
          <a:p>
            <a:endParaRPr lang="de-DE" dirty="0"/>
          </a:p>
          <a:p>
            <a:pPr lvl="1"/>
            <a:endParaRPr lang="de-DE" dirty="0"/>
          </a:p>
        </p:txBody>
      </p:sp>
    </p:spTree>
    <p:extLst>
      <p:ext uri="{BB962C8B-B14F-4D97-AF65-F5344CB8AC3E}">
        <p14:creationId xmlns:p14="http://schemas.microsoft.com/office/powerpoint/2010/main" val="2003784591"/>
      </p:ext>
    </p:extLst>
  </p:cSld>
  <p:clrMapOvr>
    <a:masterClrMapping/>
  </p:clrMapOvr>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7B0EAF80-A70D-4FE4-8D4E-5892E0845FA2}">
  <ds:schemaRefs>
    <ds:schemaRef ds:uri="http://schemas.microsoft.com/sharepoint/v3/contenttype/forms"/>
  </ds:schemaRefs>
</ds:datastoreItem>
</file>

<file path=customXml/itemProps2.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F8F853-DB14-4E26-9159-30E314C55244}">
  <ds:schemaRefs>
    <ds:schemaRef ds:uri="http://schemas.microsoft.com/sharepoint/v3"/>
    <ds:schemaRef ds:uri="http://schemas.microsoft.com/office/2006/documentManagement/types"/>
    <ds:schemaRef ds:uri="http://schemas.openxmlformats.org/package/2006/metadata/core-properties"/>
    <ds:schemaRef ds:uri="http://purl.org/dc/dcmitype/"/>
    <ds:schemaRef ds:uri="http://purl.org/dc/elements/1.1/"/>
    <ds:schemaRef ds:uri="2849ec3c-3bba-402d-9ba5-165a61c8a092"/>
    <ds:schemaRef ds:uri="http://schemas.microsoft.com/office/2006/metadata/properties"/>
    <ds:schemaRef ds:uri="http://schemas.microsoft.com/office/infopath/2007/PartnerControls"/>
    <ds:schemaRef ds:uri="821bfd73-a8f8-428c-85e3-f70db19f29b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DHBW_Folienmaster</Template>
  <TotalTime>0</TotalTime>
  <Words>96</Words>
  <Application>Microsoft Office PowerPoint</Application>
  <PresentationFormat>Widescreen</PresentationFormat>
  <Paragraphs>30</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Symbol</vt:lpstr>
      <vt:lpstr>Wingdings</vt:lpstr>
      <vt:lpstr>DHBW_Folienmaster</vt:lpstr>
      <vt:lpstr>Virtual Reality in der Stadtplanung  Projekt Software-Engineering Prof. Dr. Eckhart Hanser</vt:lpstr>
      <vt:lpstr>Typische Skizze eines geplanten Neubaugebietes</vt:lpstr>
      <vt:lpstr>Visualisierungsversuch in der Schweiz</vt:lpstr>
      <vt:lpstr>Die Lösung VR!</vt:lpstr>
      <vt:lpstr>Rahmenbedingungen</vt:lpstr>
      <vt:lpstr>PowerPoint Presentation</vt:lpstr>
      <vt:lpstr>Klassendiagramm</vt:lpstr>
      <vt:lpstr>Sequenzdiagramm</vt:lpstr>
      <vt:lpstr>Sequenzdiagramm</vt:lpstr>
      <vt:lpstr>Kanban Board</vt:lpstr>
      <vt:lpstr>Kanban Board</vt:lpstr>
    </vt:vector>
  </TitlesOfParts>
  <Company>DHBW Loerrach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PowerPoint-Folienmaster</dc:title>
  <dc:creator>Jan Chr. Bodenbender</dc:creator>
  <cp:lastModifiedBy>Alexander Dietrich</cp:lastModifiedBy>
  <cp:revision>94</cp:revision>
  <dcterms:created xsi:type="dcterms:W3CDTF">2012-10-05T08:13:19Z</dcterms:created>
  <dcterms:modified xsi:type="dcterms:W3CDTF">2021-12-15T15:35:03Z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