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362" r:id="rId6"/>
    <p:sldId id="363" r:id="rId7"/>
    <p:sldId id="364" r:id="rId8"/>
    <p:sldId id="366" r:id="rId9"/>
    <p:sldId id="3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6410"/>
  </p:normalViewPr>
  <p:slideViewPr>
    <p:cSldViewPr showGuides="1">
      <p:cViewPr varScale="1">
        <p:scale>
          <a:sx n="93" d="100"/>
          <a:sy n="93" d="100"/>
        </p:scale>
        <p:origin x="858" y="84"/>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11.12.2021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dirty="0"/>
              <a:t>Titelmasterformat durch Klicken bearbeiten</a:t>
            </a:r>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dirty="0"/>
              <a:t>Formatvorlage des Untertitelmasters durch Klicken bearbeiten</a:t>
            </a:r>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a:solidFill>
                  <a:schemeClr val="bg1"/>
                </a:solidFill>
                <a:latin typeface="Arial" panose="020B0604020202020204" pitchFamily="34" charset="0"/>
                <a:cs typeface="Arial" panose="020B0604020202020204" pitchFamily="34" charset="0"/>
              </a:rPr>
              <a:t>www.dhbw-loerrach.de</a:t>
            </a: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11.12.2021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dirty="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11.12.2021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11.12.2021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11.12.2021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E7377B8-7098-4304-968E-D69D6386D549}" type="datetimeFigureOut">
              <a:rPr lang="de-DE" smtClean="0"/>
              <a:t>11.12.2021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a:t>Bild durch Klicken auf Symbol hinzufügen</a:t>
            </a:r>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a:t>Titelmasterformat durch Klicken bearbeiten</a:t>
            </a:r>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11.12.2021</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ctr"/>
            <a:r>
              <a:rPr lang="de-DE" dirty="0"/>
              <a:t>Virtual Reality in der Stadtplanung</a:t>
            </a:r>
            <a:br>
              <a:rPr lang="de-DE" dirty="0"/>
            </a:br>
            <a:br>
              <a:rPr lang="de-DE" dirty="0"/>
            </a:br>
            <a:r>
              <a:rPr lang="de-DE" dirty="0"/>
              <a:t>Projekt Software-Engineering</a:t>
            </a:r>
            <a:br>
              <a:rPr lang="de-DE" dirty="0"/>
            </a:br>
            <a:r>
              <a:rPr lang="de-DE" sz="2400" dirty="0"/>
              <a:t>Prof. Dr. Eckhart Hanser</a:t>
            </a:r>
          </a:p>
        </p:txBody>
      </p:sp>
      <p:sp>
        <p:nvSpPr>
          <p:cNvPr id="3" name="Untertitel 2"/>
          <p:cNvSpPr>
            <a:spLocks noGrp="1"/>
          </p:cNvSpPr>
          <p:nvPr>
            <p:ph type="subTitle" idx="1"/>
          </p:nvPr>
        </p:nvSpPr>
        <p:spPr/>
        <p:txBody>
          <a:bodyPr/>
          <a:lstStyle/>
          <a:p>
            <a:pPr algn="ctr"/>
            <a:r>
              <a:rPr lang="de-DE" sz="2200" dirty="0"/>
              <a:t>Von: Anton Böhler, Jan Broer, Alexander Dietrich, Rafael Zipper </a:t>
            </a:r>
          </a:p>
          <a:p>
            <a:pPr algn="ctr"/>
            <a:r>
              <a:rPr lang="de-DE" sz="2200" dirty="0"/>
              <a:t>Gruppe H (Kanban) TIF2020</a:t>
            </a:r>
          </a:p>
        </p:txBody>
      </p:sp>
    </p:spTree>
    <p:extLst>
      <p:ext uri="{BB962C8B-B14F-4D97-AF65-F5344CB8AC3E}">
        <p14:creationId xmlns:p14="http://schemas.microsoft.com/office/powerpoint/2010/main" val="265913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Typische Skizze eines geplanten Neubaugebietes</a:t>
            </a:r>
          </a:p>
        </p:txBody>
      </p:sp>
      <p:pic>
        <p:nvPicPr>
          <p:cNvPr id="1026" name="Picture 2" descr="Quellbild anzeigen">
            <a:extLst>
              <a:ext uri="{FF2B5EF4-FFF2-40B4-BE49-F238E27FC236}">
                <a16:creationId xmlns:a16="http://schemas.microsoft.com/office/drawing/2014/main" id="{E0B24C58-DD8B-4BA1-A13A-823B1FA04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282" y="1979613"/>
            <a:ext cx="5525436" cy="432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Himmel, draußen, Haus, Stadt enthält.&#10;&#10;Automatisch generierte Beschreibung">
            <a:extLst>
              <a:ext uri="{FF2B5EF4-FFF2-40B4-BE49-F238E27FC236}">
                <a16:creationId xmlns:a16="http://schemas.microsoft.com/office/drawing/2014/main" id="{42495E36-B21F-40FC-98B7-525809FDB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19" y="1979613"/>
            <a:ext cx="6481762" cy="4321175"/>
          </a:xfrm>
        </p:spPr>
      </p:pic>
      <p:sp>
        <p:nvSpPr>
          <p:cNvPr id="3" name="Titel 2">
            <a:extLst>
              <a:ext uri="{FF2B5EF4-FFF2-40B4-BE49-F238E27FC236}">
                <a16:creationId xmlns:a16="http://schemas.microsoft.com/office/drawing/2014/main" id="{301926C1-DD88-4238-BA1D-ED9B4B2B23F1}"/>
              </a:ext>
            </a:extLst>
          </p:cNvPr>
          <p:cNvSpPr>
            <a:spLocks noGrp="1"/>
          </p:cNvSpPr>
          <p:nvPr>
            <p:ph type="title"/>
          </p:nvPr>
        </p:nvSpPr>
        <p:spPr/>
        <p:txBody>
          <a:bodyPr/>
          <a:lstStyle/>
          <a:p>
            <a:r>
              <a:rPr lang="de-DE" dirty="0"/>
              <a:t>Visualisierungsversuch in der Schweiz</a:t>
            </a:r>
          </a:p>
        </p:txBody>
      </p:sp>
    </p:spTree>
    <p:extLst>
      <p:ext uri="{BB962C8B-B14F-4D97-AF65-F5344CB8AC3E}">
        <p14:creationId xmlns:p14="http://schemas.microsoft.com/office/powerpoint/2010/main" val="35509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Mann, Person, Anzug enthält.&#10;&#10;Automatisch generierte Beschreibung">
            <a:extLst>
              <a:ext uri="{FF2B5EF4-FFF2-40B4-BE49-F238E27FC236}">
                <a16:creationId xmlns:a16="http://schemas.microsoft.com/office/drawing/2014/main" id="{024AF3B4-967D-4EF4-8EEF-9C9C7ADBD0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8500" y="2000885"/>
            <a:ext cx="5715000" cy="4278630"/>
          </a:xfrm>
        </p:spPr>
      </p:pic>
      <p:sp>
        <p:nvSpPr>
          <p:cNvPr id="3" name="Titel 2">
            <a:extLst>
              <a:ext uri="{FF2B5EF4-FFF2-40B4-BE49-F238E27FC236}">
                <a16:creationId xmlns:a16="http://schemas.microsoft.com/office/drawing/2014/main" id="{6268B1D5-0CEA-4A37-9B73-9AFF270D4C21}"/>
              </a:ext>
            </a:extLst>
          </p:cNvPr>
          <p:cNvSpPr>
            <a:spLocks noGrp="1"/>
          </p:cNvSpPr>
          <p:nvPr>
            <p:ph type="title"/>
          </p:nvPr>
        </p:nvSpPr>
        <p:spPr/>
        <p:txBody>
          <a:bodyPr/>
          <a:lstStyle/>
          <a:p>
            <a:r>
              <a:rPr lang="de-DE" dirty="0"/>
              <a:t>Die Lösung VR!</a:t>
            </a:r>
          </a:p>
        </p:txBody>
      </p:sp>
    </p:spTree>
    <p:extLst>
      <p:ext uri="{BB962C8B-B14F-4D97-AF65-F5344CB8AC3E}">
        <p14:creationId xmlns:p14="http://schemas.microsoft.com/office/powerpoint/2010/main" val="193632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D29AFC2-95A7-448A-B55A-BCFC0B6AFEDF}"/>
              </a:ext>
            </a:extLst>
          </p:cNvPr>
          <p:cNvSpPr>
            <a:spLocks noGrp="1"/>
          </p:cNvSpPr>
          <p:nvPr>
            <p:ph idx="1"/>
          </p:nvPr>
        </p:nvSpPr>
        <p:spPr/>
        <p:txBody>
          <a:bodyPr/>
          <a:lstStyle/>
          <a:p>
            <a:r>
              <a:rPr lang="de-DE" dirty="0"/>
              <a:t>- Zielgruppe: Bürger und Verwaltung</a:t>
            </a:r>
          </a:p>
          <a:p>
            <a:r>
              <a:rPr lang="de-DE" dirty="0"/>
              <a:t>- Einfach zu bedienen für Anwender und Administrator</a:t>
            </a:r>
          </a:p>
          <a:p>
            <a:r>
              <a:rPr lang="de-DE" dirty="0"/>
              <a:t>- Kostengünstig</a:t>
            </a:r>
          </a:p>
          <a:p>
            <a:r>
              <a:rPr lang="de-DE" dirty="0"/>
              <a:t>- Auch mit Maus und Tastatur bedienbar</a:t>
            </a:r>
          </a:p>
          <a:p>
            <a:endParaRPr lang="de-DE" dirty="0"/>
          </a:p>
        </p:txBody>
      </p:sp>
      <p:sp>
        <p:nvSpPr>
          <p:cNvPr id="3" name="Titel 2">
            <a:extLst>
              <a:ext uri="{FF2B5EF4-FFF2-40B4-BE49-F238E27FC236}">
                <a16:creationId xmlns:a16="http://schemas.microsoft.com/office/drawing/2014/main" id="{27CDE19D-BCAA-428D-B383-C6DEA6F572AB}"/>
              </a:ext>
            </a:extLst>
          </p:cNvPr>
          <p:cNvSpPr>
            <a:spLocks noGrp="1"/>
          </p:cNvSpPr>
          <p:nvPr>
            <p:ph type="title"/>
          </p:nvPr>
        </p:nvSpPr>
        <p:spPr/>
        <p:txBody>
          <a:bodyPr/>
          <a:lstStyle/>
          <a:p>
            <a:r>
              <a:rPr lang="de-DE" dirty="0"/>
              <a:t>Rahmenbedingungen</a:t>
            </a:r>
          </a:p>
        </p:txBody>
      </p:sp>
    </p:spTree>
    <p:extLst>
      <p:ext uri="{BB962C8B-B14F-4D97-AF65-F5344CB8AC3E}">
        <p14:creationId xmlns:p14="http://schemas.microsoft.com/office/powerpoint/2010/main" val="70608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2B0FD27A-EB09-4737-86B9-883F32D413C4}"/>
              </a:ext>
            </a:extLst>
          </p:cNvPr>
          <p:cNvPicPr>
            <a:picLocks noGrp="1" noChangeAspect="1"/>
          </p:cNvPicPr>
          <p:nvPr>
            <p:ph idx="1"/>
          </p:nvPr>
        </p:nvPicPr>
        <p:blipFill>
          <a:blip r:embed="rId2"/>
          <a:stretch>
            <a:fillRect/>
          </a:stretch>
        </p:blipFill>
        <p:spPr>
          <a:xfrm>
            <a:off x="2393227" y="-17691"/>
            <a:ext cx="9264352" cy="6864182"/>
          </a:xfrm>
        </p:spPr>
      </p:pic>
      <p:sp>
        <p:nvSpPr>
          <p:cNvPr id="3" name="Titel 2">
            <a:extLst>
              <a:ext uri="{FF2B5EF4-FFF2-40B4-BE49-F238E27FC236}">
                <a16:creationId xmlns:a16="http://schemas.microsoft.com/office/drawing/2014/main" id="{1FAA286D-C3DE-467F-A779-547C38F4A6AF}"/>
              </a:ext>
            </a:extLst>
          </p:cNvPr>
          <p:cNvSpPr>
            <a:spLocks noGrp="1"/>
          </p:cNvSpPr>
          <p:nvPr>
            <p:ph type="title"/>
          </p:nvPr>
        </p:nvSpPr>
        <p:spPr/>
        <p:txBody>
          <a:bodyPr/>
          <a:lstStyle/>
          <a:p>
            <a:endParaRPr lang="de-DE" dirty="0"/>
          </a:p>
        </p:txBody>
      </p:sp>
      <p:sp>
        <p:nvSpPr>
          <p:cNvPr id="6" name="Rechteck 5">
            <a:extLst>
              <a:ext uri="{FF2B5EF4-FFF2-40B4-BE49-F238E27FC236}">
                <a16:creationId xmlns:a16="http://schemas.microsoft.com/office/drawing/2014/main" id="{245526B4-ECE3-4D8A-ADA9-F0BCC59028C5}"/>
              </a:ext>
            </a:extLst>
          </p:cNvPr>
          <p:cNvSpPr/>
          <p:nvPr/>
        </p:nvSpPr>
        <p:spPr>
          <a:xfrm>
            <a:off x="335360" y="692696"/>
            <a:ext cx="1008112"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DDCFA41E-0348-45E2-84B1-38CE281EC123}"/>
              </a:ext>
            </a:extLst>
          </p:cNvPr>
          <p:cNvSpPr/>
          <p:nvPr/>
        </p:nvSpPr>
        <p:spPr>
          <a:xfrm>
            <a:off x="432381" y="5337284"/>
            <a:ext cx="1960845"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E8290F49-F294-4611-8C80-32EDF3FE258D}"/>
              </a:ext>
            </a:extLst>
          </p:cNvPr>
          <p:cNvSpPr txBox="1"/>
          <p:nvPr/>
        </p:nvSpPr>
        <p:spPr>
          <a:xfrm>
            <a:off x="623392" y="2276872"/>
            <a:ext cx="2304256" cy="1200329"/>
          </a:xfrm>
          <a:prstGeom prst="rect">
            <a:avLst/>
          </a:prstGeom>
          <a:noFill/>
        </p:spPr>
        <p:txBody>
          <a:bodyPr wrap="square" rtlCol="0">
            <a:spAutoFit/>
          </a:bodyPr>
          <a:lstStyle/>
          <a:p>
            <a:r>
              <a:rPr lang="de-DE" sz="3600" b="1" dirty="0">
                <a:solidFill>
                  <a:srgbClr val="FF0000"/>
                </a:solidFill>
              </a:rPr>
              <a:t>Use-Case-Diagramm</a:t>
            </a:r>
          </a:p>
        </p:txBody>
      </p:sp>
    </p:spTree>
    <p:extLst>
      <p:ext uri="{BB962C8B-B14F-4D97-AF65-F5344CB8AC3E}">
        <p14:creationId xmlns:p14="http://schemas.microsoft.com/office/powerpoint/2010/main" val="3756294136"/>
      </p:ext>
    </p:extLst>
  </p:cSld>
  <p:clrMapOvr>
    <a:masterClrMapping/>
  </p:clrMapOvr>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F8F853-DB14-4E26-9159-30E314C55244}">
  <ds:schemaRefs>
    <ds:schemaRef ds:uri="http://schemas.microsoft.com/sharepoint/v3"/>
    <ds:schemaRef ds:uri="http://schemas.microsoft.com/office/2006/documentManagement/types"/>
    <ds:schemaRef ds:uri="http://schemas.openxmlformats.org/package/2006/metadata/core-properties"/>
    <ds:schemaRef ds:uri="http://purl.org/dc/dcmitype/"/>
    <ds:schemaRef ds:uri="http://purl.org/dc/elements/1.1/"/>
    <ds:schemaRef ds:uri="2849ec3c-3bba-402d-9ba5-165a61c8a092"/>
    <ds:schemaRef ds:uri="http://schemas.microsoft.com/office/2006/metadata/properties"/>
    <ds:schemaRef ds:uri="http://schemas.microsoft.com/office/infopath/2007/PartnerControls"/>
    <ds:schemaRef ds:uri="821bfd73-a8f8-428c-85e3-f70db19f29b1"/>
    <ds:schemaRef ds:uri="http://www.w3.org/XML/1998/namespace"/>
    <ds:schemaRef ds:uri="http://purl.org/dc/terms/"/>
  </ds:schemaRefs>
</ds:datastoreItem>
</file>

<file path=customXml/itemProps2.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0EAF80-A70D-4FE4-8D4E-5892E0845F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DHBW_Folienmaster</Template>
  <TotalTime>0</TotalTime>
  <Words>74</Words>
  <Application>Microsoft Office PowerPoint</Application>
  <PresentationFormat>Breitbild</PresentationFormat>
  <Paragraphs>13</Paragraphs>
  <Slides>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Symbol</vt:lpstr>
      <vt:lpstr>Wingdings</vt:lpstr>
      <vt:lpstr>DHBW_Folienmaster</vt:lpstr>
      <vt:lpstr>Virtual Reality in der Stadtplanung  Projekt Software-Engineering Prof. Dr. Eckhart Hanser</vt:lpstr>
      <vt:lpstr>Typische Skizze eines geplanten Neubaugebietes</vt:lpstr>
      <vt:lpstr>Visualisierungsversuch in der Schweiz</vt:lpstr>
      <vt:lpstr>Die Lösung VR!</vt:lpstr>
      <vt:lpstr>Rahmenbedingungen</vt:lpstr>
      <vt:lpstr>PowerPoint-Präsentation</vt:lpstr>
    </vt:vector>
  </TitlesOfParts>
  <Company>DHBW Loerrach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PowerPoint-Folienmaster</dc:title>
  <dc:creator>Jan Chr. Bodenbender</dc:creator>
  <cp:lastModifiedBy>Jan Broer</cp:lastModifiedBy>
  <cp:revision>92</cp:revision>
  <dcterms:created xsi:type="dcterms:W3CDTF">2012-10-05T08:13:19Z</dcterms:created>
  <dcterms:modified xsi:type="dcterms:W3CDTF">2021-12-11T10:34:00Z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