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9c4dc358f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9c4dc358f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9c5148a43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9c5148a43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9c4dc358f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9c4dc358f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9c4e99cfd5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9c4e99cfd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9c4e99cfd5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9c4e99cfd5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9c4e99cfd5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9c4e99cfd5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9c4e99cfd5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9c4e99cfd5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9c4e99cfd5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9c4e99cfd5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9c4e99cfd5_1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9c4e99cfd5_1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1.png"/><Relationship Id="rId6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4314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 Data &amp; Analytics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5209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</a:rPr>
              <a:t>bigdata.io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11700" y="38633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Team 2: Bao Nguyen, Antoine Vo, Kyle Domen, Ivana Chen, Henri Wood, Sai Avadhanam</a:t>
            </a:r>
            <a:endParaRPr sz="16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CS160 | Section 80</a:t>
            </a:r>
            <a:endParaRPr sz="1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List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Learning Modules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Visual data and interactive modules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Specialization filtering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Social Media Integration &amp; Sharing Progress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Non-admin users</a:t>
            </a:r>
            <a:endParaRPr/>
          </a:p>
        </p:txBody>
      </p:sp>
      <p:sp>
        <p:nvSpPr>
          <p:cNvPr id="68" name="Google Shape;68;p15"/>
          <p:cNvSpPr txBox="1"/>
          <p:nvPr/>
        </p:nvSpPr>
        <p:spPr>
          <a:xfrm>
            <a:off x="311700" y="1442125"/>
            <a:ext cx="6962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To validate personalized content, here are our non-administrator testing accounts: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975" y="2151263"/>
            <a:ext cx="8839201" cy="840977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06175" y="3172814"/>
            <a:ext cx="2676997" cy="1846461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4825" y="3172814"/>
            <a:ext cx="3060731" cy="1846461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991075" y="0"/>
            <a:ext cx="1152925" cy="1131975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5"/>
          <p:cNvSpPr txBox="1"/>
          <p:nvPr/>
        </p:nvSpPr>
        <p:spPr>
          <a:xfrm>
            <a:off x="8024575" y="1121550"/>
            <a:ext cx="1049700" cy="2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Admin</a:t>
            </a:r>
            <a:endParaRPr sz="12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Homepage</a:t>
            </a:r>
            <a:endParaRPr/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0750" y="1152475"/>
            <a:ext cx="7557676" cy="367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Learning Modules</a:t>
            </a:r>
            <a:endParaRPr/>
          </a:p>
        </p:txBody>
      </p:sp>
      <p:pic>
        <p:nvPicPr>
          <p:cNvPr id="85" name="Google Shape;85;p17"/>
          <p:cNvPicPr preferRelativeResize="0"/>
          <p:nvPr/>
        </p:nvPicPr>
        <p:blipFill rotWithShape="1">
          <a:blip r:embed="rId3">
            <a:alphaModFix/>
          </a:blip>
          <a:srcRect b="0" l="26437" r="25797" t="0"/>
          <a:stretch/>
        </p:blipFill>
        <p:spPr>
          <a:xfrm>
            <a:off x="311700" y="1017725"/>
            <a:ext cx="3404123" cy="3919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86323" y="1774500"/>
            <a:ext cx="5123377" cy="24056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Interactive Modules - Quizzes Section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700" y="1017725"/>
            <a:ext cx="6909774" cy="4061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Specialization Filtering - Search Bar</a:t>
            </a:r>
            <a:endParaRPr/>
          </a:p>
        </p:txBody>
      </p:sp>
      <p:pic>
        <p:nvPicPr>
          <p:cNvPr id="99" name="Google Shape;9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425" y="1017724"/>
            <a:ext cx="8319951" cy="402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Social Media Integration &amp; Progress Sharing</a:t>
            </a:r>
            <a:endParaRPr/>
          </a:p>
        </p:txBody>
      </p:sp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6" name="Google Shape;10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50" y="950477"/>
            <a:ext cx="7492550" cy="4193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14899" y="4125424"/>
            <a:ext cx="5214650" cy="67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311700" y="373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</a:t>
            </a:r>
            <a:endParaRPr/>
          </a:p>
        </p:txBody>
      </p:sp>
      <p:sp>
        <p:nvSpPr>
          <p:cNvPr id="113" name="Google Shape;113;p21"/>
          <p:cNvSpPr txBox="1"/>
          <p:nvPr>
            <p:ph idx="1" type="body"/>
          </p:nvPr>
        </p:nvSpPr>
        <p:spPr>
          <a:xfrm>
            <a:off x="386100" y="9458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Fill in the rest of the content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Add dynamic elements to existing feature pages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Upload via FTP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Visual cleanup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