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8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8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6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46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9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9787-89E5-45E5-8289-97D6311DF961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E93A1-4A36-4B5F-A3FF-0D51EEBA4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5AA3C-C6A3-4A92-9F1E-478116116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6" y="92766"/>
            <a:ext cx="6009887" cy="95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79682-644F-4559-97E5-29A7CB20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473"/>
            <a:ext cx="6858000" cy="62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2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87C93A7-9EA5-41AD-BD35-C89C63252D4A}" vid="{F11737CD-7504-42D1-ADCB-CD871D00B1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A4 Portrait</Template>
  <TotalTime>1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Waters</dc:creator>
  <cp:lastModifiedBy>Anthony Waters</cp:lastModifiedBy>
  <cp:revision>1</cp:revision>
  <dcterms:created xsi:type="dcterms:W3CDTF">2017-10-22T14:48:56Z</dcterms:created>
  <dcterms:modified xsi:type="dcterms:W3CDTF">2017-10-22T14:50:46Z</dcterms:modified>
</cp:coreProperties>
</file>