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9" r:id="rId6"/>
    <p:sldId id="258" r:id="rId7"/>
    <p:sldId id="262" r:id="rId8"/>
    <p:sldId id="263" r:id="rId9"/>
    <p:sldId id="264" r:id="rId10"/>
    <p:sldId id="265" r:id="rId11"/>
    <p:sldId id="266" r:id="rId12"/>
    <p:sldId id="279" r:id="rId13"/>
    <p:sldId id="280" r:id="rId1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183509-3D25-4657-8E04-A6E0E7CC6B0C}">
          <p14:sldIdLst>
            <p14:sldId id="256"/>
            <p14:sldId id="260"/>
            <p14:sldId id="261"/>
            <p14:sldId id="257"/>
            <p14:sldId id="259"/>
            <p14:sldId id="258"/>
            <p14:sldId id="262"/>
            <p14:sldId id="263"/>
            <p14:sldId id="264"/>
            <p14:sldId id="265"/>
            <p14:sldId id="266"/>
            <p14:sldId id="279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83" autoAdjust="0"/>
  </p:normalViewPr>
  <p:slideViewPr>
    <p:cSldViewPr>
      <p:cViewPr>
        <p:scale>
          <a:sx n="100" d="100"/>
          <a:sy n="100" d="100"/>
        </p:scale>
        <p:origin x="-1944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978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E381-8CDA-4CFD-922A-F2EF43D40CB1}" type="datetimeFigureOut">
              <a:rPr lang="pl-PL" smtClean="0"/>
              <a:t>2016-05-08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46B2-48EF-4E81-95EE-3B6EA4DB53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9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E381-8CDA-4CFD-922A-F2EF43D40CB1}" type="datetimeFigureOut">
              <a:rPr lang="pl-PL" smtClean="0"/>
              <a:t>2016-05-08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46B2-48EF-4E81-95EE-3B6EA4DB53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230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E381-8CDA-4CFD-922A-F2EF43D40CB1}" type="datetimeFigureOut">
              <a:rPr lang="pl-PL" smtClean="0"/>
              <a:t>2016-05-08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46B2-48EF-4E81-95EE-3B6EA4DB53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09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E381-8CDA-4CFD-922A-F2EF43D40CB1}" type="datetimeFigureOut">
              <a:rPr lang="pl-PL" smtClean="0"/>
              <a:t>2016-05-08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46B2-48EF-4E81-95EE-3B6EA4DB53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087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E381-8CDA-4CFD-922A-F2EF43D40CB1}" type="datetimeFigureOut">
              <a:rPr lang="pl-PL" smtClean="0"/>
              <a:t>2016-05-08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46B2-48EF-4E81-95EE-3B6EA4DB53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41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E381-8CDA-4CFD-922A-F2EF43D40CB1}" type="datetimeFigureOut">
              <a:rPr lang="pl-PL" smtClean="0"/>
              <a:t>2016-05-08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46B2-48EF-4E81-95EE-3B6EA4DB53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974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E381-8CDA-4CFD-922A-F2EF43D40CB1}" type="datetimeFigureOut">
              <a:rPr lang="pl-PL" smtClean="0"/>
              <a:t>2016-05-08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46B2-48EF-4E81-95EE-3B6EA4DB53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088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E381-8CDA-4CFD-922A-F2EF43D40CB1}" type="datetimeFigureOut">
              <a:rPr lang="pl-PL" smtClean="0"/>
              <a:t>2016-05-08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46B2-48EF-4E81-95EE-3B6EA4DB53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790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E381-8CDA-4CFD-922A-F2EF43D40CB1}" type="datetimeFigureOut">
              <a:rPr lang="pl-PL" smtClean="0"/>
              <a:t>2016-05-08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46B2-48EF-4E81-95EE-3B6EA4DB53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975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E381-8CDA-4CFD-922A-F2EF43D40CB1}" type="datetimeFigureOut">
              <a:rPr lang="pl-PL" smtClean="0"/>
              <a:t>2016-05-08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46B2-48EF-4E81-95EE-3B6EA4DB53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279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E381-8CDA-4CFD-922A-F2EF43D40CB1}" type="datetimeFigureOut">
              <a:rPr lang="pl-PL" smtClean="0"/>
              <a:t>2016-05-08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46B2-48EF-4E81-95EE-3B6EA4DB53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462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AE381-8CDA-4CFD-922A-F2EF43D40CB1}" type="datetimeFigureOut">
              <a:rPr lang="pl-PL" smtClean="0"/>
              <a:t>2016-05-08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046B2-48EF-4E81-95EE-3B6EA4DB53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707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pastebin.com/GJiDF36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tah/Projekt-zespolowy/tree/developm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idoco.com/rabbit/invitation/TeuUKMfAt3nYdIslSaJetSECCwkpPOJwwtT3lNlj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CosplayBook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0707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7200800" cy="476672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Dodanie zdjęcia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1520" y="476672"/>
            <a:ext cx="5082480" cy="6115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400" b="1" dirty="0" smtClean="0"/>
              <a:t>P7. Dodanie zdjęcia</a:t>
            </a:r>
            <a:br>
              <a:rPr lang="pl-PL" sz="1400" b="1" dirty="0" smtClean="0"/>
            </a:br>
            <a:r>
              <a:rPr lang="pl-PL" sz="1400" dirty="0" smtClean="0"/>
              <a:t>Franczyzy i postacię będziemy oddzielać przecinkiem.</a:t>
            </a:r>
            <a:r>
              <a:rPr lang="pl-PL" sz="1400" dirty="0"/>
              <a:t/>
            </a:r>
            <a:br>
              <a:rPr lang="pl-PL" sz="1400" dirty="0"/>
            </a:br>
            <a:r>
              <a:rPr lang="pl-PL" sz="1400" dirty="0" smtClean="0"/>
              <a:t>Po kliknięciu add photo przejdziemy do menu dodanego właśnie zdjęcia.</a:t>
            </a:r>
            <a:br>
              <a:rPr lang="pl-PL" sz="1400" dirty="0" smtClean="0"/>
            </a:b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pl-PL" sz="1400" dirty="0" smtClean="0"/>
              <a:t>! REST będzie musiał zwrócić ID dodanego zdjęcia</a:t>
            </a:r>
          </a:p>
        </p:txBody>
      </p:sp>
      <p:pic>
        <p:nvPicPr>
          <p:cNvPr id="5122" name="Picture 2" descr="E:\Users\Michal\Git\Projekt-zespolowy\Dokumentacja\Prototyp interfejsu\Dodawaniezdj─Öc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3448050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60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7200800" cy="476672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Menu użytkownika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1520" y="476672"/>
            <a:ext cx="5082480" cy="6115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400" b="1" dirty="0" smtClean="0"/>
              <a:t>P8. Menu użytkownika</a:t>
            </a:r>
            <a:endParaRPr lang="pl-PL" sz="1400" b="1" dirty="0"/>
          </a:p>
          <a:p>
            <a:pPr marL="0" indent="0">
              <a:buNone/>
            </a:pPr>
            <a:endParaRPr lang="pl-PL" sz="1400" b="1" dirty="0"/>
          </a:p>
          <a:p>
            <a:pPr marL="0" indent="0">
              <a:buNone/>
            </a:pPr>
            <a:r>
              <a:rPr lang="pl-PL" sz="1400" dirty="0" smtClean="0"/>
              <a:t>Warianty:</a:t>
            </a:r>
            <a:br>
              <a:rPr lang="pl-PL" sz="1400" dirty="0" smtClean="0"/>
            </a:br>
            <a:r>
              <a:rPr lang="pl-PL" sz="1400" dirty="0" smtClean="0"/>
              <a:t>1. Mine</a:t>
            </a:r>
          </a:p>
          <a:p>
            <a:pPr marL="0" indent="0">
              <a:buNone/>
            </a:pPr>
            <a:r>
              <a:rPr lang="pl-PL" sz="1400" dirty="0" smtClean="0"/>
              <a:t>2. Others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1400" dirty="0" smtClean="0"/>
              <a:t>Możliwości?</a:t>
            </a:r>
          </a:p>
          <a:p>
            <a:pPr>
              <a:buAutoNum type="arabicPeriod"/>
            </a:pPr>
            <a:r>
              <a:rPr lang="pl-PL" sz="1400" dirty="0" smtClean="0"/>
              <a:t>[Mine] Zmiana awatara (przy rejestracji nie ustawiamy awatara, ta opcja będzie dostępna tylko tutaj) po kliknięciu w awatar. </a:t>
            </a:r>
          </a:p>
          <a:p>
            <a:pPr>
              <a:buAutoNum type="arabicPeriod"/>
            </a:pPr>
            <a:r>
              <a:rPr lang="pl-PL" sz="1400" dirty="0" smtClean="0"/>
              <a:t>[Others] Kliknięcie „obserwuj”/”odobserwuj”</a:t>
            </a:r>
          </a:p>
          <a:p>
            <a:pPr>
              <a:buAutoNum type="arabicPeriod"/>
            </a:pPr>
            <a:r>
              <a:rPr lang="pl-PL" sz="1400" dirty="0" smtClean="0"/>
              <a:t>Można kliknąć w użytkownika z Observing albo Observed by i się pojawi jego menu użytkownika.</a:t>
            </a:r>
            <a:br>
              <a:rPr lang="pl-PL" sz="1400" dirty="0" smtClean="0"/>
            </a:br>
            <a:endParaRPr lang="pl-PL" sz="1400" dirty="0"/>
          </a:p>
          <a:p>
            <a:pPr>
              <a:buAutoNum type="arabicPeriod"/>
            </a:pP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Last Added Photo?</a:t>
            </a:r>
          </a:p>
          <a:p>
            <a:pPr marL="0" indent="0">
              <a:buNone/>
            </a:pPr>
            <a:r>
              <a:rPr lang="pl-PL" sz="1400" dirty="0" smtClean="0"/>
              <a:t>Zasady identyczne jak w Menu wszystkich zdjęć, tylko tutaj mamy jedno.</a:t>
            </a:r>
          </a:p>
        </p:txBody>
      </p:sp>
      <p:pic>
        <p:nvPicPr>
          <p:cNvPr id="6146" name="Picture 2" descr="E:\Users\Michal\Git\Projekt-zespolowy\Dokumentacja\Prototyp interfejsu\Przegl─ůdanieprofil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3448050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93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już zostało zrobione?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Wizja systemu</a:t>
            </a:r>
          </a:p>
          <a:p>
            <a:r>
              <a:rPr lang="pl-PL" dirty="0" smtClean="0"/>
              <a:t>Repozytorium development/production</a:t>
            </a:r>
          </a:p>
          <a:p>
            <a:r>
              <a:rPr lang="pl-PL" dirty="0" smtClean="0"/>
              <a:t>Architektura systemu </a:t>
            </a:r>
            <a:r>
              <a:rPr lang="pl-PL" sz="2000" dirty="0" smtClean="0"/>
              <a:t>(jeden przykład, przechodzący przez wszystkie warstwy systemu aby każdy mógł się zapoznać z konwencją) [Czyli kod gotowy do rozszerzania!]</a:t>
            </a:r>
          </a:p>
          <a:p>
            <a:r>
              <a:rPr lang="pl-PL" dirty="0" smtClean="0"/>
              <a:t>Skonfigurowany i przygotowany serwer do testów w ramach domeny shafear.space (żeby nie testować tylko na „local-hoscie”)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6797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teraz zrobimy?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1600" dirty="0" smtClean="0"/>
              <a:t>Warsztaty</a:t>
            </a:r>
          </a:p>
          <a:p>
            <a:pPr>
              <a:buFont typeface="Arial" pitchFamily="34" charset="0"/>
              <a:buAutoNum type="arabicPeriod"/>
            </a:pPr>
            <a:r>
              <a:rPr lang="pl-PL" sz="1600" dirty="0" smtClean="0"/>
              <a:t>Spotykamy się razem w ramach warsztatów, gdzie chciałbym aby każdy wcześniej miał już przygotowanego laptopa z potrzebnymi narzędziami i przetestowanym uruchomieniem aktualnego kodu (dostaliście wczesniej instrukcje jak to zrobić </a:t>
            </a:r>
            <a:r>
              <a:rPr lang="pl-PL" sz="1600" dirty="0">
                <a:hlinkClick r:id="rId2"/>
              </a:rPr>
              <a:t>http://</a:t>
            </a:r>
            <a:r>
              <a:rPr lang="pl-PL" sz="1600" dirty="0" smtClean="0">
                <a:hlinkClick r:id="rId2"/>
              </a:rPr>
              <a:t>pastebin.com/GJiDF36s</a:t>
            </a:r>
            <a:r>
              <a:rPr lang="pl-PL" sz="1600" dirty="0" smtClean="0"/>
              <a:t>) [ jeżeli coś się nie uda to na spotkaniu spróbujemy to naprawić</a:t>
            </a:r>
            <a:r>
              <a:rPr lang="pl-PL" sz="1600" dirty="0"/>
              <a:t>]. </a:t>
            </a:r>
            <a:endParaRPr lang="pl-PL" sz="1600" dirty="0" smtClean="0"/>
          </a:p>
          <a:p>
            <a:pPr>
              <a:buAutoNum type="arabicPeriod"/>
            </a:pPr>
            <a:r>
              <a:rPr lang="pl-PL" sz="1600" dirty="0" smtClean="0"/>
              <a:t>Razem zaprojektujemy i zaimplementujemy całą bazę danych.</a:t>
            </a:r>
          </a:p>
          <a:p>
            <a:pPr>
              <a:buAutoNum type="arabicPeriod"/>
            </a:pPr>
            <a:r>
              <a:rPr lang="pl-PL" sz="1600" dirty="0" smtClean="0"/>
              <a:t>Razem zaprojektujemy REST API.</a:t>
            </a:r>
          </a:p>
          <a:p>
            <a:pPr>
              <a:buAutoNum type="arabicPeriod"/>
            </a:pPr>
            <a:r>
              <a:rPr lang="pl-PL" sz="1600" dirty="0" smtClean="0"/>
              <a:t>Podzielimy zadania, o tym niżej.</a:t>
            </a:r>
          </a:p>
          <a:p>
            <a:pPr marL="0" indent="0">
              <a:buNone/>
            </a:pPr>
            <a:endParaRPr lang="pl-PL" sz="1600" dirty="0"/>
          </a:p>
          <a:p>
            <a:pPr marL="0" indent="0">
              <a:buNone/>
            </a:pPr>
            <a:r>
              <a:rPr lang="pl-PL" sz="1600" dirty="0"/>
              <a:t>W zespole mamy </a:t>
            </a:r>
            <a:r>
              <a:rPr lang="pl-PL" sz="1600" dirty="0" smtClean="0"/>
              <a:t>5 osób, </a:t>
            </a:r>
            <a:r>
              <a:rPr lang="pl-PL" sz="1600" dirty="0"/>
              <a:t>praca zostanie podzielona następująco: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1600" dirty="0"/>
              <a:t>Osoba 1 – fullstack dla przypadku P1 (rejestracji) i P2 (odzyskiwania hasła) (samodzielne zaprojektowanie i wykonanie 2 funkcjonalności zaczynając od bazy danych, REST-api i kończąc na kliencie Androida). Zadanie wymaga zapoznania się z wszystkimi technologiami, jednak same przypadki są na tyle odseparowane  (i proste) aby osoba początkująca sobie spokojnie poradziła.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1600" dirty="0"/>
              <a:t>Osoba 2 (Ja – Michał Jereczek)  - wszystkie pozostałe przypadki po stronie Androida 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1600" dirty="0"/>
              <a:t>Osoba 3 </a:t>
            </a:r>
            <a:r>
              <a:rPr lang="pl-PL" sz="1600" dirty="0" smtClean="0"/>
              <a:t>+ 4 – </a:t>
            </a:r>
            <a:r>
              <a:rPr lang="pl-PL" sz="1600" dirty="0"/>
              <a:t>Implementacjia serwisów RESTowych, w których występuje przesyłanie lub odbieranie zdjęć. </a:t>
            </a:r>
            <a:endParaRPr lang="pl-PL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pl-PL" sz="1600" dirty="0" smtClean="0"/>
              <a:t>Osoba 5  </a:t>
            </a:r>
            <a:r>
              <a:rPr lang="pl-PL" sz="1600" dirty="0"/>
              <a:t>– Pozostałe serwisy RESTowe + bycie głównym testerem systemu</a:t>
            </a:r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88513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Informacje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Aplikacja sieciowa na system operacyjny Android. Portal społecznościowy dla </a:t>
            </a:r>
            <a:r>
              <a:rPr lang="pl-PL" sz="2800" dirty="0" smtClean="0"/>
              <a:t>cosplayerów.</a:t>
            </a:r>
          </a:p>
          <a:p>
            <a:r>
              <a:rPr lang="pl-PL" dirty="0" smtClean="0"/>
              <a:t>DB: MySQL</a:t>
            </a:r>
          </a:p>
          <a:p>
            <a:r>
              <a:rPr lang="pl-PL" dirty="0" smtClean="0"/>
              <a:t>BackEnd: Spring (REST-owe API) </a:t>
            </a:r>
          </a:p>
          <a:p>
            <a:r>
              <a:rPr lang="pl-PL" dirty="0" smtClean="0"/>
              <a:t>FrontEnd: Android (natywna aplikacja)</a:t>
            </a:r>
          </a:p>
          <a:p>
            <a:r>
              <a:rPr lang="pl-PL" dirty="0" smtClean="0"/>
              <a:t>Budowanie aplikacji: Gradle</a:t>
            </a:r>
          </a:p>
          <a:p>
            <a:r>
              <a:rPr lang="pl-PL" dirty="0" smtClean="0"/>
              <a:t>Repozytorium: Github</a:t>
            </a:r>
          </a:p>
          <a:p>
            <a:pPr marL="0" indent="0">
              <a:buNone/>
            </a:pPr>
            <a:r>
              <a:rPr lang="pl-PL" sz="2400" dirty="0">
                <a:hlinkClick r:id="rId2"/>
              </a:rPr>
              <a:t>https://github.com/Antah/Projekt-zespolowy/tree/development</a:t>
            </a:r>
            <a:endParaRPr lang="pl-PL" sz="2400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8027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Architektura aplikacji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 smtClean="0"/>
              <a:t>Aplikacja serwerowa w Springu podzielona jest na dwa moduły „CosplayModel” (wszystkie możliwe struktury definiujące REST’owe odpowidzi) oraz „CosplayServer” (Definicja REST-owych serwisów).</a:t>
            </a:r>
          </a:p>
          <a:p>
            <a:r>
              <a:rPr lang="pl-PL" sz="2400" dirty="0" smtClean="0"/>
              <a:t>Serwer jest budowany zautomatyzowanym skryptem w Gradl’u. Tworzony jest </a:t>
            </a:r>
            <a:r>
              <a:rPr lang="pl-PL" sz="2400" b="1" dirty="0" smtClean="0"/>
              <a:t>CosplayModel.jar</a:t>
            </a:r>
            <a:r>
              <a:rPr lang="pl-PL" sz="2400" dirty="0" smtClean="0"/>
              <a:t>, który </a:t>
            </a:r>
            <a:r>
              <a:rPr lang="pl-PL" sz="2400" b="1" dirty="0" smtClean="0"/>
              <a:t>można ponownie wykorzystać w aplikacji na Androidzie.</a:t>
            </a:r>
            <a:r>
              <a:rPr lang="pl-PL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943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Projekt interfejsu w pidoco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hlinkClick r:id="rId2"/>
              </a:rPr>
              <a:t>https://pidoco.com/rabbit/invitation/TeuUKMfAt3nYdIslSaJetSECCwkpPOJwwtT3lNlj</a:t>
            </a:r>
            <a:endParaRPr lang="pl-P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924944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Można poklikać, jest to tylko szkic, więc nie jest bardzo dokładny. Szkic ten będzie omówiony na następnych slajdach.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757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Uproszczone przypadki użycia oraz szkic interfejsu.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718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2194248" cy="476672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Logowanie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1520" y="476672"/>
            <a:ext cx="5082480" cy="6115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400" b="1" dirty="0" smtClean="0"/>
              <a:t>P1. Rejestracja</a:t>
            </a:r>
            <a:r>
              <a:rPr lang="pl-PL" sz="1400" dirty="0" smtClean="0"/>
              <a:t> (pominięte w projekcie interfejsu)</a:t>
            </a:r>
            <a:br>
              <a:rPr lang="pl-PL" sz="1400" dirty="0" smtClean="0"/>
            </a:br>
            <a:r>
              <a:rPr lang="pl-PL" sz="1400" dirty="0" smtClean="0"/>
              <a:t>1. Użytkownik wprowadza dane:</a:t>
            </a:r>
            <a:br>
              <a:rPr lang="pl-PL" sz="1400" dirty="0" smtClean="0"/>
            </a:br>
            <a:r>
              <a:rPr lang="pl-PL" sz="1400" dirty="0" smtClean="0"/>
              <a:t>    - Nick</a:t>
            </a:r>
            <a:br>
              <a:rPr lang="pl-PL" sz="1400" dirty="0" smtClean="0"/>
            </a:br>
            <a:r>
              <a:rPr lang="pl-PL" sz="1400" dirty="0" smtClean="0"/>
              <a:t>    - Hasło</a:t>
            </a:r>
            <a:br>
              <a:rPr lang="pl-PL" sz="1400" dirty="0" smtClean="0"/>
            </a:br>
            <a:r>
              <a:rPr lang="pl-PL" sz="1400" dirty="0" smtClean="0"/>
              <a:t>    - Email</a:t>
            </a:r>
          </a:p>
          <a:p>
            <a:pPr marL="0" indent="0">
              <a:buNone/>
            </a:pPr>
            <a:r>
              <a:rPr lang="pl-PL" sz="1400" dirty="0"/>
              <a:t> </a:t>
            </a:r>
            <a:r>
              <a:rPr lang="pl-PL" sz="1400" dirty="0" smtClean="0"/>
              <a:t>   - Podpowiedź hasła (jak w Windowsie)</a:t>
            </a:r>
            <a:br>
              <a:rPr lang="pl-PL" sz="1400" dirty="0" smtClean="0"/>
            </a:br>
            <a:r>
              <a:rPr lang="pl-PL" sz="1400" dirty="0" smtClean="0"/>
              <a:t>2. Na email wysyłany jest link aktywacyjny konto</a:t>
            </a:r>
          </a:p>
          <a:p>
            <a:pPr marL="0" indent="0">
              <a:buNone/>
            </a:pPr>
            <a:r>
              <a:rPr lang="pl-PL" sz="1400" dirty="0" smtClean="0"/>
              <a:t>3. Użytkownik klika link i od tego momentu może się już logować.</a:t>
            </a:r>
          </a:p>
          <a:p>
            <a:pPr marL="0" indent="0">
              <a:buNone/>
            </a:pPr>
            <a:endParaRPr lang="pl-PL" sz="1400" dirty="0" smtClean="0"/>
          </a:p>
          <a:p>
            <a:pPr marL="0" indent="0">
              <a:buNone/>
            </a:pPr>
            <a:r>
              <a:rPr lang="pl-PL" sz="1400" b="1" dirty="0" smtClean="0"/>
              <a:t>P2. Przypomnienie hasła </a:t>
            </a:r>
            <a:r>
              <a:rPr lang="pl-PL" sz="1400" dirty="0"/>
              <a:t>(pominięte w projekcie interfejsu)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1. Użytkownik podaje email</a:t>
            </a:r>
          </a:p>
          <a:p>
            <a:pPr marL="0" indent="0">
              <a:buNone/>
            </a:pPr>
            <a:r>
              <a:rPr lang="pl-PL" sz="1400" dirty="0" smtClean="0"/>
              <a:t>2. System pokazuje podpowiedź hasła</a:t>
            </a:r>
          </a:p>
          <a:p>
            <a:pPr marL="0" indent="0">
              <a:buNone/>
            </a:pPr>
            <a:endParaRPr lang="pl-PL" sz="1400" b="1" dirty="0"/>
          </a:p>
          <a:p>
            <a:pPr marL="0" indent="0">
              <a:buNone/>
            </a:pPr>
            <a:r>
              <a:rPr lang="pl-PL" sz="1400" b="1" dirty="0" smtClean="0"/>
              <a:t>P3. Logowanie</a:t>
            </a:r>
            <a:r>
              <a:rPr lang="pl-PL" sz="1400" dirty="0" smtClean="0"/>
              <a:t> (zdjęcie po lewej) // zamiast „Login” będzie „Email”</a:t>
            </a:r>
          </a:p>
          <a:p>
            <a:pPr>
              <a:buAutoNum type="arabicPeriod"/>
            </a:pPr>
            <a:r>
              <a:rPr lang="pl-PL" sz="1400" dirty="0" smtClean="0"/>
              <a:t>Użytkownik podaje email i hasło </a:t>
            </a:r>
          </a:p>
          <a:p>
            <a:pPr>
              <a:buAutoNum type="arabicPeriod"/>
            </a:pPr>
            <a:r>
              <a:rPr lang="pl-PL" sz="1400" dirty="0" smtClean="0"/>
              <a:t>U. klika „Sign In!” i loguje się do Menu Głównego </a:t>
            </a:r>
          </a:p>
          <a:p>
            <a:pPr marL="0" indent="0">
              <a:buNone/>
            </a:pPr>
            <a:endParaRPr lang="pl-PL" sz="1400" dirty="0" smtClean="0"/>
          </a:p>
          <a:p>
            <a:pPr marL="0" indent="0">
              <a:buNone/>
            </a:pPr>
            <a:endParaRPr lang="pl-PL" sz="1400" dirty="0" smtClean="0"/>
          </a:p>
        </p:txBody>
      </p:sp>
      <p:pic>
        <p:nvPicPr>
          <p:cNvPr id="1027" name="Picture 3" descr="E:\Users\Michal\Git\Projekt-zespolowy\Dokumentacja\Prototyp interfejsu\Logowani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3810000" cy="611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23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7200800" cy="476672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Menu główne (wszystkie zdjęcia)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1520" y="476672"/>
            <a:ext cx="5082480" cy="61150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1400" b="1" dirty="0" smtClean="0"/>
              <a:t>P4. Przeglądanie zdjęć</a:t>
            </a:r>
            <a:br>
              <a:rPr lang="pl-PL" sz="1400" b="1" dirty="0" smtClean="0"/>
            </a:b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pl-PL" sz="1400" dirty="0" smtClean="0"/>
              <a:t>To menu będzie dostępne w 3 wariantach</a:t>
            </a:r>
          </a:p>
          <a:p>
            <a:pPr marL="0" indent="0">
              <a:buNone/>
            </a:pP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pl-PL" sz="1400" dirty="0" smtClean="0"/>
              <a:t>1. All Photos – wszystkie zdjęcia</a:t>
            </a:r>
          </a:p>
          <a:p>
            <a:pPr marL="0" indent="0">
              <a:buNone/>
            </a:pPr>
            <a:r>
              <a:rPr lang="pl-PL" sz="1400" dirty="0" smtClean="0"/>
              <a:t>2. Observed – wszystkie zdjęcia obserwowane przez użytkownika</a:t>
            </a:r>
          </a:p>
          <a:p>
            <a:pPr marL="0" indent="0">
              <a:buNone/>
            </a:pPr>
            <a:r>
              <a:rPr lang="pl-PL" sz="1400" dirty="0" smtClean="0"/>
              <a:t>3. [Someone] Photos – wszystkie zdjęcia danego użytkownika</a:t>
            </a:r>
            <a:br>
              <a:rPr lang="pl-PL" sz="1400" dirty="0" smtClean="0"/>
            </a:b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pl-PL" sz="1400" dirty="0" smtClean="0"/>
              <a:t>Jednak będzie to tylko jedno zapytanie GET do serwera z określonymi parametrami.</a:t>
            </a:r>
          </a:p>
          <a:p>
            <a:pPr marL="0" indent="0">
              <a:buNone/>
            </a:pP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Wyniki będzie można sortować po:</a:t>
            </a:r>
          </a:p>
          <a:p>
            <a:pPr marL="0" indent="0">
              <a:buNone/>
            </a:pPr>
            <a:r>
              <a:rPr lang="pl-PL" sz="1400" dirty="0" smtClean="0"/>
              <a:t>dacie, ocenie g,s,q lub e, liczbie komentarzy</a:t>
            </a:r>
            <a:br>
              <a:rPr lang="pl-PL" sz="1400" dirty="0" smtClean="0"/>
            </a:b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pl-PL" sz="1400" dirty="0" smtClean="0"/>
              <a:t>Wyniki będą zwracane po 2 (aby nie ściągać wszystkich obrazów na raz)</a:t>
            </a:r>
            <a:br>
              <a:rPr lang="pl-PL" sz="1400" dirty="0" smtClean="0"/>
            </a:b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pl-PL" sz="1400" dirty="0" smtClean="0"/>
              <a:t>(w czasie gdy użytkownik widzi pierwsze 2 kolejne 2 będą ładowane w tle, gdy się załadują użytkownikowi odblokuje się „swapowanie” w lewo do kolejnych 2 zdjęć)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1400" b="1" dirty="0" smtClean="0"/>
              <a:t>Możliwe kliknięcia (poza oczywistymi)</a:t>
            </a:r>
          </a:p>
          <a:p>
            <a:pPr marL="0" indent="0">
              <a:buNone/>
            </a:pPr>
            <a:r>
              <a:rPr lang="pl-PL" sz="1400" dirty="0" smtClean="0"/>
              <a:t>&gt;Menu oceniania po kliknięciu na którąkolwiek ocenę (</a:t>
            </a:r>
            <a:r>
              <a:rPr lang="pl-PL" sz="1400" i="1" dirty="0" smtClean="0"/>
              <a:t>chyba, że to zdjęcie zalogowanego użytkownika!</a:t>
            </a:r>
            <a:r>
              <a:rPr lang="pl-PL" sz="1400" dirty="0" smtClean="0"/>
              <a:t>)</a:t>
            </a:r>
          </a:p>
          <a:p>
            <a:pPr marL="0" indent="0">
              <a:buNone/>
            </a:pPr>
            <a:r>
              <a:rPr lang="pl-PL" sz="1400" dirty="0" smtClean="0"/>
              <a:t>&gt;Menu użytkownika po kliknięciu w awatar</a:t>
            </a:r>
            <a:br>
              <a:rPr lang="pl-PL" sz="1400" dirty="0" smtClean="0"/>
            </a:br>
            <a:r>
              <a:rPr lang="pl-PL" sz="1400" dirty="0" smtClean="0"/>
              <a:t>&gt;Menu główne (wszystkie zdjęcia) przefiltrowane przez klikniętą franczyzę albo postać.</a:t>
            </a:r>
            <a:br>
              <a:rPr lang="pl-PL" sz="1400" dirty="0" smtClean="0"/>
            </a:br>
            <a:endParaRPr lang="pl-PL" sz="1400" dirty="0" smtClean="0"/>
          </a:p>
          <a:p>
            <a:pPr marL="0" indent="0">
              <a:buNone/>
            </a:pPr>
            <a:endParaRPr lang="pl-PL" sz="1400" dirty="0" smtClean="0"/>
          </a:p>
        </p:txBody>
      </p:sp>
      <p:pic>
        <p:nvPicPr>
          <p:cNvPr id="2051" name="Picture 3" descr="E:\Users\Michal\Git\Projekt-zespolowy\Dokumentacja\Prototyp interfejsu\Przegl─ůdaniezdj─Ö─ç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3448050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40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7200800" cy="476672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Menu zdjęcia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1520" y="476672"/>
            <a:ext cx="5082480" cy="6115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400" b="1" dirty="0" smtClean="0"/>
              <a:t>P5. Przeglądanie zdjęcia</a:t>
            </a:r>
            <a:br>
              <a:rPr lang="pl-PL" sz="1400" b="1" dirty="0" smtClean="0"/>
            </a:b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pl-PL" sz="1400" dirty="0" smtClean="0"/>
              <a:t>To menu będzie dostępne w 2 wariantach</a:t>
            </a:r>
          </a:p>
          <a:p>
            <a:pPr marL="0" indent="0">
              <a:buNone/>
            </a:pP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pl-PL" sz="1400" dirty="0" smtClean="0"/>
              <a:t>1. Mine – moje zdjęcie (zalogowanego użytkownika)</a:t>
            </a:r>
          </a:p>
          <a:p>
            <a:pPr marL="0" indent="0">
              <a:buNone/>
            </a:pPr>
            <a:r>
              <a:rPr lang="pl-PL" sz="1400" dirty="0" smtClean="0"/>
              <a:t>2. Others – zdjęcie innego użytkownika</a:t>
            </a:r>
            <a:br>
              <a:rPr lang="pl-PL" sz="1400" dirty="0" smtClean="0"/>
            </a:br>
            <a:r>
              <a:rPr lang="pl-PL" sz="1400" dirty="0" smtClean="0"/>
              <a:t/>
            </a:r>
            <a:br>
              <a:rPr lang="pl-PL" sz="1400" dirty="0" smtClean="0"/>
            </a:br>
            <a:endParaRPr lang="pl-PL" sz="1400" dirty="0"/>
          </a:p>
          <a:p>
            <a:pPr marL="0" indent="0">
              <a:buNone/>
            </a:pPr>
            <a:r>
              <a:rPr lang="pl-PL" sz="1400" b="1" dirty="0" smtClean="0"/>
              <a:t>Możliwe kliknięcia (poza oczywistymi)</a:t>
            </a:r>
          </a:p>
          <a:p>
            <a:pPr marL="0" indent="0">
              <a:buNone/>
            </a:pPr>
            <a:r>
              <a:rPr lang="pl-PL" sz="1400" u="sng" dirty="0" smtClean="0"/>
              <a:t>&gt;[Others ]Menu oceniania po kliknięciu na którąkolwiek ocenę</a:t>
            </a:r>
          </a:p>
          <a:p>
            <a:pPr marL="0" indent="0">
              <a:buNone/>
            </a:pPr>
            <a:r>
              <a:rPr lang="pl-PL" sz="1400" u="sng" dirty="0" smtClean="0"/>
              <a:t>&gt;[Mine] Usunięcie zdjęcia (będzie dodatkowy guzik)</a:t>
            </a:r>
          </a:p>
          <a:p>
            <a:pPr marL="0" indent="0">
              <a:buNone/>
            </a:pPr>
            <a:r>
              <a:rPr lang="pl-PL" sz="1400" dirty="0" smtClean="0"/>
              <a:t>&gt;Menu użytkownika po kliknięciu w awatar</a:t>
            </a:r>
            <a:br>
              <a:rPr lang="pl-PL" sz="1400" dirty="0" smtClean="0"/>
            </a:br>
            <a:r>
              <a:rPr lang="pl-PL" sz="1400" dirty="0" smtClean="0"/>
              <a:t>&gt;Menu główne (wszystkie zdjęcia) przefiltrowane przez klikniętą franczyzę albo postać.</a:t>
            </a:r>
            <a:endParaRPr lang="pl-PL" sz="1400" dirty="0"/>
          </a:p>
          <a:p>
            <a:pPr marL="0" indent="0">
              <a:buNone/>
            </a:pPr>
            <a:r>
              <a:rPr lang="pl-PL" sz="1400" dirty="0" smtClean="0"/>
              <a:t/>
            </a:r>
            <a:br>
              <a:rPr lang="pl-PL" sz="1400" dirty="0" smtClean="0"/>
            </a:br>
            <a:endParaRPr lang="pl-PL" sz="1400" dirty="0" smtClean="0"/>
          </a:p>
          <a:p>
            <a:pPr marL="0" indent="0">
              <a:buNone/>
            </a:pPr>
            <a:endParaRPr lang="pl-PL" sz="1400" dirty="0" smtClean="0"/>
          </a:p>
        </p:txBody>
      </p:sp>
      <p:pic>
        <p:nvPicPr>
          <p:cNvPr id="3074" name="Picture 2" descr="E:\Users\Michal\Git\Projekt-zespolowy\Dokumentacja\Prototyp interfejsu\Przegl─ůdaniejednegozdj─Öc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3448050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16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7200800" cy="476672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Menu zdjęcia - ocenianie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1520" y="476672"/>
            <a:ext cx="5082480" cy="6115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400" b="1" dirty="0" smtClean="0"/>
              <a:t>P6. Ocenianie zdjęcia</a:t>
            </a:r>
            <a:br>
              <a:rPr lang="pl-PL" sz="1400" b="1" dirty="0" smtClean="0"/>
            </a:b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pl-PL" sz="1400" dirty="0" smtClean="0"/>
              <a:t>Wybieramy liczbe gwiazdek i oceniamy</a:t>
            </a:r>
            <a:br>
              <a:rPr lang="pl-PL" sz="1400" dirty="0" smtClean="0"/>
            </a:br>
            <a:r>
              <a:rPr lang="pl-PL" sz="1400" dirty="0" smtClean="0"/>
              <a:t>Identycznie będzie się zmieniać ocenę</a:t>
            </a:r>
            <a:br>
              <a:rPr lang="pl-PL" sz="1400" dirty="0" smtClean="0"/>
            </a:b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pl-PL" sz="1400" dirty="0" smtClean="0"/>
              <a:t>To okienko będzie możliwe do wywołania z menu wszystkich zdjęc lub z menu jednego zdjęcia lub z menu użytkownika.</a:t>
            </a:r>
          </a:p>
        </p:txBody>
      </p:sp>
      <p:pic>
        <p:nvPicPr>
          <p:cNvPr id="4098" name="Picture 2" descr="E:\Users\Michal\Git\Projekt-zespolowy\Dokumentacja\Prototyp interfejsu\Ocenianiezdj─Öc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6207"/>
            <a:ext cx="3448050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4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419</Words>
  <Application>Microsoft Office PowerPoint</Application>
  <PresentationFormat>On-screen Show (4:3)</PresentationFormat>
  <Paragraphs>84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CosplayBook </vt:lpstr>
      <vt:lpstr>Informacje</vt:lpstr>
      <vt:lpstr>Architektura aplikacji</vt:lpstr>
      <vt:lpstr>Projekt interfejsu w pidoco</vt:lpstr>
      <vt:lpstr>Uproszczone przypadki użycia oraz szkic interfejsu.</vt:lpstr>
      <vt:lpstr>Logowanie</vt:lpstr>
      <vt:lpstr>Menu główne (wszystkie zdjęcia)</vt:lpstr>
      <vt:lpstr>Menu zdjęcia</vt:lpstr>
      <vt:lpstr>Menu zdjęcia - ocenianie</vt:lpstr>
      <vt:lpstr>Dodanie zdjęcia</vt:lpstr>
      <vt:lpstr>Menu użytkownika</vt:lpstr>
      <vt:lpstr>Co już zostało zrobione?</vt:lpstr>
      <vt:lpstr>Co teraz zrobimy?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CosplayBook</dc:title>
  <dc:creator>Michał Jereczek</dc:creator>
  <cp:lastModifiedBy>Michał Jereczek</cp:lastModifiedBy>
  <cp:revision>21</cp:revision>
  <dcterms:created xsi:type="dcterms:W3CDTF">2016-05-08T10:52:34Z</dcterms:created>
  <dcterms:modified xsi:type="dcterms:W3CDTF">2016-05-08T13:15:34Z</dcterms:modified>
</cp:coreProperties>
</file>