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/>
    <p:restoredTop sz="96122"/>
  </p:normalViewPr>
  <p:slideViewPr>
    <p:cSldViewPr snapToGrid="0" snapToObjects="1">
      <p:cViewPr varScale="1">
        <p:scale>
          <a:sx n="128" d="100"/>
          <a:sy n="128" d="100"/>
        </p:scale>
        <p:origin x="1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6498-72E1-4849-A7F5-DEBE0B811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0BBF4-C818-A846-BBCB-FB97439DA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E153B-A428-B141-B3B4-33ECBD90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91AB-7E16-2A44-9826-C44999A7E01D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67501-2360-364A-8E81-74F7444A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90614-6E5E-C34B-BE2D-8DB4EE87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A3EDA-8E5D-0145-8EA9-AB8B9ED6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120F-F2A3-4344-8B84-D7890EA3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90E3A-12F8-9B48-AB53-1E8C26D81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15567-05F5-5E48-B462-80D898F3A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91AB-7E16-2A44-9826-C44999A7E01D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9CE8-28F8-224D-83A2-E922009D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B7EE6-F474-0E4F-940F-52DA17A98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A3EDA-8E5D-0145-8EA9-AB8B9ED6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5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11C7A-60F5-0B4D-A22A-EF6FCE831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38C75-6713-E54A-995B-314C295FC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4A949-1931-5C45-828D-E29577E5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91AB-7E16-2A44-9826-C44999A7E01D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090E6-2F85-5C4C-8DCA-063D32755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B574C-6469-4743-B7FD-7EAAC18D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A3EDA-8E5D-0145-8EA9-AB8B9ED6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3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2EF0-05F4-394F-AA8D-0EAE7BCA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F8AFC-980A-3F43-8F9F-8D9EFB4B0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4EF8D-0411-354A-8972-3CF9CB46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91AB-7E16-2A44-9826-C44999A7E01D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E5590-188B-0A48-AA76-69635DBD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35C2B-ECD6-1544-A9AF-0891AB7B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A3EDA-8E5D-0145-8EA9-AB8B9ED6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6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1B6B-0C15-864C-B6FA-DD829200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23C2F-DF4C-A545-B829-34F700CD2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0465A-8BC8-0B43-9EDF-31812A29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91AB-7E16-2A44-9826-C44999A7E01D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AA17E-2324-734B-A7B2-5E2E115A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4D58B-FBB9-C14F-A772-F9AF09BE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A3EDA-8E5D-0145-8EA9-AB8B9ED6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5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864DB-AE75-6E4B-A11A-1998B6731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B96A-AF03-104D-95F2-336A4AB82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851F8-B647-C849-8F93-945D0AC6B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BACD4-5DD3-2E47-B05F-DA0BEAD19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91AB-7E16-2A44-9826-C44999A7E01D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5FCAA-CDB0-F542-AF8D-FC6AE204B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5010B-6002-3F44-B3A5-5A5F6C0C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A3EDA-8E5D-0145-8EA9-AB8B9ED6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47B6-5710-C349-9E5E-ECD947F7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FF9ED-9049-D047-B0A4-E83AB94B7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16C21-C8D4-D142-9382-5F8F2A40A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2E01CE-8E6C-B740-9148-B26AFD711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49BA4-F06E-F049-B371-15049B34B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A43D5-2516-5B43-9569-E8EA1DC2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91AB-7E16-2A44-9826-C44999A7E01D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338D9D-3A2E-FB46-B9D1-D5726716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F4FC54-6635-2D45-A8A7-5F37A426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A3EDA-8E5D-0145-8EA9-AB8B9ED6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CF1A0-BC60-114C-AB44-44163764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572142-BA75-894F-AEB6-B555766C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91AB-7E16-2A44-9826-C44999A7E01D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9DAC7-F68D-7847-A790-D3EBDA57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2534D-A20D-4A48-AC68-CB45F9C6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A3EDA-8E5D-0145-8EA9-AB8B9ED6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0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DBF08B-9DED-1643-9D68-44165ACA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91AB-7E16-2A44-9826-C44999A7E01D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13F81A-07DF-4A44-B21B-49A0DFA8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7B835-168B-E249-8753-1EC66E08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A3EDA-8E5D-0145-8EA9-AB8B9ED6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3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F7E0-E765-FA46-BC5C-39D4575B6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AF9C-03F8-C94E-93C6-984CB9204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FBD99-0434-4C48-8581-4FE7ABCBF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8491C-6919-2746-BDEF-599706C73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91AB-7E16-2A44-9826-C44999A7E01D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218A4-6C7A-B548-89BF-42D8E215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68145-2B33-5544-97DB-D910C0557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A3EDA-8E5D-0145-8EA9-AB8B9ED6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55306-E117-F845-84B3-80BEBE225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81A888-2713-B148-A2D6-566CF1D1A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D1D00-7B9A-104B-9B38-6763A4C4E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A90D3-08CD-B143-89CA-F0AD1CB93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91AB-7E16-2A44-9826-C44999A7E01D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CBC70-F42D-DA4F-989F-BF843B3F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305C2-FCD5-D74C-BDF6-B98B05E4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A3EDA-8E5D-0145-8EA9-AB8B9ED6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2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093391-D036-6545-B0B6-874B3FEF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45E90-239B-D24B-BD99-893EBE315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32AFB-11F6-DE4B-A4A3-B5E43E613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091AB-7E16-2A44-9826-C44999A7E01D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0ED8F-E4BB-864C-8359-53086D88E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52F53-8FA5-1A43-A723-63FA9B4B8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A3EDA-8E5D-0145-8EA9-AB8B9ED6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1183D501-6317-8D4D-8663-A9480FA8DA6F}"/>
              </a:ext>
            </a:extLst>
          </p:cNvPr>
          <p:cNvSpPr/>
          <p:nvPr/>
        </p:nvSpPr>
        <p:spPr>
          <a:xfrm>
            <a:off x="6266001" y="944890"/>
            <a:ext cx="251831" cy="405227"/>
          </a:xfrm>
          <a:custGeom>
            <a:avLst/>
            <a:gdLst>
              <a:gd name="connsiteX0" fmla="*/ 0 w 2782956"/>
              <a:gd name="connsiteY0" fmla="*/ 0 h 4263887"/>
              <a:gd name="connsiteX1" fmla="*/ 168965 w 2782956"/>
              <a:gd name="connsiteY1" fmla="*/ 99392 h 4263887"/>
              <a:gd name="connsiteX2" fmla="*/ 109330 w 2782956"/>
              <a:gd name="connsiteY2" fmla="*/ 218661 h 4263887"/>
              <a:gd name="connsiteX3" fmla="*/ 109330 w 2782956"/>
              <a:gd name="connsiteY3" fmla="*/ 218661 h 4263887"/>
              <a:gd name="connsiteX4" fmla="*/ 367748 w 2782956"/>
              <a:gd name="connsiteY4" fmla="*/ 347870 h 4263887"/>
              <a:gd name="connsiteX5" fmla="*/ 278295 w 2782956"/>
              <a:gd name="connsiteY5" fmla="*/ 427383 h 4263887"/>
              <a:gd name="connsiteX6" fmla="*/ 228600 w 2782956"/>
              <a:gd name="connsiteY6" fmla="*/ 526774 h 4263887"/>
              <a:gd name="connsiteX7" fmla="*/ 357808 w 2782956"/>
              <a:gd name="connsiteY7" fmla="*/ 556592 h 4263887"/>
              <a:gd name="connsiteX8" fmla="*/ 447261 w 2782956"/>
              <a:gd name="connsiteY8" fmla="*/ 665922 h 4263887"/>
              <a:gd name="connsiteX9" fmla="*/ 526774 w 2782956"/>
              <a:gd name="connsiteY9" fmla="*/ 735496 h 4263887"/>
              <a:gd name="connsiteX10" fmla="*/ 427382 w 2782956"/>
              <a:gd name="connsiteY10" fmla="*/ 904461 h 4263887"/>
              <a:gd name="connsiteX11" fmla="*/ 596348 w 2782956"/>
              <a:gd name="connsiteY11" fmla="*/ 964096 h 4263887"/>
              <a:gd name="connsiteX12" fmla="*/ 626165 w 2782956"/>
              <a:gd name="connsiteY12" fmla="*/ 1103244 h 4263887"/>
              <a:gd name="connsiteX13" fmla="*/ 964095 w 2782956"/>
              <a:gd name="connsiteY13" fmla="*/ 1222514 h 4263887"/>
              <a:gd name="connsiteX14" fmla="*/ 904461 w 2782956"/>
              <a:gd name="connsiteY14" fmla="*/ 1292087 h 4263887"/>
              <a:gd name="connsiteX15" fmla="*/ 1043608 w 2782956"/>
              <a:gd name="connsiteY15" fmla="*/ 1361661 h 4263887"/>
              <a:gd name="connsiteX16" fmla="*/ 894521 w 2782956"/>
              <a:gd name="connsiteY16" fmla="*/ 1490870 h 4263887"/>
              <a:gd name="connsiteX17" fmla="*/ 1182756 w 2782956"/>
              <a:gd name="connsiteY17" fmla="*/ 1570383 h 4263887"/>
              <a:gd name="connsiteX18" fmla="*/ 1103243 w 2782956"/>
              <a:gd name="connsiteY18" fmla="*/ 1689653 h 4263887"/>
              <a:gd name="connsiteX19" fmla="*/ 1302026 w 2782956"/>
              <a:gd name="connsiteY19" fmla="*/ 1769166 h 4263887"/>
              <a:gd name="connsiteX20" fmla="*/ 1401417 w 2782956"/>
              <a:gd name="connsiteY20" fmla="*/ 1948070 h 4263887"/>
              <a:gd name="connsiteX21" fmla="*/ 1302026 w 2782956"/>
              <a:gd name="connsiteY21" fmla="*/ 2007705 h 4263887"/>
              <a:gd name="connsiteX22" fmla="*/ 1709530 w 2782956"/>
              <a:gd name="connsiteY22" fmla="*/ 2166731 h 4263887"/>
              <a:gd name="connsiteX23" fmla="*/ 1470991 w 2782956"/>
              <a:gd name="connsiteY23" fmla="*/ 2295940 h 4263887"/>
              <a:gd name="connsiteX24" fmla="*/ 1620078 w 2782956"/>
              <a:gd name="connsiteY24" fmla="*/ 2345635 h 4263887"/>
              <a:gd name="connsiteX25" fmla="*/ 1451113 w 2782956"/>
              <a:gd name="connsiteY25" fmla="*/ 2454966 h 4263887"/>
              <a:gd name="connsiteX26" fmla="*/ 1411356 w 2782956"/>
              <a:gd name="connsiteY26" fmla="*/ 2663687 h 4263887"/>
              <a:gd name="connsiteX27" fmla="*/ 1719469 w 2782956"/>
              <a:gd name="connsiteY27" fmla="*/ 2733261 h 4263887"/>
              <a:gd name="connsiteX28" fmla="*/ 1649895 w 2782956"/>
              <a:gd name="connsiteY28" fmla="*/ 2902227 h 4263887"/>
              <a:gd name="connsiteX29" fmla="*/ 1898374 w 2782956"/>
              <a:gd name="connsiteY29" fmla="*/ 2941983 h 4263887"/>
              <a:gd name="connsiteX30" fmla="*/ 1948069 w 2782956"/>
              <a:gd name="connsiteY30" fmla="*/ 3031435 h 4263887"/>
              <a:gd name="connsiteX31" fmla="*/ 1908313 w 2782956"/>
              <a:gd name="connsiteY31" fmla="*/ 3120887 h 4263887"/>
              <a:gd name="connsiteX32" fmla="*/ 2117034 w 2782956"/>
              <a:gd name="connsiteY32" fmla="*/ 3190461 h 4263887"/>
              <a:gd name="connsiteX33" fmla="*/ 2057400 w 2782956"/>
              <a:gd name="connsiteY33" fmla="*/ 3409122 h 4263887"/>
              <a:gd name="connsiteX34" fmla="*/ 2325756 w 2782956"/>
              <a:gd name="connsiteY34" fmla="*/ 3409122 h 4263887"/>
              <a:gd name="connsiteX35" fmla="*/ 2464904 w 2782956"/>
              <a:gd name="connsiteY35" fmla="*/ 3607905 h 4263887"/>
              <a:gd name="connsiteX36" fmla="*/ 2256182 w 2782956"/>
              <a:gd name="connsiteY36" fmla="*/ 3707296 h 4263887"/>
              <a:gd name="connsiteX37" fmla="*/ 2534478 w 2782956"/>
              <a:gd name="connsiteY37" fmla="*/ 3836505 h 4263887"/>
              <a:gd name="connsiteX38" fmla="*/ 2763078 w 2782956"/>
              <a:gd name="connsiteY38" fmla="*/ 3906079 h 4263887"/>
              <a:gd name="connsiteX39" fmla="*/ 2564295 w 2782956"/>
              <a:gd name="connsiteY39" fmla="*/ 4084983 h 4263887"/>
              <a:gd name="connsiteX40" fmla="*/ 2474843 w 2782956"/>
              <a:gd name="connsiteY40" fmla="*/ 4174435 h 4263887"/>
              <a:gd name="connsiteX41" fmla="*/ 2782956 w 2782956"/>
              <a:gd name="connsiteY41" fmla="*/ 4263887 h 42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782956" h="4263887">
                <a:moveTo>
                  <a:pt x="0" y="0"/>
                </a:moveTo>
                <a:lnTo>
                  <a:pt x="168965" y="99392"/>
                </a:lnTo>
                <a:lnTo>
                  <a:pt x="109330" y="218661"/>
                </a:lnTo>
                <a:lnTo>
                  <a:pt x="109330" y="218661"/>
                </a:lnTo>
                <a:lnTo>
                  <a:pt x="367748" y="347870"/>
                </a:lnTo>
                <a:lnTo>
                  <a:pt x="278295" y="427383"/>
                </a:lnTo>
                <a:lnTo>
                  <a:pt x="228600" y="526774"/>
                </a:lnTo>
                <a:lnTo>
                  <a:pt x="357808" y="556592"/>
                </a:lnTo>
                <a:lnTo>
                  <a:pt x="447261" y="665922"/>
                </a:lnTo>
                <a:lnTo>
                  <a:pt x="526774" y="735496"/>
                </a:lnTo>
                <a:lnTo>
                  <a:pt x="427382" y="904461"/>
                </a:lnTo>
                <a:lnTo>
                  <a:pt x="596348" y="964096"/>
                </a:lnTo>
                <a:lnTo>
                  <a:pt x="626165" y="1103244"/>
                </a:lnTo>
                <a:lnTo>
                  <a:pt x="964095" y="1222514"/>
                </a:lnTo>
                <a:lnTo>
                  <a:pt x="904461" y="1292087"/>
                </a:lnTo>
                <a:lnTo>
                  <a:pt x="1043608" y="1361661"/>
                </a:lnTo>
                <a:lnTo>
                  <a:pt x="894521" y="1490870"/>
                </a:lnTo>
                <a:lnTo>
                  <a:pt x="1182756" y="1570383"/>
                </a:lnTo>
                <a:lnTo>
                  <a:pt x="1103243" y="1689653"/>
                </a:lnTo>
                <a:lnTo>
                  <a:pt x="1302026" y="1769166"/>
                </a:lnTo>
                <a:lnTo>
                  <a:pt x="1401417" y="1948070"/>
                </a:lnTo>
                <a:lnTo>
                  <a:pt x="1302026" y="2007705"/>
                </a:lnTo>
                <a:lnTo>
                  <a:pt x="1709530" y="2166731"/>
                </a:lnTo>
                <a:lnTo>
                  <a:pt x="1470991" y="2295940"/>
                </a:lnTo>
                <a:lnTo>
                  <a:pt x="1620078" y="2345635"/>
                </a:lnTo>
                <a:lnTo>
                  <a:pt x="1451113" y="2454966"/>
                </a:lnTo>
                <a:lnTo>
                  <a:pt x="1411356" y="2663687"/>
                </a:lnTo>
                <a:lnTo>
                  <a:pt x="1719469" y="2733261"/>
                </a:lnTo>
                <a:lnTo>
                  <a:pt x="1649895" y="2902227"/>
                </a:lnTo>
                <a:lnTo>
                  <a:pt x="1898374" y="2941983"/>
                </a:lnTo>
                <a:lnTo>
                  <a:pt x="1948069" y="3031435"/>
                </a:lnTo>
                <a:lnTo>
                  <a:pt x="1908313" y="3120887"/>
                </a:lnTo>
                <a:lnTo>
                  <a:pt x="2117034" y="3190461"/>
                </a:lnTo>
                <a:lnTo>
                  <a:pt x="2057400" y="3409122"/>
                </a:lnTo>
                <a:lnTo>
                  <a:pt x="2325756" y="3409122"/>
                </a:lnTo>
                <a:lnTo>
                  <a:pt x="2464904" y="3607905"/>
                </a:lnTo>
                <a:lnTo>
                  <a:pt x="2256182" y="3707296"/>
                </a:lnTo>
                <a:lnTo>
                  <a:pt x="2534478" y="3836505"/>
                </a:lnTo>
                <a:lnTo>
                  <a:pt x="2763078" y="3906079"/>
                </a:lnTo>
                <a:lnTo>
                  <a:pt x="2564295" y="4084983"/>
                </a:lnTo>
                <a:lnTo>
                  <a:pt x="2474843" y="4174435"/>
                </a:lnTo>
                <a:lnTo>
                  <a:pt x="2782956" y="426388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19A7855-DF42-B749-93BD-515F45CDB2F9}"/>
              </a:ext>
            </a:extLst>
          </p:cNvPr>
          <p:cNvSpPr/>
          <p:nvPr/>
        </p:nvSpPr>
        <p:spPr>
          <a:xfrm>
            <a:off x="6014170" y="944891"/>
            <a:ext cx="251831" cy="405226"/>
          </a:xfrm>
          <a:custGeom>
            <a:avLst/>
            <a:gdLst>
              <a:gd name="connsiteX0" fmla="*/ 0 w 1709530"/>
              <a:gd name="connsiteY0" fmla="*/ 2325757 h 2325757"/>
              <a:gd name="connsiteX1" fmla="*/ 159026 w 1709530"/>
              <a:gd name="connsiteY1" fmla="*/ 2295939 h 2325757"/>
              <a:gd name="connsiteX2" fmla="*/ 109330 w 1709530"/>
              <a:gd name="connsiteY2" fmla="*/ 2206487 h 2325757"/>
              <a:gd name="connsiteX3" fmla="*/ 357809 w 1709530"/>
              <a:gd name="connsiteY3" fmla="*/ 2196548 h 2325757"/>
              <a:gd name="connsiteX4" fmla="*/ 357809 w 1709530"/>
              <a:gd name="connsiteY4" fmla="*/ 2087218 h 2325757"/>
              <a:gd name="connsiteX5" fmla="*/ 496956 w 1709530"/>
              <a:gd name="connsiteY5" fmla="*/ 2047461 h 2325757"/>
              <a:gd name="connsiteX6" fmla="*/ 318052 w 1709530"/>
              <a:gd name="connsiteY6" fmla="*/ 1977887 h 2325757"/>
              <a:gd name="connsiteX7" fmla="*/ 616226 w 1709530"/>
              <a:gd name="connsiteY7" fmla="*/ 1938131 h 2325757"/>
              <a:gd name="connsiteX8" fmla="*/ 725556 w 1709530"/>
              <a:gd name="connsiteY8" fmla="*/ 1798983 h 2325757"/>
              <a:gd name="connsiteX9" fmla="*/ 834887 w 1709530"/>
              <a:gd name="connsiteY9" fmla="*/ 1749287 h 2325757"/>
              <a:gd name="connsiteX10" fmla="*/ 1033669 w 1709530"/>
              <a:gd name="connsiteY10" fmla="*/ 1709531 h 2325757"/>
              <a:gd name="connsiteX11" fmla="*/ 874643 w 1709530"/>
              <a:gd name="connsiteY11" fmla="*/ 1639957 h 2325757"/>
              <a:gd name="connsiteX12" fmla="*/ 755374 w 1709530"/>
              <a:gd name="connsiteY12" fmla="*/ 1550505 h 2325757"/>
              <a:gd name="connsiteX13" fmla="*/ 586409 w 1709530"/>
              <a:gd name="connsiteY13" fmla="*/ 1550505 h 2325757"/>
              <a:gd name="connsiteX14" fmla="*/ 586409 w 1709530"/>
              <a:gd name="connsiteY14" fmla="*/ 1550505 h 2325757"/>
              <a:gd name="connsiteX15" fmla="*/ 665922 w 1709530"/>
              <a:gd name="connsiteY15" fmla="*/ 1411357 h 2325757"/>
              <a:gd name="connsiteX16" fmla="*/ 487017 w 1709530"/>
              <a:gd name="connsiteY16" fmla="*/ 1401418 h 2325757"/>
              <a:gd name="connsiteX17" fmla="*/ 496956 w 1709530"/>
              <a:gd name="connsiteY17" fmla="*/ 1341783 h 2325757"/>
              <a:gd name="connsiteX18" fmla="*/ 815009 w 1709530"/>
              <a:gd name="connsiteY18" fmla="*/ 1331844 h 2325757"/>
              <a:gd name="connsiteX19" fmla="*/ 675861 w 1709530"/>
              <a:gd name="connsiteY19" fmla="*/ 1282148 h 2325757"/>
              <a:gd name="connsiteX20" fmla="*/ 765313 w 1709530"/>
              <a:gd name="connsiteY20" fmla="*/ 1252331 h 2325757"/>
              <a:gd name="connsiteX21" fmla="*/ 606287 w 1709530"/>
              <a:gd name="connsiteY21" fmla="*/ 1192696 h 2325757"/>
              <a:gd name="connsiteX22" fmla="*/ 775252 w 1709530"/>
              <a:gd name="connsiteY22" fmla="*/ 1152939 h 2325757"/>
              <a:gd name="connsiteX23" fmla="*/ 815009 w 1709530"/>
              <a:gd name="connsiteY23" fmla="*/ 1063487 h 2325757"/>
              <a:gd name="connsiteX24" fmla="*/ 685800 w 1709530"/>
              <a:gd name="connsiteY24" fmla="*/ 993913 h 2325757"/>
              <a:gd name="connsiteX25" fmla="*/ 834887 w 1709530"/>
              <a:gd name="connsiteY25" fmla="*/ 964096 h 2325757"/>
              <a:gd name="connsiteX26" fmla="*/ 954156 w 1709530"/>
              <a:gd name="connsiteY26" fmla="*/ 874644 h 2325757"/>
              <a:gd name="connsiteX27" fmla="*/ 1083365 w 1709530"/>
              <a:gd name="connsiteY27" fmla="*/ 854765 h 2325757"/>
              <a:gd name="connsiteX28" fmla="*/ 993913 w 1709530"/>
              <a:gd name="connsiteY28" fmla="*/ 655983 h 2325757"/>
              <a:gd name="connsiteX29" fmla="*/ 1152939 w 1709530"/>
              <a:gd name="connsiteY29" fmla="*/ 646044 h 2325757"/>
              <a:gd name="connsiteX30" fmla="*/ 1152939 w 1709530"/>
              <a:gd name="connsiteY30" fmla="*/ 596348 h 2325757"/>
              <a:gd name="connsiteX31" fmla="*/ 1232452 w 1709530"/>
              <a:gd name="connsiteY31" fmla="*/ 546652 h 2325757"/>
              <a:gd name="connsiteX32" fmla="*/ 1162878 w 1709530"/>
              <a:gd name="connsiteY32" fmla="*/ 467139 h 2325757"/>
              <a:gd name="connsiteX33" fmla="*/ 1311965 w 1709530"/>
              <a:gd name="connsiteY33" fmla="*/ 457200 h 2325757"/>
              <a:gd name="connsiteX34" fmla="*/ 1431235 w 1709530"/>
              <a:gd name="connsiteY34" fmla="*/ 377687 h 2325757"/>
              <a:gd name="connsiteX35" fmla="*/ 1252330 w 1709530"/>
              <a:gd name="connsiteY35" fmla="*/ 318052 h 2325757"/>
              <a:gd name="connsiteX36" fmla="*/ 1441174 w 1709530"/>
              <a:gd name="connsiteY36" fmla="*/ 308113 h 2325757"/>
              <a:gd name="connsiteX37" fmla="*/ 1540565 w 1709530"/>
              <a:gd name="connsiteY37" fmla="*/ 208722 h 2325757"/>
              <a:gd name="connsiteX38" fmla="*/ 1620078 w 1709530"/>
              <a:gd name="connsiteY38" fmla="*/ 149087 h 2325757"/>
              <a:gd name="connsiteX39" fmla="*/ 1500809 w 1709530"/>
              <a:gd name="connsiteY39" fmla="*/ 129209 h 2325757"/>
              <a:gd name="connsiteX40" fmla="*/ 1630017 w 1709530"/>
              <a:gd name="connsiteY40" fmla="*/ 69574 h 2325757"/>
              <a:gd name="connsiteX41" fmla="*/ 1580322 w 1709530"/>
              <a:gd name="connsiteY41" fmla="*/ 49696 h 2325757"/>
              <a:gd name="connsiteX42" fmla="*/ 1709530 w 1709530"/>
              <a:gd name="connsiteY42" fmla="*/ 0 h 232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709530" h="2325757">
                <a:moveTo>
                  <a:pt x="0" y="2325757"/>
                </a:moveTo>
                <a:lnTo>
                  <a:pt x="159026" y="2295939"/>
                </a:lnTo>
                <a:lnTo>
                  <a:pt x="109330" y="2206487"/>
                </a:lnTo>
                <a:lnTo>
                  <a:pt x="357809" y="2196548"/>
                </a:lnTo>
                <a:lnTo>
                  <a:pt x="357809" y="2087218"/>
                </a:lnTo>
                <a:lnTo>
                  <a:pt x="496956" y="2047461"/>
                </a:lnTo>
                <a:lnTo>
                  <a:pt x="318052" y="1977887"/>
                </a:lnTo>
                <a:lnTo>
                  <a:pt x="616226" y="1938131"/>
                </a:lnTo>
                <a:lnTo>
                  <a:pt x="725556" y="1798983"/>
                </a:lnTo>
                <a:lnTo>
                  <a:pt x="834887" y="1749287"/>
                </a:lnTo>
                <a:lnTo>
                  <a:pt x="1033669" y="1709531"/>
                </a:lnTo>
                <a:lnTo>
                  <a:pt x="874643" y="1639957"/>
                </a:lnTo>
                <a:lnTo>
                  <a:pt x="755374" y="1550505"/>
                </a:lnTo>
                <a:lnTo>
                  <a:pt x="586409" y="1550505"/>
                </a:lnTo>
                <a:lnTo>
                  <a:pt x="586409" y="1550505"/>
                </a:lnTo>
                <a:lnTo>
                  <a:pt x="665922" y="1411357"/>
                </a:lnTo>
                <a:lnTo>
                  <a:pt x="487017" y="1401418"/>
                </a:lnTo>
                <a:lnTo>
                  <a:pt x="496956" y="1341783"/>
                </a:lnTo>
                <a:lnTo>
                  <a:pt x="815009" y="1331844"/>
                </a:lnTo>
                <a:lnTo>
                  <a:pt x="675861" y="1282148"/>
                </a:lnTo>
                <a:lnTo>
                  <a:pt x="765313" y="1252331"/>
                </a:lnTo>
                <a:lnTo>
                  <a:pt x="606287" y="1192696"/>
                </a:lnTo>
                <a:lnTo>
                  <a:pt x="775252" y="1152939"/>
                </a:lnTo>
                <a:lnTo>
                  <a:pt x="815009" y="1063487"/>
                </a:lnTo>
                <a:lnTo>
                  <a:pt x="685800" y="993913"/>
                </a:lnTo>
                <a:lnTo>
                  <a:pt x="834887" y="964096"/>
                </a:lnTo>
                <a:lnTo>
                  <a:pt x="954156" y="874644"/>
                </a:lnTo>
                <a:lnTo>
                  <a:pt x="1083365" y="854765"/>
                </a:lnTo>
                <a:lnTo>
                  <a:pt x="993913" y="655983"/>
                </a:lnTo>
                <a:lnTo>
                  <a:pt x="1152939" y="646044"/>
                </a:lnTo>
                <a:lnTo>
                  <a:pt x="1152939" y="596348"/>
                </a:lnTo>
                <a:lnTo>
                  <a:pt x="1232452" y="546652"/>
                </a:lnTo>
                <a:lnTo>
                  <a:pt x="1162878" y="467139"/>
                </a:lnTo>
                <a:lnTo>
                  <a:pt x="1311965" y="457200"/>
                </a:lnTo>
                <a:lnTo>
                  <a:pt x="1431235" y="377687"/>
                </a:lnTo>
                <a:lnTo>
                  <a:pt x="1252330" y="318052"/>
                </a:lnTo>
                <a:lnTo>
                  <a:pt x="1441174" y="308113"/>
                </a:lnTo>
                <a:lnTo>
                  <a:pt x="1540565" y="208722"/>
                </a:lnTo>
                <a:lnTo>
                  <a:pt x="1620078" y="149087"/>
                </a:lnTo>
                <a:lnTo>
                  <a:pt x="1500809" y="129209"/>
                </a:lnTo>
                <a:lnTo>
                  <a:pt x="1630017" y="69574"/>
                </a:lnTo>
                <a:lnTo>
                  <a:pt x="1580322" y="49696"/>
                </a:lnTo>
                <a:lnTo>
                  <a:pt x="170953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3AC61305-9056-BD44-A13D-8051CE12BAEC}"/>
              </a:ext>
            </a:extLst>
          </p:cNvPr>
          <p:cNvSpPr/>
          <p:nvPr/>
        </p:nvSpPr>
        <p:spPr>
          <a:xfrm rot="10800000">
            <a:off x="5991728" y="1500038"/>
            <a:ext cx="251831" cy="405219"/>
          </a:xfrm>
          <a:custGeom>
            <a:avLst/>
            <a:gdLst>
              <a:gd name="connsiteX0" fmla="*/ 924339 w 1212574"/>
              <a:gd name="connsiteY0" fmla="*/ 0 h 3637722"/>
              <a:gd name="connsiteX1" fmla="*/ 1053548 w 1212574"/>
              <a:gd name="connsiteY1" fmla="*/ 89453 h 3637722"/>
              <a:gd name="connsiteX2" fmla="*/ 964096 w 1212574"/>
              <a:gd name="connsiteY2" fmla="*/ 139148 h 3637722"/>
              <a:gd name="connsiteX3" fmla="*/ 1123122 w 1212574"/>
              <a:gd name="connsiteY3" fmla="*/ 188844 h 3637722"/>
              <a:gd name="connsiteX4" fmla="*/ 1212574 w 1212574"/>
              <a:gd name="connsiteY4" fmla="*/ 298174 h 3637722"/>
              <a:gd name="connsiteX5" fmla="*/ 1133061 w 1212574"/>
              <a:gd name="connsiteY5" fmla="*/ 357809 h 3637722"/>
              <a:gd name="connsiteX6" fmla="*/ 1033669 w 1212574"/>
              <a:gd name="connsiteY6" fmla="*/ 427383 h 3637722"/>
              <a:gd name="connsiteX7" fmla="*/ 1152939 w 1212574"/>
              <a:gd name="connsiteY7" fmla="*/ 467140 h 3637722"/>
              <a:gd name="connsiteX8" fmla="*/ 1152939 w 1212574"/>
              <a:gd name="connsiteY8" fmla="*/ 467140 h 3637722"/>
              <a:gd name="connsiteX9" fmla="*/ 1212574 w 1212574"/>
              <a:gd name="connsiteY9" fmla="*/ 556592 h 3637722"/>
              <a:gd name="connsiteX10" fmla="*/ 1093304 w 1212574"/>
              <a:gd name="connsiteY10" fmla="*/ 685800 h 3637722"/>
              <a:gd name="connsiteX11" fmla="*/ 964096 w 1212574"/>
              <a:gd name="connsiteY11" fmla="*/ 755374 h 3637722"/>
              <a:gd name="connsiteX12" fmla="*/ 914400 w 1212574"/>
              <a:gd name="connsiteY12" fmla="*/ 824948 h 3637722"/>
              <a:gd name="connsiteX13" fmla="*/ 745435 w 1212574"/>
              <a:gd name="connsiteY13" fmla="*/ 834887 h 3637722"/>
              <a:gd name="connsiteX14" fmla="*/ 824948 w 1212574"/>
              <a:gd name="connsiteY14" fmla="*/ 934279 h 3637722"/>
              <a:gd name="connsiteX15" fmla="*/ 775252 w 1212574"/>
              <a:gd name="connsiteY15" fmla="*/ 954157 h 3637722"/>
              <a:gd name="connsiteX16" fmla="*/ 785191 w 1212574"/>
              <a:gd name="connsiteY16" fmla="*/ 993913 h 3637722"/>
              <a:gd name="connsiteX17" fmla="*/ 854765 w 1212574"/>
              <a:gd name="connsiteY17" fmla="*/ 1043609 h 3637722"/>
              <a:gd name="connsiteX18" fmla="*/ 854765 w 1212574"/>
              <a:gd name="connsiteY18" fmla="*/ 1043609 h 3637722"/>
              <a:gd name="connsiteX19" fmla="*/ 894522 w 1212574"/>
              <a:gd name="connsiteY19" fmla="*/ 1143000 h 3637722"/>
              <a:gd name="connsiteX20" fmla="*/ 1013791 w 1212574"/>
              <a:gd name="connsiteY20" fmla="*/ 1192696 h 3637722"/>
              <a:gd name="connsiteX21" fmla="*/ 1023730 w 1212574"/>
              <a:gd name="connsiteY21" fmla="*/ 1331844 h 3637722"/>
              <a:gd name="connsiteX22" fmla="*/ 944217 w 1212574"/>
              <a:gd name="connsiteY22" fmla="*/ 1391479 h 3637722"/>
              <a:gd name="connsiteX23" fmla="*/ 854765 w 1212574"/>
              <a:gd name="connsiteY23" fmla="*/ 1520687 h 3637722"/>
              <a:gd name="connsiteX24" fmla="*/ 944217 w 1212574"/>
              <a:gd name="connsiteY24" fmla="*/ 1570383 h 3637722"/>
              <a:gd name="connsiteX25" fmla="*/ 924339 w 1212574"/>
              <a:gd name="connsiteY25" fmla="*/ 1699592 h 3637722"/>
              <a:gd name="connsiteX26" fmla="*/ 805069 w 1212574"/>
              <a:gd name="connsiteY26" fmla="*/ 1769166 h 3637722"/>
              <a:gd name="connsiteX27" fmla="*/ 864704 w 1212574"/>
              <a:gd name="connsiteY27" fmla="*/ 1908313 h 3637722"/>
              <a:gd name="connsiteX28" fmla="*/ 636104 w 1212574"/>
              <a:gd name="connsiteY28" fmla="*/ 1987826 h 3637722"/>
              <a:gd name="connsiteX29" fmla="*/ 636104 w 1212574"/>
              <a:gd name="connsiteY29" fmla="*/ 1987826 h 3637722"/>
              <a:gd name="connsiteX30" fmla="*/ 566530 w 1212574"/>
              <a:gd name="connsiteY30" fmla="*/ 2146853 h 3637722"/>
              <a:gd name="connsiteX31" fmla="*/ 417443 w 1212574"/>
              <a:gd name="connsiteY31" fmla="*/ 2226366 h 3637722"/>
              <a:gd name="connsiteX32" fmla="*/ 417443 w 1212574"/>
              <a:gd name="connsiteY32" fmla="*/ 2226366 h 3637722"/>
              <a:gd name="connsiteX33" fmla="*/ 616226 w 1212574"/>
              <a:gd name="connsiteY33" fmla="*/ 2335696 h 3637722"/>
              <a:gd name="connsiteX34" fmla="*/ 487017 w 1212574"/>
              <a:gd name="connsiteY34" fmla="*/ 2425148 h 3637722"/>
              <a:gd name="connsiteX35" fmla="*/ 397565 w 1212574"/>
              <a:gd name="connsiteY35" fmla="*/ 2564296 h 3637722"/>
              <a:gd name="connsiteX36" fmla="*/ 218661 w 1212574"/>
              <a:gd name="connsiteY36" fmla="*/ 2673626 h 3637722"/>
              <a:gd name="connsiteX37" fmla="*/ 318052 w 1212574"/>
              <a:gd name="connsiteY37" fmla="*/ 2733261 h 3637722"/>
              <a:gd name="connsiteX38" fmla="*/ 159026 w 1212574"/>
              <a:gd name="connsiteY38" fmla="*/ 2832653 h 3637722"/>
              <a:gd name="connsiteX39" fmla="*/ 139148 w 1212574"/>
              <a:gd name="connsiteY39" fmla="*/ 2961861 h 3637722"/>
              <a:gd name="connsiteX40" fmla="*/ 0 w 1212574"/>
              <a:gd name="connsiteY40" fmla="*/ 3051313 h 3637722"/>
              <a:gd name="connsiteX41" fmla="*/ 89452 w 1212574"/>
              <a:gd name="connsiteY41" fmla="*/ 3120887 h 3637722"/>
              <a:gd name="connsiteX42" fmla="*/ 89452 w 1212574"/>
              <a:gd name="connsiteY42" fmla="*/ 3260035 h 3637722"/>
              <a:gd name="connsiteX43" fmla="*/ 188843 w 1212574"/>
              <a:gd name="connsiteY43" fmla="*/ 3309731 h 3637722"/>
              <a:gd name="connsiteX44" fmla="*/ 129209 w 1212574"/>
              <a:gd name="connsiteY44" fmla="*/ 3518453 h 3637722"/>
              <a:gd name="connsiteX45" fmla="*/ 248478 w 1212574"/>
              <a:gd name="connsiteY45" fmla="*/ 3637722 h 363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12574" h="3637722">
                <a:moveTo>
                  <a:pt x="924339" y="0"/>
                </a:moveTo>
                <a:lnTo>
                  <a:pt x="1053548" y="89453"/>
                </a:lnTo>
                <a:lnTo>
                  <a:pt x="964096" y="139148"/>
                </a:lnTo>
                <a:lnTo>
                  <a:pt x="1123122" y="188844"/>
                </a:lnTo>
                <a:lnTo>
                  <a:pt x="1212574" y="298174"/>
                </a:lnTo>
                <a:lnTo>
                  <a:pt x="1133061" y="357809"/>
                </a:lnTo>
                <a:lnTo>
                  <a:pt x="1033669" y="427383"/>
                </a:lnTo>
                <a:lnTo>
                  <a:pt x="1152939" y="467140"/>
                </a:lnTo>
                <a:lnTo>
                  <a:pt x="1152939" y="467140"/>
                </a:lnTo>
                <a:lnTo>
                  <a:pt x="1212574" y="556592"/>
                </a:lnTo>
                <a:lnTo>
                  <a:pt x="1093304" y="685800"/>
                </a:lnTo>
                <a:lnTo>
                  <a:pt x="964096" y="755374"/>
                </a:lnTo>
                <a:lnTo>
                  <a:pt x="914400" y="824948"/>
                </a:lnTo>
                <a:lnTo>
                  <a:pt x="745435" y="834887"/>
                </a:lnTo>
                <a:lnTo>
                  <a:pt x="824948" y="934279"/>
                </a:lnTo>
                <a:lnTo>
                  <a:pt x="775252" y="954157"/>
                </a:lnTo>
                <a:lnTo>
                  <a:pt x="785191" y="993913"/>
                </a:lnTo>
                <a:lnTo>
                  <a:pt x="854765" y="1043609"/>
                </a:lnTo>
                <a:lnTo>
                  <a:pt x="854765" y="1043609"/>
                </a:lnTo>
                <a:lnTo>
                  <a:pt x="894522" y="1143000"/>
                </a:lnTo>
                <a:lnTo>
                  <a:pt x="1013791" y="1192696"/>
                </a:lnTo>
                <a:lnTo>
                  <a:pt x="1023730" y="1331844"/>
                </a:lnTo>
                <a:lnTo>
                  <a:pt x="944217" y="1391479"/>
                </a:lnTo>
                <a:lnTo>
                  <a:pt x="854765" y="1520687"/>
                </a:lnTo>
                <a:lnTo>
                  <a:pt x="944217" y="1570383"/>
                </a:lnTo>
                <a:lnTo>
                  <a:pt x="924339" y="1699592"/>
                </a:lnTo>
                <a:lnTo>
                  <a:pt x="805069" y="1769166"/>
                </a:lnTo>
                <a:lnTo>
                  <a:pt x="864704" y="1908313"/>
                </a:lnTo>
                <a:lnTo>
                  <a:pt x="636104" y="1987826"/>
                </a:lnTo>
                <a:lnTo>
                  <a:pt x="636104" y="1987826"/>
                </a:lnTo>
                <a:lnTo>
                  <a:pt x="566530" y="2146853"/>
                </a:lnTo>
                <a:lnTo>
                  <a:pt x="417443" y="2226366"/>
                </a:lnTo>
                <a:lnTo>
                  <a:pt x="417443" y="2226366"/>
                </a:lnTo>
                <a:lnTo>
                  <a:pt x="616226" y="2335696"/>
                </a:lnTo>
                <a:lnTo>
                  <a:pt x="487017" y="2425148"/>
                </a:lnTo>
                <a:lnTo>
                  <a:pt x="397565" y="2564296"/>
                </a:lnTo>
                <a:lnTo>
                  <a:pt x="218661" y="2673626"/>
                </a:lnTo>
                <a:lnTo>
                  <a:pt x="318052" y="2733261"/>
                </a:lnTo>
                <a:lnTo>
                  <a:pt x="159026" y="2832653"/>
                </a:lnTo>
                <a:lnTo>
                  <a:pt x="139148" y="2961861"/>
                </a:lnTo>
                <a:lnTo>
                  <a:pt x="0" y="3051313"/>
                </a:lnTo>
                <a:lnTo>
                  <a:pt x="89452" y="3120887"/>
                </a:lnTo>
                <a:lnTo>
                  <a:pt x="89452" y="3260035"/>
                </a:lnTo>
                <a:lnTo>
                  <a:pt x="188843" y="3309731"/>
                </a:lnTo>
                <a:lnTo>
                  <a:pt x="129209" y="3518453"/>
                </a:lnTo>
                <a:lnTo>
                  <a:pt x="248478" y="363772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547B4F-CF60-7241-B926-7D605390F7DA}"/>
              </a:ext>
            </a:extLst>
          </p:cNvPr>
          <p:cNvCxnSpPr>
            <a:cxnSpLocks/>
          </p:cNvCxnSpPr>
          <p:nvPr/>
        </p:nvCxnSpPr>
        <p:spPr>
          <a:xfrm flipV="1">
            <a:off x="3796978" y="931644"/>
            <a:ext cx="987287" cy="1896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F313A36-A6BE-9949-BBCD-ABDA90CD11AA}"/>
              </a:ext>
            </a:extLst>
          </p:cNvPr>
          <p:cNvCxnSpPr>
            <a:cxnSpLocks/>
          </p:cNvCxnSpPr>
          <p:nvPr/>
        </p:nvCxnSpPr>
        <p:spPr>
          <a:xfrm>
            <a:off x="3454073" y="938266"/>
            <a:ext cx="28856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737346-E8B8-D140-A3BF-C97995B2EA67}"/>
              </a:ext>
            </a:extLst>
          </p:cNvPr>
          <p:cNvCxnSpPr>
            <a:cxnSpLocks/>
          </p:cNvCxnSpPr>
          <p:nvPr/>
        </p:nvCxnSpPr>
        <p:spPr>
          <a:xfrm>
            <a:off x="3454073" y="1916849"/>
            <a:ext cx="256096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04D545-3B18-8E46-8D7C-E45AD3516167}"/>
              </a:ext>
            </a:extLst>
          </p:cNvPr>
          <p:cNvCxnSpPr>
            <a:cxnSpLocks/>
          </p:cNvCxnSpPr>
          <p:nvPr/>
        </p:nvCxnSpPr>
        <p:spPr>
          <a:xfrm>
            <a:off x="3454073" y="2828643"/>
            <a:ext cx="281192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1">
            <a:extLst>
              <a:ext uri="{FF2B5EF4-FFF2-40B4-BE49-F238E27FC236}">
                <a16:creationId xmlns:a16="http://schemas.microsoft.com/office/drawing/2014/main" id="{F444D55C-D270-444E-B145-2E7A55A4E0ED}"/>
              </a:ext>
            </a:extLst>
          </p:cNvPr>
          <p:cNvSpPr/>
          <p:nvPr/>
        </p:nvSpPr>
        <p:spPr>
          <a:xfrm>
            <a:off x="5771494" y="1758132"/>
            <a:ext cx="251831" cy="405227"/>
          </a:xfrm>
          <a:custGeom>
            <a:avLst/>
            <a:gdLst>
              <a:gd name="connsiteX0" fmla="*/ 0 w 2782956"/>
              <a:gd name="connsiteY0" fmla="*/ 0 h 4263887"/>
              <a:gd name="connsiteX1" fmla="*/ 168965 w 2782956"/>
              <a:gd name="connsiteY1" fmla="*/ 99392 h 4263887"/>
              <a:gd name="connsiteX2" fmla="*/ 109330 w 2782956"/>
              <a:gd name="connsiteY2" fmla="*/ 218661 h 4263887"/>
              <a:gd name="connsiteX3" fmla="*/ 109330 w 2782956"/>
              <a:gd name="connsiteY3" fmla="*/ 218661 h 4263887"/>
              <a:gd name="connsiteX4" fmla="*/ 367748 w 2782956"/>
              <a:gd name="connsiteY4" fmla="*/ 347870 h 4263887"/>
              <a:gd name="connsiteX5" fmla="*/ 278295 w 2782956"/>
              <a:gd name="connsiteY5" fmla="*/ 427383 h 4263887"/>
              <a:gd name="connsiteX6" fmla="*/ 228600 w 2782956"/>
              <a:gd name="connsiteY6" fmla="*/ 526774 h 4263887"/>
              <a:gd name="connsiteX7" fmla="*/ 357808 w 2782956"/>
              <a:gd name="connsiteY7" fmla="*/ 556592 h 4263887"/>
              <a:gd name="connsiteX8" fmla="*/ 447261 w 2782956"/>
              <a:gd name="connsiteY8" fmla="*/ 665922 h 4263887"/>
              <a:gd name="connsiteX9" fmla="*/ 526774 w 2782956"/>
              <a:gd name="connsiteY9" fmla="*/ 735496 h 4263887"/>
              <a:gd name="connsiteX10" fmla="*/ 427382 w 2782956"/>
              <a:gd name="connsiteY10" fmla="*/ 904461 h 4263887"/>
              <a:gd name="connsiteX11" fmla="*/ 596348 w 2782956"/>
              <a:gd name="connsiteY11" fmla="*/ 964096 h 4263887"/>
              <a:gd name="connsiteX12" fmla="*/ 626165 w 2782956"/>
              <a:gd name="connsiteY12" fmla="*/ 1103244 h 4263887"/>
              <a:gd name="connsiteX13" fmla="*/ 964095 w 2782956"/>
              <a:gd name="connsiteY13" fmla="*/ 1222514 h 4263887"/>
              <a:gd name="connsiteX14" fmla="*/ 904461 w 2782956"/>
              <a:gd name="connsiteY14" fmla="*/ 1292087 h 4263887"/>
              <a:gd name="connsiteX15" fmla="*/ 1043608 w 2782956"/>
              <a:gd name="connsiteY15" fmla="*/ 1361661 h 4263887"/>
              <a:gd name="connsiteX16" fmla="*/ 894521 w 2782956"/>
              <a:gd name="connsiteY16" fmla="*/ 1490870 h 4263887"/>
              <a:gd name="connsiteX17" fmla="*/ 1182756 w 2782956"/>
              <a:gd name="connsiteY17" fmla="*/ 1570383 h 4263887"/>
              <a:gd name="connsiteX18" fmla="*/ 1103243 w 2782956"/>
              <a:gd name="connsiteY18" fmla="*/ 1689653 h 4263887"/>
              <a:gd name="connsiteX19" fmla="*/ 1302026 w 2782956"/>
              <a:gd name="connsiteY19" fmla="*/ 1769166 h 4263887"/>
              <a:gd name="connsiteX20" fmla="*/ 1401417 w 2782956"/>
              <a:gd name="connsiteY20" fmla="*/ 1948070 h 4263887"/>
              <a:gd name="connsiteX21" fmla="*/ 1302026 w 2782956"/>
              <a:gd name="connsiteY21" fmla="*/ 2007705 h 4263887"/>
              <a:gd name="connsiteX22" fmla="*/ 1709530 w 2782956"/>
              <a:gd name="connsiteY22" fmla="*/ 2166731 h 4263887"/>
              <a:gd name="connsiteX23" fmla="*/ 1470991 w 2782956"/>
              <a:gd name="connsiteY23" fmla="*/ 2295940 h 4263887"/>
              <a:gd name="connsiteX24" fmla="*/ 1620078 w 2782956"/>
              <a:gd name="connsiteY24" fmla="*/ 2345635 h 4263887"/>
              <a:gd name="connsiteX25" fmla="*/ 1451113 w 2782956"/>
              <a:gd name="connsiteY25" fmla="*/ 2454966 h 4263887"/>
              <a:gd name="connsiteX26" fmla="*/ 1411356 w 2782956"/>
              <a:gd name="connsiteY26" fmla="*/ 2663687 h 4263887"/>
              <a:gd name="connsiteX27" fmla="*/ 1719469 w 2782956"/>
              <a:gd name="connsiteY27" fmla="*/ 2733261 h 4263887"/>
              <a:gd name="connsiteX28" fmla="*/ 1649895 w 2782956"/>
              <a:gd name="connsiteY28" fmla="*/ 2902227 h 4263887"/>
              <a:gd name="connsiteX29" fmla="*/ 1898374 w 2782956"/>
              <a:gd name="connsiteY29" fmla="*/ 2941983 h 4263887"/>
              <a:gd name="connsiteX30" fmla="*/ 1948069 w 2782956"/>
              <a:gd name="connsiteY30" fmla="*/ 3031435 h 4263887"/>
              <a:gd name="connsiteX31" fmla="*/ 1908313 w 2782956"/>
              <a:gd name="connsiteY31" fmla="*/ 3120887 h 4263887"/>
              <a:gd name="connsiteX32" fmla="*/ 2117034 w 2782956"/>
              <a:gd name="connsiteY32" fmla="*/ 3190461 h 4263887"/>
              <a:gd name="connsiteX33" fmla="*/ 2057400 w 2782956"/>
              <a:gd name="connsiteY33" fmla="*/ 3409122 h 4263887"/>
              <a:gd name="connsiteX34" fmla="*/ 2325756 w 2782956"/>
              <a:gd name="connsiteY34" fmla="*/ 3409122 h 4263887"/>
              <a:gd name="connsiteX35" fmla="*/ 2464904 w 2782956"/>
              <a:gd name="connsiteY35" fmla="*/ 3607905 h 4263887"/>
              <a:gd name="connsiteX36" fmla="*/ 2256182 w 2782956"/>
              <a:gd name="connsiteY36" fmla="*/ 3707296 h 4263887"/>
              <a:gd name="connsiteX37" fmla="*/ 2534478 w 2782956"/>
              <a:gd name="connsiteY37" fmla="*/ 3836505 h 4263887"/>
              <a:gd name="connsiteX38" fmla="*/ 2763078 w 2782956"/>
              <a:gd name="connsiteY38" fmla="*/ 3906079 h 4263887"/>
              <a:gd name="connsiteX39" fmla="*/ 2564295 w 2782956"/>
              <a:gd name="connsiteY39" fmla="*/ 4084983 h 4263887"/>
              <a:gd name="connsiteX40" fmla="*/ 2474843 w 2782956"/>
              <a:gd name="connsiteY40" fmla="*/ 4174435 h 4263887"/>
              <a:gd name="connsiteX41" fmla="*/ 2782956 w 2782956"/>
              <a:gd name="connsiteY41" fmla="*/ 4263887 h 42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782956" h="4263887">
                <a:moveTo>
                  <a:pt x="0" y="0"/>
                </a:moveTo>
                <a:lnTo>
                  <a:pt x="168965" y="99392"/>
                </a:lnTo>
                <a:lnTo>
                  <a:pt x="109330" y="218661"/>
                </a:lnTo>
                <a:lnTo>
                  <a:pt x="109330" y="218661"/>
                </a:lnTo>
                <a:lnTo>
                  <a:pt x="367748" y="347870"/>
                </a:lnTo>
                <a:lnTo>
                  <a:pt x="278295" y="427383"/>
                </a:lnTo>
                <a:lnTo>
                  <a:pt x="228600" y="526774"/>
                </a:lnTo>
                <a:lnTo>
                  <a:pt x="357808" y="556592"/>
                </a:lnTo>
                <a:lnTo>
                  <a:pt x="447261" y="665922"/>
                </a:lnTo>
                <a:lnTo>
                  <a:pt x="526774" y="735496"/>
                </a:lnTo>
                <a:lnTo>
                  <a:pt x="427382" y="904461"/>
                </a:lnTo>
                <a:lnTo>
                  <a:pt x="596348" y="964096"/>
                </a:lnTo>
                <a:lnTo>
                  <a:pt x="626165" y="1103244"/>
                </a:lnTo>
                <a:lnTo>
                  <a:pt x="964095" y="1222514"/>
                </a:lnTo>
                <a:lnTo>
                  <a:pt x="904461" y="1292087"/>
                </a:lnTo>
                <a:lnTo>
                  <a:pt x="1043608" y="1361661"/>
                </a:lnTo>
                <a:lnTo>
                  <a:pt x="894521" y="1490870"/>
                </a:lnTo>
                <a:lnTo>
                  <a:pt x="1182756" y="1570383"/>
                </a:lnTo>
                <a:lnTo>
                  <a:pt x="1103243" y="1689653"/>
                </a:lnTo>
                <a:lnTo>
                  <a:pt x="1302026" y="1769166"/>
                </a:lnTo>
                <a:lnTo>
                  <a:pt x="1401417" y="1948070"/>
                </a:lnTo>
                <a:lnTo>
                  <a:pt x="1302026" y="2007705"/>
                </a:lnTo>
                <a:lnTo>
                  <a:pt x="1709530" y="2166731"/>
                </a:lnTo>
                <a:lnTo>
                  <a:pt x="1470991" y="2295940"/>
                </a:lnTo>
                <a:lnTo>
                  <a:pt x="1620078" y="2345635"/>
                </a:lnTo>
                <a:lnTo>
                  <a:pt x="1451113" y="2454966"/>
                </a:lnTo>
                <a:lnTo>
                  <a:pt x="1411356" y="2663687"/>
                </a:lnTo>
                <a:lnTo>
                  <a:pt x="1719469" y="2733261"/>
                </a:lnTo>
                <a:lnTo>
                  <a:pt x="1649895" y="2902227"/>
                </a:lnTo>
                <a:lnTo>
                  <a:pt x="1898374" y="2941983"/>
                </a:lnTo>
                <a:lnTo>
                  <a:pt x="1948069" y="3031435"/>
                </a:lnTo>
                <a:lnTo>
                  <a:pt x="1908313" y="3120887"/>
                </a:lnTo>
                <a:lnTo>
                  <a:pt x="2117034" y="3190461"/>
                </a:lnTo>
                <a:lnTo>
                  <a:pt x="2057400" y="3409122"/>
                </a:lnTo>
                <a:lnTo>
                  <a:pt x="2325756" y="3409122"/>
                </a:lnTo>
                <a:lnTo>
                  <a:pt x="2464904" y="3607905"/>
                </a:lnTo>
                <a:lnTo>
                  <a:pt x="2256182" y="3707296"/>
                </a:lnTo>
                <a:lnTo>
                  <a:pt x="2534478" y="3836505"/>
                </a:lnTo>
                <a:lnTo>
                  <a:pt x="2763078" y="3906079"/>
                </a:lnTo>
                <a:lnTo>
                  <a:pt x="2564295" y="4084983"/>
                </a:lnTo>
                <a:lnTo>
                  <a:pt x="2474843" y="4174435"/>
                </a:lnTo>
                <a:lnTo>
                  <a:pt x="2782956" y="426388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814494D7-3C59-D148-8890-2341201C6F6D}"/>
              </a:ext>
            </a:extLst>
          </p:cNvPr>
          <p:cNvSpPr/>
          <p:nvPr/>
        </p:nvSpPr>
        <p:spPr>
          <a:xfrm>
            <a:off x="5762339" y="1346282"/>
            <a:ext cx="251831" cy="405226"/>
          </a:xfrm>
          <a:custGeom>
            <a:avLst/>
            <a:gdLst>
              <a:gd name="connsiteX0" fmla="*/ 0 w 1709530"/>
              <a:gd name="connsiteY0" fmla="*/ 2325757 h 2325757"/>
              <a:gd name="connsiteX1" fmla="*/ 159026 w 1709530"/>
              <a:gd name="connsiteY1" fmla="*/ 2295939 h 2325757"/>
              <a:gd name="connsiteX2" fmla="*/ 109330 w 1709530"/>
              <a:gd name="connsiteY2" fmla="*/ 2206487 h 2325757"/>
              <a:gd name="connsiteX3" fmla="*/ 357809 w 1709530"/>
              <a:gd name="connsiteY3" fmla="*/ 2196548 h 2325757"/>
              <a:gd name="connsiteX4" fmla="*/ 357809 w 1709530"/>
              <a:gd name="connsiteY4" fmla="*/ 2087218 h 2325757"/>
              <a:gd name="connsiteX5" fmla="*/ 496956 w 1709530"/>
              <a:gd name="connsiteY5" fmla="*/ 2047461 h 2325757"/>
              <a:gd name="connsiteX6" fmla="*/ 318052 w 1709530"/>
              <a:gd name="connsiteY6" fmla="*/ 1977887 h 2325757"/>
              <a:gd name="connsiteX7" fmla="*/ 616226 w 1709530"/>
              <a:gd name="connsiteY7" fmla="*/ 1938131 h 2325757"/>
              <a:gd name="connsiteX8" fmla="*/ 725556 w 1709530"/>
              <a:gd name="connsiteY8" fmla="*/ 1798983 h 2325757"/>
              <a:gd name="connsiteX9" fmla="*/ 834887 w 1709530"/>
              <a:gd name="connsiteY9" fmla="*/ 1749287 h 2325757"/>
              <a:gd name="connsiteX10" fmla="*/ 1033669 w 1709530"/>
              <a:gd name="connsiteY10" fmla="*/ 1709531 h 2325757"/>
              <a:gd name="connsiteX11" fmla="*/ 874643 w 1709530"/>
              <a:gd name="connsiteY11" fmla="*/ 1639957 h 2325757"/>
              <a:gd name="connsiteX12" fmla="*/ 755374 w 1709530"/>
              <a:gd name="connsiteY12" fmla="*/ 1550505 h 2325757"/>
              <a:gd name="connsiteX13" fmla="*/ 586409 w 1709530"/>
              <a:gd name="connsiteY13" fmla="*/ 1550505 h 2325757"/>
              <a:gd name="connsiteX14" fmla="*/ 586409 w 1709530"/>
              <a:gd name="connsiteY14" fmla="*/ 1550505 h 2325757"/>
              <a:gd name="connsiteX15" fmla="*/ 665922 w 1709530"/>
              <a:gd name="connsiteY15" fmla="*/ 1411357 h 2325757"/>
              <a:gd name="connsiteX16" fmla="*/ 487017 w 1709530"/>
              <a:gd name="connsiteY16" fmla="*/ 1401418 h 2325757"/>
              <a:gd name="connsiteX17" fmla="*/ 496956 w 1709530"/>
              <a:gd name="connsiteY17" fmla="*/ 1341783 h 2325757"/>
              <a:gd name="connsiteX18" fmla="*/ 815009 w 1709530"/>
              <a:gd name="connsiteY18" fmla="*/ 1331844 h 2325757"/>
              <a:gd name="connsiteX19" fmla="*/ 675861 w 1709530"/>
              <a:gd name="connsiteY19" fmla="*/ 1282148 h 2325757"/>
              <a:gd name="connsiteX20" fmla="*/ 765313 w 1709530"/>
              <a:gd name="connsiteY20" fmla="*/ 1252331 h 2325757"/>
              <a:gd name="connsiteX21" fmla="*/ 606287 w 1709530"/>
              <a:gd name="connsiteY21" fmla="*/ 1192696 h 2325757"/>
              <a:gd name="connsiteX22" fmla="*/ 775252 w 1709530"/>
              <a:gd name="connsiteY22" fmla="*/ 1152939 h 2325757"/>
              <a:gd name="connsiteX23" fmla="*/ 815009 w 1709530"/>
              <a:gd name="connsiteY23" fmla="*/ 1063487 h 2325757"/>
              <a:gd name="connsiteX24" fmla="*/ 685800 w 1709530"/>
              <a:gd name="connsiteY24" fmla="*/ 993913 h 2325757"/>
              <a:gd name="connsiteX25" fmla="*/ 834887 w 1709530"/>
              <a:gd name="connsiteY25" fmla="*/ 964096 h 2325757"/>
              <a:gd name="connsiteX26" fmla="*/ 954156 w 1709530"/>
              <a:gd name="connsiteY26" fmla="*/ 874644 h 2325757"/>
              <a:gd name="connsiteX27" fmla="*/ 1083365 w 1709530"/>
              <a:gd name="connsiteY27" fmla="*/ 854765 h 2325757"/>
              <a:gd name="connsiteX28" fmla="*/ 993913 w 1709530"/>
              <a:gd name="connsiteY28" fmla="*/ 655983 h 2325757"/>
              <a:gd name="connsiteX29" fmla="*/ 1152939 w 1709530"/>
              <a:gd name="connsiteY29" fmla="*/ 646044 h 2325757"/>
              <a:gd name="connsiteX30" fmla="*/ 1152939 w 1709530"/>
              <a:gd name="connsiteY30" fmla="*/ 596348 h 2325757"/>
              <a:gd name="connsiteX31" fmla="*/ 1232452 w 1709530"/>
              <a:gd name="connsiteY31" fmla="*/ 546652 h 2325757"/>
              <a:gd name="connsiteX32" fmla="*/ 1162878 w 1709530"/>
              <a:gd name="connsiteY32" fmla="*/ 467139 h 2325757"/>
              <a:gd name="connsiteX33" fmla="*/ 1311965 w 1709530"/>
              <a:gd name="connsiteY33" fmla="*/ 457200 h 2325757"/>
              <a:gd name="connsiteX34" fmla="*/ 1431235 w 1709530"/>
              <a:gd name="connsiteY34" fmla="*/ 377687 h 2325757"/>
              <a:gd name="connsiteX35" fmla="*/ 1252330 w 1709530"/>
              <a:gd name="connsiteY35" fmla="*/ 318052 h 2325757"/>
              <a:gd name="connsiteX36" fmla="*/ 1441174 w 1709530"/>
              <a:gd name="connsiteY36" fmla="*/ 308113 h 2325757"/>
              <a:gd name="connsiteX37" fmla="*/ 1540565 w 1709530"/>
              <a:gd name="connsiteY37" fmla="*/ 208722 h 2325757"/>
              <a:gd name="connsiteX38" fmla="*/ 1620078 w 1709530"/>
              <a:gd name="connsiteY38" fmla="*/ 149087 h 2325757"/>
              <a:gd name="connsiteX39" fmla="*/ 1500809 w 1709530"/>
              <a:gd name="connsiteY39" fmla="*/ 129209 h 2325757"/>
              <a:gd name="connsiteX40" fmla="*/ 1630017 w 1709530"/>
              <a:gd name="connsiteY40" fmla="*/ 69574 h 2325757"/>
              <a:gd name="connsiteX41" fmla="*/ 1580322 w 1709530"/>
              <a:gd name="connsiteY41" fmla="*/ 49696 h 2325757"/>
              <a:gd name="connsiteX42" fmla="*/ 1709530 w 1709530"/>
              <a:gd name="connsiteY42" fmla="*/ 0 h 232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709530" h="2325757">
                <a:moveTo>
                  <a:pt x="0" y="2325757"/>
                </a:moveTo>
                <a:lnTo>
                  <a:pt x="159026" y="2295939"/>
                </a:lnTo>
                <a:lnTo>
                  <a:pt x="109330" y="2206487"/>
                </a:lnTo>
                <a:lnTo>
                  <a:pt x="357809" y="2196548"/>
                </a:lnTo>
                <a:lnTo>
                  <a:pt x="357809" y="2087218"/>
                </a:lnTo>
                <a:lnTo>
                  <a:pt x="496956" y="2047461"/>
                </a:lnTo>
                <a:lnTo>
                  <a:pt x="318052" y="1977887"/>
                </a:lnTo>
                <a:lnTo>
                  <a:pt x="616226" y="1938131"/>
                </a:lnTo>
                <a:lnTo>
                  <a:pt x="725556" y="1798983"/>
                </a:lnTo>
                <a:lnTo>
                  <a:pt x="834887" y="1749287"/>
                </a:lnTo>
                <a:lnTo>
                  <a:pt x="1033669" y="1709531"/>
                </a:lnTo>
                <a:lnTo>
                  <a:pt x="874643" y="1639957"/>
                </a:lnTo>
                <a:lnTo>
                  <a:pt x="755374" y="1550505"/>
                </a:lnTo>
                <a:lnTo>
                  <a:pt x="586409" y="1550505"/>
                </a:lnTo>
                <a:lnTo>
                  <a:pt x="586409" y="1550505"/>
                </a:lnTo>
                <a:lnTo>
                  <a:pt x="665922" y="1411357"/>
                </a:lnTo>
                <a:lnTo>
                  <a:pt x="487017" y="1401418"/>
                </a:lnTo>
                <a:lnTo>
                  <a:pt x="496956" y="1341783"/>
                </a:lnTo>
                <a:lnTo>
                  <a:pt x="815009" y="1331844"/>
                </a:lnTo>
                <a:lnTo>
                  <a:pt x="675861" y="1282148"/>
                </a:lnTo>
                <a:lnTo>
                  <a:pt x="765313" y="1252331"/>
                </a:lnTo>
                <a:lnTo>
                  <a:pt x="606287" y="1192696"/>
                </a:lnTo>
                <a:lnTo>
                  <a:pt x="775252" y="1152939"/>
                </a:lnTo>
                <a:lnTo>
                  <a:pt x="815009" y="1063487"/>
                </a:lnTo>
                <a:lnTo>
                  <a:pt x="685800" y="993913"/>
                </a:lnTo>
                <a:lnTo>
                  <a:pt x="834887" y="964096"/>
                </a:lnTo>
                <a:lnTo>
                  <a:pt x="954156" y="874644"/>
                </a:lnTo>
                <a:lnTo>
                  <a:pt x="1083365" y="854765"/>
                </a:lnTo>
                <a:lnTo>
                  <a:pt x="993913" y="655983"/>
                </a:lnTo>
                <a:lnTo>
                  <a:pt x="1152939" y="646044"/>
                </a:lnTo>
                <a:lnTo>
                  <a:pt x="1152939" y="596348"/>
                </a:lnTo>
                <a:lnTo>
                  <a:pt x="1232452" y="546652"/>
                </a:lnTo>
                <a:lnTo>
                  <a:pt x="1162878" y="467139"/>
                </a:lnTo>
                <a:lnTo>
                  <a:pt x="1311965" y="457200"/>
                </a:lnTo>
                <a:lnTo>
                  <a:pt x="1431235" y="377687"/>
                </a:lnTo>
                <a:lnTo>
                  <a:pt x="1252330" y="318052"/>
                </a:lnTo>
                <a:lnTo>
                  <a:pt x="1441174" y="308113"/>
                </a:lnTo>
                <a:lnTo>
                  <a:pt x="1540565" y="208722"/>
                </a:lnTo>
                <a:lnTo>
                  <a:pt x="1620078" y="149087"/>
                </a:lnTo>
                <a:lnTo>
                  <a:pt x="1500809" y="129209"/>
                </a:lnTo>
                <a:lnTo>
                  <a:pt x="1630017" y="69574"/>
                </a:lnTo>
                <a:lnTo>
                  <a:pt x="1580322" y="49696"/>
                </a:lnTo>
                <a:lnTo>
                  <a:pt x="170953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E80B70D4-64A7-0945-B919-5132D5F0E84D}"/>
              </a:ext>
            </a:extLst>
          </p:cNvPr>
          <p:cNvSpPr/>
          <p:nvPr/>
        </p:nvSpPr>
        <p:spPr>
          <a:xfrm>
            <a:off x="6155835" y="1240665"/>
            <a:ext cx="110166" cy="263201"/>
          </a:xfrm>
          <a:custGeom>
            <a:avLst/>
            <a:gdLst>
              <a:gd name="connsiteX0" fmla="*/ 49695 w 636104"/>
              <a:gd name="connsiteY0" fmla="*/ 0 h 2266122"/>
              <a:gd name="connsiteX1" fmla="*/ 178904 w 636104"/>
              <a:gd name="connsiteY1" fmla="*/ 119270 h 2266122"/>
              <a:gd name="connsiteX2" fmla="*/ 178904 w 636104"/>
              <a:gd name="connsiteY2" fmla="*/ 119270 h 2266122"/>
              <a:gd name="connsiteX3" fmla="*/ 178904 w 636104"/>
              <a:gd name="connsiteY3" fmla="*/ 268357 h 2266122"/>
              <a:gd name="connsiteX4" fmla="*/ 0 w 636104"/>
              <a:gd name="connsiteY4" fmla="*/ 268357 h 2266122"/>
              <a:gd name="connsiteX5" fmla="*/ 129208 w 636104"/>
              <a:gd name="connsiteY5" fmla="*/ 407504 h 2266122"/>
              <a:gd name="connsiteX6" fmla="*/ 39756 w 636104"/>
              <a:gd name="connsiteY6" fmla="*/ 526774 h 2266122"/>
              <a:gd name="connsiteX7" fmla="*/ 198782 w 636104"/>
              <a:gd name="connsiteY7" fmla="*/ 566530 h 2266122"/>
              <a:gd name="connsiteX8" fmla="*/ 168965 w 636104"/>
              <a:gd name="connsiteY8" fmla="*/ 705678 h 2266122"/>
              <a:gd name="connsiteX9" fmla="*/ 288235 w 636104"/>
              <a:gd name="connsiteY9" fmla="*/ 725557 h 2266122"/>
              <a:gd name="connsiteX10" fmla="*/ 149087 w 636104"/>
              <a:gd name="connsiteY10" fmla="*/ 864704 h 2266122"/>
              <a:gd name="connsiteX11" fmla="*/ 397565 w 636104"/>
              <a:gd name="connsiteY11" fmla="*/ 894522 h 2266122"/>
              <a:gd name="connsiteX12" fmla="*/ 318052 w 636104"/>
              <a:gd name="connsiteY12" fmla="*/ 1033670 h 2266122"/>
              <a:gd name="connsiteX13" fmla="*/ 159026 w 636104"/>
              <a:gd name="connsiteY13" fmla="*/ 1123122 h 2266122"/>
              <a:gd name="connsiteX14" fmla="*/ 377687 w 636104"/>
              <a:gd name="connsiteY14" fmla="*/ 1232452 h 2266122"/>
              <a:gd name="connsiteX15" fmla="*/ 268356 w 636104"/>
              <a:gd name="connsiteY15" fmla="*/ 1282148 h 2266122"/>
              <a:gd name="connsiteX16" fmla="*/ 467139 w 636104"/>
              <a:gd name="connsiteY16" fmla="*/ 1351722 h 2266122"/>
              <a:gd name="connsiteX17" fmla="*/ 636104 w 636104"/>
              <a:gd name="connsiteY17" fmla="*/ 1421296 h 2266122"/>
              <a:gd name="connsiteX18" fmla="*/ 447261 w 636104"/>
              <a:gd name="connsiteY18" fmla="*/ 1510748 h 2266122"/>
              <a:gd name="connsiteX19" fmla="*/ 576469 w 636104"/>
              <a:gd name="connsiteY19" fmla="*/ 1560443 h 2266122"/>
              <a:gd name="connsiteX20" fmla="*/ 447261 w 636104"/>
              <a:gd name="connsiteY20" fmla="*/ 1630017 h 2266122"/>
              <a:gd name="connsiteX21" fmla="*/ 327991 w 636104"/>
              <a:gd name="connsiteY21" fmla="*/ 1838739 h 2266122"/>
              <a:gd name="connsiteX22" fmla="*/ 487017 w 636104"/>
              <a:gd name="connsiteY22" fmla="*/ 1898374 h 2266122"/>
              <a:gd name="connsiteX23" fmla="*/ 347869 w 636104"/>
              <a:gd name="connsiteY23" fmla="*/ 1948070 h 2266122"/>
              <a:gd name="connsiteX24" fmla="*/ 129208 w 636104"/>
              <a:gd name="connsiteY24" fmla="*/ 2027583 h 2266122"/>
              <a:gd name="connsiteX25" fmla="*/ 357808 w 636104"/>
              <a:gd name="connsiteY25" fmla="*/ 2226365 h 2266122"/>
              <a:gd name="connsiteX26" fmla="*/ 218661 w 636104"/>
              <a:gd name="connsiteY26" fmla="*/ 2266122 h 2266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36104" h="2266122">
                <a:moveTo>
                  <a:pt x="49695" y="0"/>
                </a:moveTo>
                <a:lnTo>
                  <a:pt x="178904" y="119270"/>
                </a:lnTo>
                <a:lnTo>
                  <a:pt x="178904" y="119270"/>
                </a:lnTo>
                <a:lnTo>
                  <a:pt x="178904" y="268357"/>
                </a:lnTo>
                <a:lnTo>
                  <a:pt x="0" y="268357"/>
                </a:lnTo>
                <a:lnTo>
                  <a:pt x="129208" y="407504"/>
                </a:lnTo>
                <a:lnTo>
                  <a:pt x="39756" y="526774"/>
                </a:lnTo>
                <a:lnTo>
                  <a:pt x="198782" y="566530"/>
                </a:lnTo>
                <a:lnTo>
                  <a:pt x="168965" y="705678"/>
                </a:lnTo>
                <a:lnTo>
                  <a:pt x="288235" y="725557"/>
                </a:lnTo>
                <a:lnTo>
                  <a:pt x="149087" y="864704"/>
                </a:lnTo>
                <a:lnTo>
                  <a:pt x="397565" y="894522"/>
                </a:lnTo>
                <a:lnTo>
                  <a:pt x="318052" y="1033670"/>
                </a:lnTo>
                <a:lnTo>
                  <a:pt x="159026" y="1123122"/>
                </a:lnTo>
                <a:lnTo>
                  <a:pt x="377687" y="1232452"/>
                </a:lnTo>
                <a:lnTo>
                  <a:pt x="268356" y="1282148"/>
                </a:lnTo>
                <a:lnTo>
                  <a:pt x="467139" y="1351722"/>
                </a:lnTo>
                <a:lnTo>
                  <a:pt x="636104" y="1421296"/>
                </a:lnTo>
                <a:lnTo>
                  <a:pt x="447261" y="1510748"/>
                </a:lnTo>
                <a:lnTo>
                  <a:pt x="576469" y="1560443"/>
                </a:lnTo>
                <a:lnTo>
                  <a:pt x="447261" y="1630017"/>
                </a:lnTo>
                <a:lnTo>
                  <a:pt x="327991" y="1838739"/>
                </a:lnTo>
                <a:lnTo>
                  <a:pt x="487017" y="1898374"/>
                </a:lnTo>
                <a:lnTo>
                  <a:pt x="347869" y="1948070"/>
                </a:lnTo>
                <a:lnTo>
                  <a:pt x="129208" y="2027583"/>
                </a:lnTo>
                <a:lnTo>
                  <a:pt x="357808" y="2226365"/>
                </a:lnTo>
                <a:lnTo>
                  <a:pt x="218661" y="226612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1625A6B4-DE80-FF4E-AAC6-52097C52AFB3}"/>
              </a:ext>
            </a:extLst>
          </p:cNvPr>
          <p:cNvSpPr/>
          <p:nvPr/>
        </p:nvSpPr>
        <p:spPr>
          <a:xfrm>
            <a:off x="6050994" y="2405197"/>
            <a:ext cx="251831" cy="405227"/>
          </a:xfrm>
          <a:custGeom>
            <a:avLst/>
            <a:gdLst>
              <a:gd name="connsiteX0" fmla="*/ 0 w 2782956"/>
              <a:gd name="connsiteY0" fmla="*/ 0 h 4263887"/>
              <a:gd name="connsiteX1" fmla="*/ 168965 w 2782956"/>
              <a:gd name="connsiteY1" fmla="*/ 99392 h 4263887"/>
              <a:gd name="connsiteX2" fmla="*/ 109330 w 2782956"/>
              <a:gd name="connsiteY2" fmla="*/ 218661 h 4263887"/>
              <a:gd name="connsiteX3" fmla="*/ 109330 w 2782956"/>
              <a:gd name="connsiteY3" fmla="*/ 218661 h 4263887"/>
              <a:gd name="connsiteX4" fmla="*/ 367748 w 2782956"/>
              <a:gd name="connsiteY4" fmla="*/ 347870 h 4263887"/>
              <a:gd name="connsiteX5" fmla="*/ 278295 w 2782956"/>
              <a:gd name="connsiteY5" fmla="*/ 427383 h 4263887"/>
              <a:gd name="connsiteX6" fmla="*/ 228600 w 2782956"/>
              <a:gd name="connsiteY6" fmla="*/ 526774 h 4263887"/>
              <a:gd name="connsiteX7" fmla="*/ 357808 w 2782956"/>
              <a:gd name="connsiteY7" fmla="*/ 556592 h 4263887"/>
              <a:gd name="connsiteX8" fmla="*/ 447261 w 2782956"/>
              <a:gd name="connsiteY8" fmla="*/ 665922 h 4263887"/>
              <a:gd name="connsiteX9" fmla="*/ 526774 w 2782956"/>
              <a:gd name="connsiteY9" fmla="*/ 735496 h 4263887"/>
              <a:gd name="connsiteX10" fmla="*/ 427382 w 2782956"/>
              <a:gd name="connsiteY10" fmla="*/ 904461 h 4263887"/>
              <a:gd name="connsiteX11" fmla="*/ 596348 w 2782956"/>
              <a:gd name="connsiteY11" fmla="*/ 964096 h 4263887"/>
              <a:gd name="connsiteX12" fmla="*/ 626165 w 2782956"/>
              <a:gd name="connsiteY12" fmla="*/ 1103244 h 4263887"/>
              <a:gd name="connsiteX13" fmla="*/ 964095 w 2782956"/>
              <a:gd name="connsiteY13" fmla="*/ 1222514 h 4263887"/>
              <a:gd name="connsiteX14" fmla="*/ 904461 w 2782956"/>
              <a:gd name="connsiteY14" fmla="*/ 1292087 h 4263887"/>
              <a:gd name="connsiteX15" fmla="*/ 1043608 w 2782956"/>
              <a:gd name="connsiteY15" fmla="*/ 1361661 h 4263887"/>
              <a:gd name="connsiteX16" fmla="*/ 894521 w 2782956"/>
              <a:gd name="connsiteY16" fmla="*/ 1490870 h 4263887"/>
              <a:gd name="connsiteX17" fmla="*/ 1182756 w 2782956"/>
              <a:gd name="connsiteY17" fmla="*/ 1570383 h 4263887"/>
              <a:gd name="connsiteX18" fmla="*/ 1103243 w 2782956"/>
              <a:gd name="connsiteY18" fmla="*/ 1689653 h 4263887"/>
              <a:gd name="connsiteX19" fmla="*/ 1302026 w 2782956"/>
              <a:gd name="connsiteY19" fmla="*/ 1769166 h 4263887"/>
              <a:gd name="connsiteX20" fmla="*/ 1401417 w 2782956"/>
              <a:gd name="connsiteY20" fmla="*/ 1948070 h 4263887"/>
              <a:gd name="connsiteX21" fmla="*/ 1302026 w 2782956"/>
              <a:gd name="connsiteY21" fmla="*/ 2007705 h 4263887"/>
              <a:gd name="connsiteX22" fmla="*/ 1709530 w 2782956"/>
              <a:gd name="connsiteY22" fmla="*/ 2166731 h 4263887"/>
              <a:gd name="connsiteX23" fmla="*/ 1470991 w 2782956"/>
              <a:gd name="connsiteY23" fmla="*/ 2295940 h 4263887"/>
              <a:gd name="connsiteX24" fmla="*/ 1620078 w 2782956"/>
              <a:gd name="connsiteY24" fmla="*/ 2345635 h 4263887"/>
              <a:gd name="connsiteX25" fmla="*/ 1451113 w 2782956"/>
              <a:gd name="connsiteY25" fmla="*/ 2454966 h 4263887"/>
              <a:gd name="connsiteX26" fmla="*/ 1411356 w 2782956"/>
              <a:gd name="connsiteY26" fmla="*/ 2663687 h 4263887"/>
              <a:gd name="connsiteX27" fmla="*/ 1719469 w 2782956"/>
              <a:gd name="connsiteY27" fmla="*/ 2733261 h 4263887"/>
              <a:gd name="connsiteX28" fmla="*/ 1649895 w 2782956"/>
              <a:gd name="connsiteY28" fmla="*/ 2902227 h 4263887"/>
              <a:gd name="connsiteX29" fmla="*/ 1898374 w 2782956"/>
              <a:gd name="connsiteY29" fmla="*/ 2941983 h 4263887"/>
              <a:gd name="connsiteX30" fmla="*/ 1948069 w 2782956"/>
              <a:gd name="connsiteY30" fmla="*/ 3031435 h 4263887"/>
              <a:gd name="connsiteX31" fmla="*/ 1908313 w 2782956"/>
              <a:gd name="connsiteY31" fmla="*/ 3120887 h 4263887"/>
              <a:gd name="connsiteX32" fmla="*/ 2117034 w 2782956"/>
              <a:gd name="connsiteY32" fmla="*/ 3190461 h 4263887"/>
              <a:gd name="connsiteX33" fmla="*/ 2057400 w 2782956"/>
              <a:gd name="connsiteY33" fmla="*/ 3409122 h 4263887"/>
              <a:gd name="connsiteX34" fmla="*/ 2325756 w 2782956"/>
              <a:gd name="connsiteY34" fmla="*/ 3409122 h 4263887"/>
              <a:gd name="connsiteX35" fmla="*/ 2464904 w 2782956"/>
              <a:gd name="connsiteY35" fmla="*/ 3607905 h 4263887"/>
              <a:gd name="connsiteX36" fmla="*/ 2256182 w 2782956"/>
              <a:gd name="connsiteY36" fmla="*/ 3707296 h 4263887"/>
              <a:gd name="connsiteX37" fmla="*/ 2534478 w 2782956"/>
              <a:gd name="connsiteY37" fmla="*/ 3836505 h 4263887"/>
              <a:gd name="connsiteX38" fmla="*/ 2763078 w 2782956"/>
              <a:gd name="connsiteY38" fmla="*/ 3906079 h 4263887"/>
              <a:gd name="connsiteX39" fmla="*/ 2564295 w 2782956"/>
              <a:gd name="connsiteY39" fmla="*/ 4084983 h 4263887"/>
              <a:gd name="connsiteX40" fmla="*/ 2474843 w 2782956"/>
              <a:gd name="connsiteY40" fmla="*/ 4174435 h 4263887"/>
              <a:gd name="connsiteX41" fmla="*/ 2782956 w 2782956"/>
              <a:gd name="connsiteY41" fmla="*/ 4263887 h 42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782956" h="4263887">
                <a:moveTo>
                  <a:pt x="0" y="0"/>
                </a:moveTo>
                <a:lnTo>
                  <a:pt x="168965" y="99392"/>
                </a:lnTo>
                <a:lnTo>
                  <a:pt x="109330" y="218661"/>
                </a:lnTo>
                <a:lnTo>
                  <a:pt x="109330" y="218661"/>
                </a:lnTo>
                <a:lnTo>
                  <a:pt x="367748" y="347870"/>
                </a:lnTo>
                <a:lnTo>
                  <a:pt x="278295" y="427383"/>
                </a:lnTo>
                <a:lnTo>
                  <a:pt x="228600" y="526774"/>
                </a:lnTo>
                <a:lnTo>
                  <a:pt x="357808" y="556592"/>
                </a:lnTo>
                <a:lnTo>
                  <a:pt x="447261" y="665922"/>
                </a:lnTo>
                <a:lnTo>
                  <a:pt x="526774" y="735496"/>
                </a:lnTo>
                <a:lnTo>
                  <a:pt x="427382" y="904461"/>
                </a:lnTo>
                <a:lnTo>
                  <a:pt x="596348" y="964096"/>
                </a:lnTo>
                <a:lnTo>
                  <a:pt x="626165" y="1103244"/>
                </a:lnTo>
                <a:lnTo>
                  <a:pt x="964095" y="1222514"/>
                </a:lnTo>
                <a:lnTo>
                  <a:pt x="904461" y="1292087"/>
                </a:lnTo>
                <a:lnTo>
                  <a:pt x="1043608" y="1361661"/>
                </a:lnTo>
                <a:lnTo>
                  <a:pt x="894521" y="1490870"/>
                </a:lnTo>
                <a:lnTo>
                  <a:pt x="1182756" y="1570383"/>
                </a:lnTo>
                <a:lnTo>
                  <a:pt x="1103243" y="1689653"/>
                </a:lnTo>
                <a:lnTo>
                  <a:pt x="1302026" y="1769166"/>
                </a:lnTo>
                <a:lnTo>
                  <a:pt x="1401417" y="1948070"/>
                </a:lnTo>
                <a:lnTo>
                  <a:pt x="1302026" y="2007705"/>
                </a:lnTo>
                <a:lnTo>
                  <a:pt x="1709530" y="2166731"/>
                </a:lnTo>
                <a:lnTo>
                  <a:pt x="1470991" y="2295940"/>
                </a:lnTo>
                <a:lnTo>
                  <a:pt x="1620078" y="2345635"/>
                </a:lnTo>
                <a:lnTo>
                  <a:pt x="1451113" y="2454966"/>
                </a:lnTo>
                <a:lnTo>
                  <a:pt x="1411356" y="2663687"/>
                </a:lnTo>
                <a:lnTo>
                  <a:pt x="1719469" y="2733261"/>
                </a:lnTo>
                <a:lnTo>
                  <a:pt x="1649895" y="2902227"/>
                </a:lnTo>
                <a:lnTo>
                  <a:pt x="1898374" y="2941983"/>
                </a:lnTo>
                <a:lnTo>
                  <a:pt x="1948069" y="3031435"/>
                </a:lnTo>
                <a:lnTo>
                  <a:pt x="1908313" y="3120887"/>
                </a:lnTo>
                <a:lnTo>
                  <a:pt x="2117034" y="3190461"/>
                </a:lnTo>
                <a:lnTo>
                  <a:pt x="2057400" y="3409122"/>
                </a:lnTo>
                <a:lnTo>
                  <a:pt x="2325756" y="3409122"/>
                </a:lnTo>
                <a:lnTo>
                  <a:pt x="2464904" y="3607905"/>
                </a:lnTo>
                <a:lnTo>
                  <a:pt x="2256182" y="3707296"/>
                </a:lnTo>
                <a:lnTo>
                  <a:pt x="2534478" y="3836505"/>
                </a:lnTo>
                <a:lnTo>
                  <a:pt x="2763078" y="3906079"/>
                </a:lnTo>
                <a:lnTo>
                  <a:pt x="2564295" y="4084983"/>
                </a:lnTo>
                <a:lnTo>
                  <a:pt x="2474843" y="4174435"/>
                </a:lnTo>
                <a:lnTo>
                  <a:pt x="2782956" y="426388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10F47CF2-D2E4-D24B-9F42-9DAF9AB9AC85}"/>
              </a:ext>
            </a:extLst>
          </p:cNvPr>
          <p:cNvSpPr/>
          <p:nvPr/>
        </p:nvSpPr>
        <p:spPr>
          <a:xfrm>
            <a:off x="6001779" y="2158252"/>
            <a:ext cx="110166" cy="263201"/>
          </a:xfrm>
          <a:custGeom>
            <a:avLst/>
            <a:gdLst>
              <a:gd name="connsiteX0" fmla="*/ 49695 w 636104"/>
              <a:gd name="connsiteY0" fmla="*/ 0 h 2266122"/>
              <a:gd name="connsiteX1" fmla="*/ 178904 w 636104"/>
              <a:gd name="connsiteY1" fmla="*/ 119270 h 2266122"/>
              <a:gd name="connsiteX2" fmla="*/ 178904 w 636104"/>
              <a:gd name="connsiteY2" fmla="*/ 119270 h 2266122"/>
              <a:gd name="connsiteX3" fmla="*/ 178904 w 636104"/>
              <a:gd name="connsiteY3" fmla="*/ 268357 h 2266122"/>
              <a:gd name="connsiteX4" fmla="*/ 0 w 636104"/>
              <a:gd name="connsiteY4" fmla="*/ 268357 h 2266122"/>
              <a:gd name="connsiteX5" fmla="*/ 129208 w 636104"/>
              <a:gd name="connsiteY5" fmla="*/ 407504 h 2266122"/>
              <a:gd name="connsiteX6" fmla="*/ 39756 w 636104"/>
              <a:gd name="connsiteY6" fmla="*/ 526774 h 2266122"/>
              <a:gd name="connsiteX7" fmla="*/ 198782 w 636104"/>
              <a:gd name="connsiteY7" fmla="*/ 566530 h 2266122"/>
              <a:gd name="connsiteX8" fmla="*/ 168965 w 636104"/>
              <a:gd name="connsiteY8" fmla="*/ 705678 h 2266122"/>
              <a:gd name="connsiteX9" fmla="*/ 288235 w 636104"/>
              <a:gd name="connsiteY9" fmla="*/ 725557 h 2266122"/>
              <a:gd name="connsiteX10" fmla="*/ 149087 w 636104"/>
              <a:gd name="connsiteY10" fmla="*/ 864704 h 2266122"/>
              <a:gd name="connsiteX11" fmla="*/ 397565 w 636104"/>
              <a:gd name="connsiteY11" fmla="*/ 894522 h 2266122"/>
              <a:gd name="connsiteX12" fmla="*/ 318052 w 636104"/>
              <a:gd name="connsiteY12" fmla="*/ 1033670 h 2266122"/>
              <a:gd name="connsiteX13" fmla="*/ 159026 w 636104"/>
              <a:gd name="connsiteY13" fmla="*/ 1123122 h 2266122"/>
              <a:gd name="connsiteX14" fmla="*/ 377687 w 636104"/>
              <a:gd name="connsiteY14" fmla="*/ 1232452 h 2266122"/>
              <a:gd name="connsiteX15" fmla="*/ 268356 w 636104"/>
              <a:gd name="connsiteY15" fmla="*/ 1282148 h 2266122"/>
              <a:gd name="connsiteX16" fmla="*/ 467139 w 636104"/>
              <a:gd name="connsiteY16" fmla="*/ 1351722 h 2266122"/>
              <a:gd name="connsiteX17" fmla="*/ 636104 w 636104"/>
              <a:gd name="connsiteY17" fmla="*/ 1421296 h 2266122"/>
              <a:gd name="connsiteX18" fmla="*/ 447261 w 636104"/>
              <a:gd name="connsiteY18" fmla="*/ 1510748 h 2266122"/>
              <a:gd name="connsiteX19" fmla="*/ 576469 w 636104"/>
              <a:gd name="connsiteY19" fmla="*/ 1560443 h 2266122"/>
              <a:gd name="connsiteX20" fmla="*/ 447261 w 636104"/>
              <a:gd name="connsiteY20" fmla="*/ 1630017 h 2266122"/>
              <a:gd name="connsiteX21" fmla="*/ 327991 w 636104"/>
              <a:gd name="connsiteY21" fmla="*/ 1838739 h 2266122"/>
              <a:gd name="connsiteX22" fmla="*/ 487017 w 636104"/>
              <a:gd name="connsiteY22" fmla="*/ 1898374 h 2266122"/>
              <a:gd name="connsiteX23" fmla="*/ 347869 w 636104"/>
              <a:gd name="connsiteY23" fmla="*/ 1948070 h 2266122"/>
              <a:gd name="connsiteX24" fmla="*/ 129208 w 636104"/>
              <a:gd name="connsiteY24" fmla="*/ 2027583 h 2266122"/>
              <a:gd name="connsiteX25" fmla="*/ 357808 w 636104"/>
              <a:gd name="connsiteY25" fmla="*/ 2226365 h 2266122"/>
              <a:gd name="connsiteX26" fmla="*/ 218661 w 636104"/>
              <a:gd name="connsiteY26" fmla="*/ 2266122 h 2266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36104" h="2266122">
                <a:moveTo>
                  <a:pt x="49695" y="0"/>
                </a:moveTo>
                <a:lnTo>
                  <a:pt x="178904" y="119270"/>
                </a:lnTo>
                <a:lnTo>
                  <a:pt x="178904" y="119270"/>
                </a:lnTo>
                <a:lnTo>
                  <a:pt x="178904" y="268357"/>
                </a:lnTo>
                <a:lnTo>
                  <a:pt x="0" y="268357"/>
                </a:lnTo>
                <a:lnTo>
                  <a:pt x="129208" y="407504"/>
                </a:lnTo>
                <a:lnTo>
                  <a:pt x="39756" y="526774"/>
                </a:lnTo>
                <a:lnTo>
                  <a:pt x="198782" y="566530"/>
                </a:lnTo>
                <a:lnTo>
                  <a:pt x="168965" y="705678"/>
                </a:lnTo>
                <a:lnTo>
                  <a:pt x="288235" y="725557"/>
                </a:lnTo>
                <a:lnTo>
                  <a:pt x="149087" y="864704"/>
                </a:lnTo>
                <a:lnTo>
                  <a:pt x="397565" y="894522"/>
                </a:lnTo>
                <a:lnTo>
                  <a:pt x="318052" y="1033670"/>
                </a:lnTo>
                <a:lnTo>
                  <a:pt x="159026" y="1123122"/>
                </a:lnTo>
                <a:lnTo>
                  <a:pt x="377687" y="1232452"/>
                </a:lnTo>
                <a:lnTo>
                  <a:pt x="268356" y="1282148"/>
                </a:lnTo>
                <a:lnTo>
                  <a:pt x="467139" y="1351722"/>
                </a:lnTo>
                <a:lnTo>
                  <a:pt x="636104" y="1421296"/>
                </a:lnTo>
                <a:lnTo>
                  <a:pt x="447261" y="1510748"/>
                </a:lnTo>
                <a:lnTo>
                  <a:pt x="576469" y="1560443"/>
                </a:lnTo>
                <a:lnTo>
                  <a:pt x="447261" y="1630017"/>
                </a:lnTo>
                <a:lnTo>
                  <a:pt x="327991" y="1838739"/>
                </a:lnTo>
                <a:lnTo>
                  <a:pt x="487017" y="1898374"/>
                </a:lnTo>
                <a:lnTo>
                  <a:pt x="347869" y="1948070"/>
                </a:lnTo>
                <a:lnTo>
                  <a:pt x="129208" y="2027583"/>
                </a:lnTo>
                <a:lnTo>
                  <a:pt x="357808" y="2226365"/>
                </a:lnTo>
                <a:lnTo>
                  <a:pt x="218661" y="226612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FB0AAA7-F865-1D41-AC76-83D8E2ECE90B}"/>
              </a:ext>
            </a:extLst>
          </p:cNvPr>
          <p:cNvCxnSpPr>
            <a:cxnSpLocks/>
          </p:cNvCxnSpPr>
          <p:nvPr/>
        </p:nvCxnSpPr>
        <p:spPr>
          <a:xfrm>
            <a:off x="3304986" y="1372265"/>
            <a:ext cx="321284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A732F06-D198-F34B-898F-F19B2E8C77A7}"/>
              </a:ext>
            </a:extLst>
          </p:cNvPr>
          <p:cNvCxnSpPr>
            <a:cxnSpLocks/>
          </p:cNvCxnSpPr>
          <p:nvPr/>
        </p:nvCxnSpPr>
        <p:spPr>
          <a:xfrm flipH="1" flipV="1">
            <a:off x="4784265" y="944891"/>
            <a:ext cx="251831" cy="427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043D128-45DD-504A-BDFD-DFF59E8008EC}"/>
              </a:ext>
            </a:extLst>
          </p:cNvPr>
          <p:cNvCxnSpPr>
            <a:cxnSpLocks/>
          </p:cNvCxnSpPr>
          <p:nvPr/>
        </p:nvCxnSpPr>
        <p:spPr>
          <a:xfrm>
            <a:off x="3632200" y="1244658"/>
            <a:ext cx="248518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8552D0C-397D-A243-B00B-CC85F9F308F1}"/>
              </a:ext>
            </a:extLst>
          </p:cNvPr>
          <p:cNvCxnSpPr>
            <a:cxnSpLocks/>
          </p:cNvCxnSpPr>
          <p:nvPr/>
        </p:nvCxnSpPr>
        <p:spPr>
          <a:xfrm flipH="1" flipV="1">
            <a:off x="4632500" y="1256250"/>
            <a:ext cx="348513" cy="672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88437E1-9430-7E43-9D5D-5C9298D1D9C6}"/>
              </a:ext>
            </a:extLst>
          </p:cNvPr>
          <p:cNvCxnSpPr>
            <a:cxnSpLocks/>
          </p:cNvCxnSpPr>
          <p:nvPr/>
        </p:nvCxnSpPr>
        <p:spPr>
          <a:xfrm>
            <a:off x="3117800" y="846180"/>
            <a:ext cx="0" cy="215935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9ED686B-2076-B541-9747-C7442D889D67}"/>
              </a:ext>
            </a:extLst>
          </p:cNvPr>
          <p:cNvSpPr txBox="1"/>
          <p:nvPr/>
        </p:nvSpPr>
        <p:spPr>
          <a:xfrm rot="16200000">
            <a:off x="2687280" y="151798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B2F8ED-4094-5E41-AEFC-7192F5E26407}"/>
                  </a:ext>
                </a:extLst>
              </p:cNvPr>
              <p:cNvSpPr txBox="1"/>
              <p:nvPr/>
            </p:nvSpPr>
            <p:spPr>
              <a:xfrm>
                <a:off x="3135607" y="2607810"/>
                <a:ext cx="4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B2F8ED-4094-5E41-AEFC-7192F5E26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607" y="2607810"/>
                <a:ext cx="43287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DF2B99A-67CF-674A-A782-4F49E0E174DE}"/>
                  </a:ext>
                </a:extLst>
              </p:cNvPr>
              <p:cNvSpPr txBox="1"/>
              <p:nvPr/>
            </p:nvSpPr>
            <p:spPr>
              <a:xfrm>
                <a:off x="3020332" y="1194515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DF2B99A-67CF-674A-A782-4F49E0E17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332" y="1194515"/>
                <a:ext cx="42755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FBF6AC-5F59-0D49-8B2D-694F172E2F7D}"/>
                  </a:ext>
                </a:extLst>
              </p:cNvPr>
              <p:cNvSpPr txBox="1"/>
              <p:nvPr/>
            </p:nvSpPr>
            <p:spPr>
              <a:xfrm>
                <a:off x="3157350" y="1732183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FBF6AC-5F59-0D49-8B2D-694F172E2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350" y="1732183"/>
                <a:ext cx="4328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D061E4CA-4B3D-C74A-8CC2-E53D892AF573}"/>
              </a:ext>
            </a:extLst>
          </p:cNvPr>
          <p:cNvSpPr txBox="1"/>
          <p:nvPr/>
        </p:nvSpPr>
        <p:spPr>
          <a:xfrm>
            <a:off x="3649038" y="273487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65A077-11EF-AE44-B3CB-14279FFB9DC3}"/>
              </a:ext>
            </a:extLst>
          </p:cNvPr>
          <p:cNvSpPr txBox="1"/>
          <p:nvPr/>
        </p:nvSpPr>
        <p:spPr>
          <a:xfrm>
            <a:off x="4903348" y="1266811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0487382-6C44-6B44-BA9E-0E47201E11E9}"/>
              </a:ext>
            </a:extLst>
          </p:cNvPr>
          <p:cNvSpPr txBox="1"/>
          <p:nvPr/>
        </p:nvSpPr>
        <p:spPr>
          <a:xfrm>
            <a:off x="4845526" y="180241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3073610-32CB-684A-9A15-8CDA09BC2A5F}"/>
                  </a:ext>
                </a:extLst>
              </p:cNvPr>
              <p:cNvSpPr txBox="1"/>
              <p:nvPr/>
            </p:nvSpPr>
            <p:spPr>
              <a:xfrm>
                <a:off x="4591032" y="449147"/>
                <a:ext cx="4392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3073610-32CB-684A-9A15-8CDA09BC2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032" y="449147"/>
                <a:ext cx="4392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34D69E2-3385-3646-846F-F336F4978135}"/>
                  </a:ext>
                </a:extLst>
              </p:cNvPr>
              <p:cNvSpPr txBox="1"/>
              <p:nvPr/>
            </p:nvSpPr>
            <p:spPr>
              <a:xfrm>
                <a:off x="3116108" y="687758"/>
                <a:ext cx="450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34D69E2-3385-3646-846F-F336F4978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108" y="687758"/>
                <a:ext cx="4507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EFFCF69-ACBE-3546-8C34-FFC5C5F6DC09}"/>
                  </a:ext>
                </a:extLst>
              </p:cNvPr>
              <p:cNvSpPr txBox="1"/>
              <p:nvPr/>
            </p:nvSpPr>
            <p:spPr>
              <a:xfrm>
                <a:off x="3279136" y="968673"/>
                <a:ext cx="445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EFFCF69-ACBE-3546-8C34-FFC5C5F6D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136" y="968673"/>
                <a:ext cx="44537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66BCBE4-1A9C-444E-ABF1-A76354813738}"/>
              </a:ext>
            </a:extLst>
          </p:cNvPr>
          <p:cNvCxnSpPr/>
          <p:nvPr/>
        </p:nvCxnSpPr>
        <p:spPr>
          <a:xfrm>
            <a:off x="5412035" y="2919544"/>
            <a:ext cx="1707927" cy="0"/>
          </a:xfrm>
          <a:prstGeom prst="straightConnector1">
            <a:avLst/>
          </a:prstGeom>
          <a:ln w="222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8FE9262-E117-3246-8B82-48078C81FE93}"/>
              </a:ext>
            </a:extLst>
          </p:cNvPr>
          <p:cNvSpPr txBox="1"/>
          <p:nvPr/>
        </p:nvSpPr>
        <p:spPr>
          <a:xfrm>
            <a:off x="5856502" y="3115830"/>
            <a:ext cx="852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location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E3D4AF3-9135-794F-8A0C-3447C2A81196}"/>
              </a:ext>
            </a:extLst>
          </p:cNvPr>
          <p:cNvSpPr txBox="1"/>
          <p:nvPr/>
        </p:nvSpPr>
        <p:spPr>
          <a:xfrm>
            <a:off x="2683650" y="494572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endParaRPr lang="en-US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3D866A1-E551-8643-A0C2-D87BE1A00E2A}"/>
              </a:ext>
            </a:extLst>
          </p:cNvPr>
          <p:cNvSpPr txBox="1"/>
          <p:nvPr/>
        </p:nvSpPr>
        <p:spPr>
          <a:xfrm>
            <a:off x="2070060" y="3463007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endParaRPr lang="en-US" b="1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F55C6DE-0D7C-204C-9C4D-AFFE84269D6C}"/>
              </a:ext>
            </a:extLst>
          </p:cNvPr>
          <p:cNvCxnSpPr>
            <a:cxnSpLocks/>
          </p:cNvCxnSpPr>
          <p:nvPr/>
        </p:nvCxnSpPr>
        <p:spPr>
          <a:xfrm flipH="1" flipV="1">
            <a:off x="6044344" y="1903631"/>
            <a:ext cx="0" cy="101520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B29C27D-98BE-9543-AB61-5D524BFE0B28}"/>
              </a:ext>
            </a:extLst>
          </p:cNvPr>
          <p:cNvCxnSpPr>
            <a:cxnSpLocks/>
          </p:cNvCxnSpPr>
          <p:nvPr/>
        </p:nvCxnSpPr>
        <p:spPr>
          <a:xfrm flipH="1" flipV="1">
            <a:off x="6302825" y="2810424"/>
            <a:ext cx="0" cy="10800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EF7FB64-44D2-2147-83F0-26373B9B8D38}"/>
              </a:ext>
            </a:extLst>
          </p:cNvPr>
          <p:cNvCxnSpPr>
            <a:cxnSpLocks/>
          </p:cNvCxnSpPr>
          <p:nvPr/>
        </p:nvCxnSpPr>
        <p:spPr>
          <a:xfrm flipV="1">
            <a:off x="6517832" y="1389997"/>
            <a:ext cx="0" cy="1528427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F1472AE-AA05-2E4F-A0D7-B9AE1B0ECDC6}"/>
              </a:ext>
            </a:extLst>
          </p:cNvPr>
          <p:cNvCxnSpPr>
            <a:cxnSpLocks/>
          </p:cNvCxnSpPr>
          <p:nvPr/>
        </p:nvCxnSpPr>
        <p:spPr>
          <a:xfrm flipV="1">
            <a:off x="3189786" y="3945919"/>
            <a:ext cx="987287" cy="1896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7630A2B-1599-0544-AFC6-A4985EFD29B5}"/>
              </a:ext>
            </a:extLst>
          </p:cNvPr>
          <p:cNvCxnSpPr>
            <a:cxnSpLocks/>
          </p:cNvCxnSpPr>
          <p:nvPr/>
        </p:nvCxnSpPr>
        <p:spPr>
          <a:xfrm flipH="1" flipV="1">
            <a:off x="4177074" y="3959166"/>
            <a:ext cx="591147" cy="1883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7F921E5-7735-454F-ADCC-22FBC322FA08}"/>
              </a:ext>
            </a:extLst>
          </p:cNvPr>
          <p:cNvCxnSpPr>
            <a:cxnSpLocks/>
          </p:cNvCxnSpPr>
          <p:nvPr/>
        </p:nvCxnSpPr>
        <p:spPr>
          <a:xfrm flipH="1" flipV="1">
            <a:off x="3713846" y="4818721"/>
            <a:ext cx="269994" cy="102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D904D51-EC1B-FD4F-B470-BAB1B3575E8A}"/>
              </a:ext>
            </a:extLst>
          </p:cNvPr>
          <p:cNvCxnSpPr>
            <a:cxnSpLocks/>
          </p:cNvCxnSpPr>
          <p:nvPr/>
        </p:nvCxnSpPr>
        <p:spPr>
          <a:xfrm>
            <a:off x="2510608" y="3860455"/>
            <a:ext cx="0" cy="215935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0B0BB9D-BAFC-6747-B66B-E3E962A23939}"/>
              </a:ext>
            </a:extLst>
          </p:cNvPr>
          <p:cNvSpPr txBox="1"/>
          <p:nvPr/>
        </p:nvSpPr>
        <p:spPr>
          <a:xfrm rot="16200000">
            <a:off x="2080088" y="453225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2F38C00-0816-EE4F-92C6-49343340962B}"/>
                  </a:ext>
                </a:extLst>
              </p:cNvPr>
              <p:cNvSpPr txBox="1"/>
              <p:nvPr/>
            </p:nvSpPr>
            <p:spPr>
              <a:xfrm>
                <a:off x="2528467" y="5603520"/>
                <a:ext cx="4203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2F38C00-0816-EE4F-92C6-493433409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67" y="5603520"/>
                <a:ext cx="42030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F0977F17-1E1E-2D46-92AD-C1A9012C64D9}"/>
              </a:ext>
            </a:extLst>
          </p:cNvPr>
          <p:cNvSpPr txBox="1"/>
          <p:nvPr/>
        </p:nvSpPr>
        <p:spPr>
          <a:xfrm>
            <a:off x="3041846" y="574915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0C15530-A81B-7142-B3D1-C6DC6F4F08BF}"/>
              </a:ext>
            </a:extLst>
          </p:cNvPr>
          <p:cNvSpPr txBox="1"/>
          <p:nvPr/>
        </p:nvSpPr>
        <p:spPr>
          <a:xfrm>
            <a:off x="4631278" y="573177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A2FB472-6FEA-0A4D-96CF-86D4E9DA6A30}"/>
              </a:ext>
            </a:extLst>
          </p:cNvPr>
          <p:cNvSpPr txBox="1"/>
          <p:nvPr/>
        </p:nvSpPr>
        <p:spPr>
          <a:xfrm>
            <a:off x="3836562" y="572110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4AE5532-8A43-3842-B703-62C152D0C5E8}"/>
                  </a:ext>
                </a:extLst>
              </p:cNvPr>
              <p:cNvSpPr txBox="1"/>
              <p:nvPr/>
            </p:nvSpPr>
            <p:spPr>
              <a:xfrm>
                <a:off x="3983840" y="3463422"/>
                <a:ext cx="4392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4AE5532-8A43-3842-B703-62C152D0C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840" y="3463422"/>
                <a:ext cx="4392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E6C27C4-7EF2-E642-8394-463B01953DE9}"/>
                  </a:ext>
                </a:extLst>
              </p:cNvPr>
              <p:cNvSpPr txBox="1"/>
              <p:nvPr/>
            </p:nvSpPr>
            <p:spPr>
              <a:xfrm>
                <a:off x="2500967" y="3613930"/>
                <a:ext cx="8843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E6C27C4-7EF2-E642-8394-463B01953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967" y="3613930"/>
                <a:ext cx="884345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2427D6F-C6CA-394C-9D08-9248098EA5D2}"/>
                  </a:ext>
                </a:extLst>
              </p:cNvPr>
              <p:cNvSpPr txBox="1"/>
              <p:nvPr/>
            </p:nvSpPr>
            <p:spPr>
              <a:xfrm>
                <a:off x="2473667" y="4486415"/>
                <a:ext cx="8330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2427D6F-C6CA-394C-9D08-9248098EA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667" y="4486415"/>
                <a:ext cx="833049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5E6AA2D-7DF2-8243-9101-CD82BA2A28F8}"/>
              </a:ext>
            </a:extLst>
          </p:cNvPr>
          <p:cNvCxnSpPr>
            <a:cxnSpLocks/>
          </p:cNvCxnSpPr>
          <p:nvPr/>
        </p:nvCxnSpPr>
        <p:spPr>
          <a:xfrm>
            <a:off x="2890192" y="5842918"/>
            <a:ext cx="281192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4C6149F-9CB0-7E4D-8C34-3F81C666C5A3}"/>
              </a:ext>
            </a:extLst>
          </p:cNvPr>
          <p:cNvCxnSpPr>
            <a:cxnSpLocks/>
          </p:cNvCxnSpPr>
          <p:nvPr/>
        </p:nvCxnSpPr>
        <p:spPr>
          <a:xfrm>
            <a:off x="2863221" y="4819277"/>
            <a:ext cx="320561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2C483B7-AD26-994C-B413-43DF14D5F9CF}"/>
              </a:ext>
            </a:extLst>
          </p:cNvPr>
          <p:cNvCxnSpPr>
            <a:cxnSpLocks/>
          </p:cNvCxnSpPr>
          <p:nvPr/>
        </p:nvCxnSpPr>
        <p:spPr>
          <a:xfrm>
            <a:off x="2859407" y="3952832"/>
            <a:ext cx="355675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Doughnut 109">
            <a:extLst>
              <a:ext uri="{FF2B5EF4-FFF2-40B4-BE49-F238E27FC236}">
                <a16:creationId xmlns:a16="http://schemas.microsoft.com/office/drawing/2014/main" id="{358B9585-AC74-8749-B42F-B867E1AC5950}"/>
              </a:ext>
            </a:extLst>
          </p:cNvPr>
          <p:cNvSpPr/>
          <p:nvPr/>
        </p:nvSpPr>
        <p:spPr>
          <a:xfrm>
            <a:off x="6068833" y="4764166"/>
            <a:ext cx="815009" cy="134058"/>
          </a:xfrm>
          <a:prstGeom prst="donut">
            <a:avLst>
              <a:gd name="adj" fmla="val 3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C3A9DA2-CAF7-E042-B087-1492D5B63B0A}"/>
              </a:ext>
            </a:extLst>
          </p:cNvPr>
          <p:cNvCxnSpPr>
            <a:cxnSpLocks/>
          </p:cNvCxnSpPr>
          <p:nvPr/>
        </p:nvCxnSpPr>
        <p:spPr>
          <a:xfrm flipV="1">
            <a:off x="5780767" y="5972852"/>
            <a:ext cx="2029190" cy="1120"/>
          </a:xfrm>
          <a:prstGeom prst="straightConnector1">
            <a:avLst/>
          </a:prstGeom>
          <a:ln w="222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288EFCD-41A2-5043-82EF-68EA029176AB}"/>
              </a:ext>
            </a:extLst>
          </p:cNvPr>
          <p:cNvSpPr txBox="1"/>
          <p:nvPr/>
        </p:nvSpPr>
        <p:spPr>
          <a:xfrm>
            <a:off x="6225234" y="6170258"/>
            <a:ext cx="852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location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202E679-9C7D-8047-8648-B2E1A6728DD5}"/>
              </a:ext>
            </a:extLst>
          </p:cNvPr>
          <p:cNvCxnSpPr>
            <a:cxnSpLocks/>
          </p:cNvCxnSpPr>
          <p:nvPr/>
        </p:nvCxnSpPr>
        <p:spPr>
          <a:xfrm flipH="1" flipV="1">
            <a:off x="6671557" y="5864852"/>
            <a:ext cx="0" cy="10800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2788C40-16B7-D949-BE3B-D3F6AD99A697}"/>
              </a:ext>
            </a:extLst>
          </p:cNvPr>
          <p:cNvCxnSpPr>
            <a:cxnSpLocks/>
          </p:cNvCxnSpPr>
          <p:nvPr/>
        </p:nvCxnSpPr>
        <p:spPr>
          <a:xfrm flipH="1" flipV="1">
            <a:off x="6225234" y="5864852"/>
            <a:ext cx="0" cy="10800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56B0885-B29B-E242-AC31-082BE2EBDF5C}"/>
              </a:ext>
            </a:extLst>
          </p:cNvPr>
          <p:cNvCxnSpPr>
            <a:cxnSpLocks/>
          </p:cNvCxnSpPr>
          <p:nvPr/>
        </p:nvCxnSpPr>
        <p:spPr>
          <a:xfrm flipH="1" flipV="1">
            <a:off x="7216860" y="5837577"/>
            <a:ext cx="0" cy="10800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3B9FA88-F3DF-F74B-8D53-EAB5A7B35653}"/>
              </a:ext>
            </a:extLst>
          </p:cNvPr>
          <p:cNvCxnSpPr>
            <a:cxnSpLocks/>
          </p:cNvCxnSpPr>
          <p:nvPr/>
        </p:nvCxnSpPr>
        <p:spPr>
          <a:xfrm flipV="1">
            <a:off x="6223503" y="4818721"/>
            <a:ext cx="0" cy="10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FB48D39-7A4C-A04F-ADF4-F61F28B705A3}"/>
              </a:ext>
            </a:extLst>
          </p:cNvPr>
          <p:cNvCxnSpPr>
            <a:cxnSpLocks/>
          </p:cNvCxnSpPr>
          <p:nvPr/>
        </p:nvCxnSpPr>
        <p:spPr>
          <a:xfrm flipH="1" flipV="1">
            <a:off x="6671557" y="4818721"/>
            <a:ext cx="1" cy="1050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3F12706-6D4E-7141-A152-31FA1351988D}"/>
              </a:ext>
            </a:extLst>
          </p:cNvPr>
          <p:cNvCxnSpPr>
            <a:cxnSpLocks/>
          </p:cNvCxnSpPr>
          <p:nvPr/>
        </p:nvCxnSpPr>
        <p:spPr>
          <a:xfrm flipV="1">
            <a:off x="6223503" y="4821153"/>
            <a:ext cx="4480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3AFD9FF-D466-7D4E-9BEE-4939418959A9}"/>
              </a:ext>
            </a:extLst>
          </p:cNvPr>
          <p:cNvCxnSpPr>
            <a:cxnSpLocks/>
          </p:cNvCxnSpPr>
          <p:nvPr/>
        </p:nvCxnSpPr>
        <p:spPr>
          <a:xfrm flipV="1">
            <a:off x="6567730" y="3986642"/>
            <a:ext cx="0" cy="83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E7B9F52-AD01-9C48-B631-A0575FAF62F2}"/>
              </a:ext>
            </a:extLst>
          </p:cNvPr>
          <p:cNvCxnSpPr>
            <a:cxnSpLocks/>
          </p:cNvCxnSpPr>
          <p:nvPr/>
        </p:nvCxnSpPr>
        <p:spPr>
          <a:xfrm flipV="1">
            <a:off x="6570713" y="4829070"/>
            <a:ext cx="0" cy="1143782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E4D1301-73C9-334A-93B9-2D43E963BF78}"/>
              </a:ext>
            </a:extLst>
          </p:cNvPr>
          <p:cNvCxnSpPr>
            <a:cxnSpLocks/>
          </p:cNvCxnSpPr>
          <p:nvPr/>
        </p:nvCxnSpPr>
        <p:spPr>
          <a:xfrm flipV="1">
            <a:off x="7216860" y="5258287"/>
            <a:ext cx="0" cy="584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Doughnut 138">
            <a:extLst>
              <a:ext uri="{FF2B5EF4-FFF2-40B4-BE49-F238E27FC236}">
                <a16:creationId xmlns:a16="http://schemas.microsoft.com/office/drawing/2014/main" id="{E4AE4293-A1A1-8448-8394-FBB6B73C70F5}"/>
              </a:ext>
            </a:extLst>
          </p:cNvPr>
          <p:cNvSpPr/>
          <p:nvPr/>
        </p:nvSpPr>
        <p:spPr>
          <a:xfrm>
            <a:off x="6994948" y="5194903"/>
            <a:ext cx="815009" cy="134058"/>
          </a:xfrm>
          <a:prstGeom prst="donut">
            <a:avLst>
              <a:gd name="adj" fmla="val 3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4E5EAE2-F842-4D41-A131-1CE2C995B27C}"/>
              </a:ext>
            </a:extLst>
          </p:cNvPr>
          <p:cNvCxnSpPr>
            <a:cxnSpLocks/>
          </p:cNvCxnSpPr>
          <p:nvPr/>
        </p:nvCxnSpPr>
        <p:spPr>
          <a:xfrm flipV="1">
            <a:off x="7216860" y="5257726"/>
            <a:ext cx="35171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3B983C2-BCF1-914F-825C-0360EB744276}"/>
              </a:ext>
            </a:extLst>
          </p:cNvPr>
          <p:cNvCxnSpPr>
            <a:cxnSpLocks/>
          </p:cNvCxnSpPr>
          <p:nvPr/>
        </p:nvCxnSpPr>
        <p:spPr>
          <a:xfrm flipV="1">
            <a:off x="7568579" y="4419912"/>
            <a:ext cx="0" cy="839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Doughnut 143">
            <a:extLst>
              <a:ext uri="{FF2B5EF4-FFF2-40B4-BE49-F238E27FC236}">
                <a16:creationId xmlns:a16="http://schemas.microsoft.com/office/drawing/2014/main" id="{8B1729BF-9FAE-0A45-94B3-B8E8D4173355}"/>
              </a:ext>
            </a:extLst>
          </p:cNvPr>
          <p:cNvSpPr/>
          <p:nvPr/>
        </p:nvSpPr>
        <p:spPr>
          <a:xfrm>
            <a:off x="6907033" y="4363945"/>
            <a:ext cx="815009" cy="134058"/>
          </a:xfrm>
          <a:prstGeom prst="donut">
            <a:avLst>
              <a:gd name="adj" fmla="val 3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41FCC4A-37C5-B644-87EE-4D9D623A1C99}"/>
              </a:ext>
            </a:extLst>
          </p:cNvPr>
          <p:cNvCxnSpPr>
            <a:cxnSpLocks/>
          </p:cNvCxnSpPr>
          <p:nvPr/>
        </p:nvCxnSpPr>
        <p:spPr>
          <a:xfrm flipV="1">
            <a:off x="7109378" y="3986642"/>
            <a:ext cx="0" cy="433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5888150-2973-D341-ACB5-EF953A2AAE1C}"/>
              </a:ext>
            </a:extLst>
          </p:cNvPr>
          <p:cNvCxnSpPr>
            <a:cxnSpLocks/>
          </p:cNvCxnSpPr>
          <p:nvPr/>
        </p:nvCxnSpPr>
        <p:spPr>
          <a:xfrm flipV="1">
            <a:off x="7109378" y="4419911"/>
            <a:ext cx="4480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Doughnut 149">
            <a:extLst>
              <a:ext uri="{FF2B5EF4-FFF2-40B4-BE49-F238E27FC236}">
                <a16:creationId xmlns:a16="http://schemas.microsoft.com/office/drawing/2014/main" id="{2B4B4C03-F97A-BE4C-B32C-DA2CD7477AA9}"/>
              </a:ext>
            </a:extLst>
          </p:cNvPr>
          <p:cNvSpPr/>
          <p:nvPr/>
        </p:nvSpPr>
        <p:spPr>
          <a:xfrm>
            <a:off x="6439173" y="3927484"/>
            <a:ext cx="815009" cy="134058"/>
          </a:xfrm>
          <a:prstGeom prst="donut">
            <a:avLst>
              <a:gd name="adj" fmla="val 3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ECE21AA-D6FA-1D47-934E-A97B21B84564}"/>
              </a:ext>
            </a:extLst>
          </p:cNvPr>
          <p:cNvCxnSpPr>
            <a:cxnSpLocks/>
          </p:cNvCxnSpPr>
          <p:nvPr/>
        </p:nvCxnSpPr>
        <p:spPr>
          <a:xfrm flipV="1">
            <a:off x="6567730" y="3986642"/>
            <a:ext cx="5416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A0CACE0-7D23-9645-8E5E-7D6EF260E3D9}"/>
              </a:ext>
            </a:extLst>
          </p:cNvPr>
          <p:cNvCxnSpPr>
            <a:cxnSpLocks/>
          </p:cNvCxnSpPr>
          <p:nvPr/>
        </p:nvCxnSpPr>
        <p:spPr>
          <a:xfrm flipV="1">
            <a:off x="6907033" y="3725032"/>
            <a:ext cx="0" cy="261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3886BD10-0B23-F549-96B7-C950807575EF}"/>
              </a:ext>
            </a:extLst>
          </p:cNvPr>
          <p:cNvCxnSpPr>
            <a:cxnSpLocks/>
          </p:cNvCxnSpPr>
          <p:nvPr/>
        </p:nvCxnSpPr>
        <p:spPr>
          <a:xfrm>
            <a:off x="3327090" y="4440716"/>
            <a:ext cx="355675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4599E1FD-9796-6644-8EED-7436447821F8}"/>
                  </a:ext>
                </a:extLst>
              </p:cNvPr>
              <p:cNvSpPr/>
              <p:nvPr/>
            </p:nvSpPr>
            <p:spPr>
              <a:xfrm>
                <a:off x="3008419" y="4158949"/>
                <a:ext cx="432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4599E1FD-9796-6644-8EED-743644782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419" y="4158949"/>
                <a:ext cx="43287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65446D2-F84B-BA40-8748-F4B0C308C2E0}"/>
              </a:ext>
            </a:extLst>
          </p:cNvPr>
          <p:cNvCxnSpPr>
            <a:cxnSpLocks/>
          </p:cNvCxnSpPr>
          <p:nvPr/>
        </p:nvCxnSpPr>
        <p:spPr>
          <a:xfrm>
            <a:off x="3189786" y="5257726"/>
            <a:ext cx="380516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807E7E6E-311B-5842-B391-CCBD2B0150D9}"/>
                  </a:ext>
                </a:extLst>
              </p:cNvPr>
              <p:cNvSpPr/>
              <p:nvPr/>
            </p:nvSpPr>
            <p:spPr>
              <a:xfrm>
                <a:off x="2840881" y="4998547"/>
                <a:ext cx="432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807E7E6E-311B-5842-B391-CCBD2B0150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81" y="4998547"/>
                <a:ext cx="4328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E29551A-0319-3F45-963B-74FE7DB07984}"/>
              </a:ext>
            </a:extLst>
          </p:cNvPr>
          <p:cNvCxnSpPr>
            <a:cxnSpLocks/>
          </p:cNvCxnSpPr>
          <p:nvPr/>
        </p:nvCxnSpPr>
        <p:spPr>
          <a:xfrm flipV="1">
            <a:off x="7568579" y="5271027"/>
            <a:ext cx="0" cy="701825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9F51315-3286-5F48-AAF9-85A61CFC0EB4}"/>
              </a:ext>
            </a:extLst>
          </p:cNvPr>
          <p:cNvCxnSpPr>
            <a:cxnSpLocks/>
          </p:cNvCxnSpPr>
          <p:nvPr/>
        </p:nvCxnSpPr>
        <p:spPr>
          <a:xfrm flipV="1">
            <a:off x="7109378" y="4412233"/>
            <a:ext cx="0" cy="1560619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7A095EA-5799-6C4F-B9AD-7A723B49E0B3}"/>
              </a:ext>
            </a:extLst>
          </p:cNvPr>
          <p:cNvCxnSpPr>
            <a:cxnSpLocks/>
          </p:cNvCxnSpPr>
          <p:nvPr/>
        </p:nvCxnSpPr>
        <p:spPr>
          <a:xfrm flipV="1">
            <a:off x="6907033" y="4003825"/>
            <a:ext cx="0" cy="1969027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E09B131D-5BCF-0C4F-A8E5-2159DBBDE060}"/>
                  </a:ext>
                </a:extLst>
              </p:cNvPr>
              <p:cNvSpPr/>
              <p:nvPr/>
            </p:nvSpPr>
            <p:spPr>
              <a:xfrm>
                <a:off x="6535889" y="5915058"/>
                <a:ext cx="417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E09B131D-5BCF-0C4F-A8E5-2159DBBDE0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889" y="5915058"/>
                <a:ext cx="41703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224C1793-18BF-2248-8BBC-1E3FF3FABC0B}"/>
                  </a:ext>
                </a:extLst>
              </p:cNvPr>
              <p:cNvSpPr/>
              <p:nvPr/>
            </p:nvSpPr>
            <p:spPr>
              <a:xfrm>
                <a:off x="6059625" y="5919029"/>
                <a:ext cx="4117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224C1793-18BF-2248-8BBC-1E3FF3FABC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625" y="5919029"/>
                <a:ext cx="41171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DA5971CA-A1EF-7E4B-AF2E-091C4E5D9659}"/>
                  </a:ext>
                </a:extLst>
              </p:cNvPr>
              <p:cNvSpPr/>
              <p:nvPr/>
            </p:nvSpPr>
            <p:spPr>
              <a:xfrm>
                <a:off x="7075090" y="5920390"/>
                <a:ext cx="417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DA5971CA-A1EF-7E4B-AF2E-091C4E5D9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90" y="5920390"/>
                <a:ext cx="41703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93ADF291-9C1A-0540-A460-1EE388E4179C}"/>
                  </a:ext>
                </a:extLst>
              </p:cNvPr>
              <p:cNvSpPr/>
              <p:nvPr/>
            </p:nvSpPr>
            <p:spPr>
              <a:xfrm>
                <a:off x="6113770" y="2849825"/>
                <a:ext cx="417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93ADF291-9C1A-0540-A460-1EE388E417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770" y="2849825"/>
                <a:ext cx="41703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5803EBEF-0FD2-8D43-8315-422DB3E6DF2E}"/>
                  </a:ext>
                </a:extLst>
              </p:cNvPr>
              <p:cNvSpPr/>
              <p:nvPr/>
            </p:nvSpPr>
            <p:spPr>
              <a:xfrm>
                <a:off x="5828688" y="2852341"/>
                <a:ext cx="417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5803EBEF-0FD2-8D43-8315-422DB3E6DF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688" y="2852341"/>
                <a:ext cx="41703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BD8B487-D090-9A46-94E8-A3C4BEEF3061}"/>
                  </a:ext>
                </a:extLst>
              </p:cNvPr>
              <p:cNvSpPr/>
              <p:nvPr/>
            </p:nvSpPr>
            <p:spPr>
              <a:xfrm>
                <a:off x="6383646" y="2852341"/>
                <a:ext cx="4117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BD8B487-D090-9A46-94E8-A3C4BEEF30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646" y="2852341"/>
                <a:ext cx="41171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0019334D-2779-1248-9F66-7E05E2B1AFAE}"/>
                  </a:ext>
                </a:extLst>
              </p:cNvPr>
              <p:cNvSpPr/>
              <p:nvPr/>
            </p:nvSpPr>
            <p:spPr>
              <a:xfrm>
                <a:off x="6667399" y="5476778"/>
                <a:ext cx="460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0019334D-2779-1248-9F66-7E05E2B1AF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399" y="5476778"/>
                <a:ext cx="460511" cy="369332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E55DFE3E-24D0-174E-8B7C-9F4DB8FA34DB}"/>
                  </a:ext>
                </a:extLst>
              </p:cNvPr>
              <p:cNvSpPr/>
              <p:nvPr/>
            </p:nvSpPr>
            <p:spPr>
              <a:xfrm>
                <a:off x="6859492" y="5261932"/>
                <a:ext cx="4658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E55DFE3E-24D0-174E-8B7C-9F4DB8FA3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492" y="5261932"/>
                <a:ext cx="465833" cy="369332"/>
              </a:xfrm>
              <a:prstGeom prst="rect">
                <a:avLst/>
              </a:prstGeom>
              <a:blipFill>
                <a:blip r:embed="rId2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E5A15FF5-E5E3-5642-910E-0AF0033A60F9}"/>
                  </a:ext>
                </a:extLst>
              </p:cNvPr>
              <p:cNvSpPr/>
              <p:nvPr/>
            </p:nvSpPr>
            <p:spPr>
              <a:xfrm>
                <a:off x="6318845" y="5280379"/>
                <a:ext cx="4658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E5A15FF5-E5E3-5642-910E-0AF0033A6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845" y="5280379"/>
                <a:ext cx="465833" cy="369332"/>
              </a:xfrm>
              <a:prstGeom prst="rect">
                <a:avLst/>
              </a:prstGeom>
              <a:blipFill>
                <a:blip r:embed="rId2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E2CEAAE-B870-3346-B92D-58C10BE14403}"/>
                  </a:ext>
                </a:extLst>
              </p:cNvPr>
              <p:cNvSpPr/>
              <p:nvPr/>
            </p:nvSpPr>
            <p:spPr>
              <a:xfrm>
                <a:off x="7328087" y="5465045"/>
                <a:ext cx="4641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E2CEAAE-B870-3346-B92D-58C10BE144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087" y="5465045"/>
                <a:ext cx="464101" cy="369332"/>
              </a:xfrm>
              <a:prstGeom prst="rect">
                <a:avLst/>
              </a:prstGeom>
              <a:blipFill>
                <a:blip r:embed="rId2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3135179E-5BAD-A344-84C1-3D2AC19D201F}"/>
                  </a:ext>
                </a:extLst>
              </p:cNvPr>
              <p:cNvSpPr/>
              <p:nvPr/>
            </p:nvSpPr>
            <p:spPr>
              <a:xfrm>
                <a:off x="7103149" y="3627999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3135179E-5BAD-A344-84C1-3D2AC19D20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149" y="3627999"/>
                <a:ext cx="446661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E2454B0D-759B-EA44-8643-5BBCD1BB6D4D}"/>
                  </a:ext>
                </a:extLst>
              </p:cNvPr>
              <p:cNvSpPr/>
              <p:nvPr/>
            </p:nvSpPr>
            <p:spPr>
              <a:xfrm>
                <a:off x="7566197" y="4099141"/>
                <a:ext cx="4519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E2454B0D-759B-EA44-8643-5BBCD1BB6D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197" y="4099141"/>
                <a:ext cx="451982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BA33DE17-EF27-2841-8592-3817FDCFED31}"/>
                  </a:ext>
                </a:extLst>
              </p:cNvPr>
              <p:cNvSpPr/>
              <p:nvPr/>
            </p:nvSpPr>
            <p:spPr>
              <a:xfrm>
                <a:off x="5849865" y="4484392"/>
                <a:ext cx="4519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BA33DE17-EF27-2841-8592-3817FDCFED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865" y="4484392"/>
                <a:ext cx="451982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809F2B79-A7BB-E243-9916-E8C351B54479}"/>
                  </a:ext>
                </a:extLst>
              </p:cNvPr>
              <p:cNvSpPr/>
              <p:nvPr/>
            </p:nvSpPr>
            <p:spPr>
              <a:xfrm>
                <a:off x="7694107" y="4943420"/>
                <a:ext cx="4519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809F2B79-A7BB-E243-9916-E8C351B544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107" y="4943420"/>
                <a:ext cx="451982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838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45</Words>
  <Application>Microsoft Macintosh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2019-10-19T16:10:17Z</dcterms:created>
  <dcterms:modified xsi:type="dcterms:W3CDTF">2019-10-20T11:09:17Z</dcterms:modified>
</cp:coreProperties>
</file>