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8" r:id="rId8"/>
    <p:sldId id="267" r:id="rId9"/>
    <p:sldId id="265" r:id="rId10"/>
    <p:sldId id="264" r:id="rId11"/>
    <p:sldId id="266" r:id="rId12"/>
    <p:sldId id="260" r:id="rId13"/>
    <p:sldId id="25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>
        <p:scale>
          <a:sx n="115" d="100"/>
          <a:sy n="115" d="100"/>
        </p:scale>
        <p:origin x="2384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6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551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0559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798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368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613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202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887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129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006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07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8454-18FD-E74E-AAA0-5C00B6E153FB}" type="datetimeFigureOut">
              <a:rPr lang="en-LT" smtClean="0"/>
              <a:t>2023-01-14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3695-6828-274F-897A-80B68422629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322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38.png"/><Relationship Id="rId5" Type="http://schemas.openxmlformats.org/officeDocument/2006/relationships/image" Target="../media/image70.png"/><Relationship Id="rId10" Type="http://schemas.openxmlformats.org/officeDocument/2006/relationships/image" Target="../media/image37.png"/><Relationship Id="rId4" Type="http://schemas.openxmlformats.org/officeDocument/2006/relationships/image" Target="../media/image60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13" Type="http://schemas.openxmlformats.org/officeDocument/2006/relationships/image" Target="../media/image15.png"/><Relationship Id="rId3" Type="http://schemas.openxmlformats.org/officeDocument/2006/relationships/image" Target="../media/image23.png"/><Relationship Id="rId21" Type="http://schemas.openxmlformats.org/officeDocument/2006/relationships/image" Target="../media/image2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2.png"/><Relationship Id="rId20" Type="http://schemas.openxmlformats.org/officeDocument/2006/relationships/image" Target="../media/image2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9.png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3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9" Type="http://schemas.openxmlformats.org/officeDocument/2006/relationships/image" Target="../media/image24.png"/><Relationship Id="rId10" Type="http://schemas.openxmlformats.org/officeDocument/2006/relationships/image" Target="../media/image12.png"/><Relationship Id="rId22" Type="http://schemas.openxmlformats.org/officeDocument/2006/relationships/image" Target="../media/image27.png"/><Relationship Id="rId4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1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image" Target="../media/image8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19FC42B-B531-1B56-3343-6ED2E89940A6}"/>
              </a:ext>
            </a:extLst>
          </p:cNvPr>
          <p:cNvGrpSpPr/>
          <p:nvPr/>
        </p:nvGrpSpPr>
        <p:grpSpPr>
          <a:xfrm>
            <a:off x="2542869" y="3388069"/>
            <a:ext cx="2227101" cy="2955250"/>
            <a:chOff x="3282199" y="670522"/>
            <a:chExt cx="4876384" cy="5749943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A2F1947-05B5-AC96-9126-F9DF2B63D41C}"/>
                </a:ext>
              </a:extLst>
            </p:cNvPr>
            <p:cNvSpPr/>
            <p:nvPr/>
          </p:nvSpPr>
          <p:spPr>
            <a:xfrm>
              <a:off x="5983879" y="670522"/>
              <a:ext cx="2174704" cy="5745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FF90392-189B-4B3B-633E-E3339F9DACAF}"/>
                </a:ext>
              </a:extLst>
            </p:cNvPr>
            <p:cNvSpPr/>
            <p:nvPr/>
          </p:nvSpPr>
          <p:spPr>
            <a:xfrm>
              <a:off x="3282199" y="675077"/>
              <a:ext cx="2174704" cy="57453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472823-5225-5E8D-ED6F-EBDC87914182}"/>
                </a:ext>
              </a:extLst>
            </p:cNvPr>
            <p:cNvGrpSpPr/>
            <p:nvPr/>
          </p:nvGrpSpPr>
          <p:grpSpPr>
            <a:xfrm>
              <a:off x="3515302" y="4979859"/>
              <a:ext cx="1680754" cy="739183"/>
              <a:chOff x="4992973" y="3418723"/>
              <a:chExt cx="1680754" cy="73918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8C39F6C-9D19-4433-BEE0-598D94C73BE5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C7BB6-90A4-6401-AD96-6C3167D81189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Inter-Feature Attention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16DF51-FC83-66F3-1E5A-3114C25B1F61}"/>
                </a:ext>
              </a:extLst>
            </p:cNvPr>
            <p:cNvGrpSpPr/>
            <p:nvPr/>
          </p:nvGrpSpPr>
          <p:grpSpPr>
            <a:xfrm>
              <a:off x="3515302" y="4487102"/>
              <a:ext cx="1680754" cy="366163"/>
              <a:chOff x="5145373" y="2418562"/>
              <a:chExt cx="1680754" cy="366163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F88E20C-BD62-DC06-D161-FF120D015DF2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3A3E0-9E38-2ED1-5A7C-A1D622735812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 collapse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27B46D-CAD8-C57B-E4D7-08B764DEB633}"/>
                </a:ext>
              </a:extLst>
            </p:cNvPr>
            <p:cNvGrpSpPr/>
            <p:nvPr/>
          </p:nvGrpSpPr>
          <p:grpSpPr>
            <a:xfrm>
              <a:off x="3515302" y="4004959"/>
              <a:ext cx="1680754" cy="366163"/>
              <a:chOff x="4992973" y="2478085"/>
              <a:chExt cx="1680754" cy="366163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D3A1FB-86DC-7E1A-F304-7B80168DB7BC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C9A4A9-07DC-B81A-592B-0AB468F823EA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08AA15-CC59-B110-B951-706621C4CBCD}"/>
                </a:ext>
              </a:extLst>
            </p:cNvPr>
            <p:cNvGrpSpPr/>
            <p:nvPr/>
          </p:nvGrpSpPr>
          <p:grpSpPr>
            <a:xfrm>
              <a:off x="3515302" y="3523999"/>
              <a:ext cx="1680754" cy="366163"/>
              <a:chOff x="5145373" y="2418562"/>
              <a:chExt cx="1680754" cy="366163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0AB00EC-E421-84FB-E863-1199FF15F1F7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C3E243-B49E-129E-042A-A0396D454C1F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756700-6DF8-99A3-72AC-FE084EBE747E}"/>
                </a:ext>
              </a:extLst>
            </p:cNvPr>
            <p:cNvGrpSpPr/>
            <p:nvPr/>
          </p:nvGrpSpPr>
          <p:grpSpPr>
            <a:xfrm>
              <a:off x="3515302" y="2348091"/>
              <a:ext cx="1680754" cy="739183"/>
              <a:chOff x="4992973" y="3418723"/>
              <a:chExt cx="1680754" cy="73918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13F6107-CFAD-AB30-5D44-86D522AFE732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436A78-5A05-65B3-DC87-F701E86D9FA7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Inter-Sample Attention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5ABEED-7F7B-BB55-A060-9F71CD803994}"/>
                </a:ext>
              </a:extLst>
            </p:cNvPr>
            <p:cNvGrpSpPr/>
            <p:nvPr/>
          </p:nvGrpSpPr>
          <p:grpSpPr>
            <a:xfrm>
              <a:off x="3515302" y="1853777"/>
              <a:ext cx="1680754" cy="366163"/>
              <a:chOff x="4992973" y="2478085"/>
              <a:chExt cx="1680754" cy="366163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5DE277-A1F5-C6BD-75D5-8DDAA0DDA83E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515530-AC4A-7512-DEE2-C203FC50BE1D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6F1E5F-BB16-F45B-1843-774999542BB9}"/>
                </a:ext>
              </a:extLst>
            </p:cNvPr>
            <p:cNvGrpSpPr/>
            <p:nvPr/>
          </p:nvGrpSpPr>
          <p:grpSpPr>
            <a:xfrm>
              <a:off x="3515302" y="1372817"/>
              <a:ext cx="1680754" cy="366163"/>
              <a:chOff x="5145373" y="2418562"/>
              <a:chExt cx="1680754" cy="36616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90329EF-F6A7-6CE8-441E-F9102EACC069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70F79D-0F8B-8F3F-1255-1A81E401AF79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35145B-F909-3F16-AD41-2ADE8CE24BC6}"/>
                </a:ext>
              </a:extLst>
            </p:cNvPr>
            <p:cNvGrpSpPr/>
            <p:nvPr/>
          </p:nvGrpSpPr>
          <p:grpSpPr>
            <a:xfrm>
              <a:off x="3515302" y="898086"/>
              <a:ext cx="1680754" cy="366163"/>
              <a:chOff x="4992973" y="2478085"/>
              <a:chExt cx="1680754" cy="36616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FABCB55-F086-3CC1-144C-C4BB0EDA0796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2C0FF5-C381-6AE6-5B61-879B73CD9807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65601CA-1B29-1550-24A2-C6BF445A7AD4}"/>
                </a:ext>
              </a:extLst>
            </p:cNvPr>
            <p:cNvGrpSpPr/>
            <p:nvPr/>
          </p:nvGrpSpPr>
          <p:grpSpPr>
            <a:xfrm>
              <a:off x="6230854" y="4979859"/>
              <a:ext cx="1680754" cy="739183"/>
              <a:chOff x="4992973" y="3418723"/>
              <a:chExt cx="1680754" cy="739183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38CC4A8E-FCDA-35D5-D584-1E1412A7D3B3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7CADE9-8ADC-CB21-1D57-C22BCCA1F11C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Inter-Feature Attention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BB2DB1C-E488-A960-032C-AE61C4AD1CD1}"/>
                </a:ext>
              </a:extLst>
            </p:cNvPr>
            <p:cNvGrpSpPr/>
            <p:nvPr/>
          </p:nvGrpSpPr>
          <p:grpSpPr>
            <a:xfrm>
              <a:off x="6230854" y="4487102"/>
              <a:ext cx="1680754" cy="366163"/>
              <a:chOff x="5145373" y="2418562"/>
              <a:chExt cx="1680754" cy="36616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0545E32-8147-4ED4-A3F7-5316B977BB0D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117D29-4340-6D44-CC23-102EBAF86B71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 collapse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FCA2C7-E881-C059-482A-E1467245407B}"/>
                </a:ext>
              </a:extLst>
            </p:cNvPr>
            <p:cNvGrpSpPr/>
            <p:nvPr/>
          </p:nvGrpSpPr>
          <p:grpSpPr>
            <a:xfrm>
              <a:off x="6230854" y="4004959"/>
              <a:ext cx="1680754" cy="366163"/>
              <a:chOff x="4992973" y="2478085"/>
              <a:chExt cx="1680754" cy="36616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CAE4751-811A-6243-CC09-EC6A75FC5E96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686037-554C-E4FA-C440-D25F96AE31F8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6E6803-67A0-0485-26CF-C2EDF40D19CC}"/>
                </a:ext>
              </a:extLst>
            </p:cNvPr>
            <p:cNvGrpSpPr/>
            <p:nvPr/>
          </p:nvGrpSpPr>
          <p:grpSpPr>
            <a:xfrm>
              <a:off x="6230854" y="3523999"/>
              <a:ext cx="1680754" cy="366163"/>
              <a:chOff x="5145373" y="2418562"/>
              <a:chExt cx="1680754" cy="36616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1761D8F-3A7B-A965-2961-322A50118FAD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7ACC2-7533-FB48-DBC7-B7F272D5F35E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FA4664-2209-D87C-6C59-219A7B92E550}"/>
                </a:ext>
              </a:extLst>
            </p:cNvPr>
            <p:cNvGrpSpPr/>
            <p:nvPr/>
          </p:nvGrpSpPr>
          <p:grpSpPr>
            <a:xfrm>
              <a:off x="6230854" y="2348091"/>
              <a:ext cx="1680754" cy="739183"/>
              <a:chOff x="4992973" y="3418723"/>
              <a:chExt cx="1680754" cy="739183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2513170-CA01-4F55-3EE7-0DFB0EC9AE48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CF5AEB-A14D-C5EF-A1B7-9FB19690D0A8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Inter-Sample Attention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67F9B4-87D6-D3B7-AE4C-C1A6FC4BB40D}"/>
                </a:ext>
              </a:extLst>
            </p:cNvPr>
            <p:cNvGrpSpPr/>
            <p:nvPr/>
          </p:nvGrpSpPr>
          <p:grpSpPr>
            <a:xfrm>
              <a:off x="6230854" y="1853777"/>
              <a:ext cx="1680754" cy="366163"/>
              <a:chOff x="4992973" y="2478085"/>
              <a:chExt cx="1680754" cy="366163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0D3333F-7D34-DF9C-29D9-9174DEDF4C2D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CB0677-DCB1-332A-43B4-F5403A482ACD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0DABBA-4490-EC6A-2DB1-EDF839F1EB7C}"/>
                </a:ext>
              </a:extLst>
            </p:cNvPr>
            <p:cNvGrpSpPr/>
            <p:nvPr/>
          </p:nvGrpSpPr>
          <p:grpSpPr>
            <a:xfrm>
              <a:off x="6230854" y="1372817"/>
              <a:ext cx="1680754" cy="366163"/>
              <a:chOff x="5145373" y="2418562"/>
              <a:chExt cx="1680754" cy="366163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A7023DE-1808-C100-6A92-5091CDC14EFE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61D1AF-816E-DEC0-9FDE-AD97E4CF7FAE}"/>
                  </a:ext>
                </a:extLst>
              </p:cNvPr>
              <p:cNvSpPr txBox="1"/>
              <p:nvPr/>
            </p:nvSpPr>
            <p:spPr>
              <a:xfrm>
                <a:off x="5201629" y="2418562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1238F8-10DB-D31A-6B1B-0EBA526D803E}"/>
                </a:ext>
              </a:extLst>
            </p:cNvPr>
            <p:cNvGrpSpPr/>
            <p:nvPr/>
          </p:nvGrpSpPr>
          <p:grpSpPr>
            <a:xfrm>
              <a:off x="6230854" y="898086"/>
              <a:ext cx="1680754" cy="366163"/>
              <a:chOff x="4992973" y="2478085"/>
              <a:chExt cx="1680754" cy="366163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FC4E8E2A-A5BF-B421-0A38-830F8B47C87F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71A3A7-E710-EEBE-9723-CDD5EDA1ED1E}"/>
                  </a:ext>
                </a:extLst>
              </p:cNvPr>
              <p:cNvSpPr txBox="1"/>
              <p:nvPr/>
            </p:nvSpPr>
            <p:spPr>
              <a:xfrm>
                <a:off x="5049229" y="2478085"/>
                <a:ext cx="1568241" cy="3661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95D637-996B-DA5C-2B33-0B9A2CC20B08}"/>
                </a:ext>
              </a:extLst>
            </p:cNvPr>
            <p:cNvGrpSpPr/>
            <p:nvPr/>
          </p:nvGrpSpPr>
          <p:grpSpPr>
            <a:xfrm>
              <a:off x="3529174" y="5752382"/>
              <a:ext cx="1680754" cy="552673"/>
              <a:chOff x="5145373" y="2325310"/>
              <a:chExt cx="1680754" cy="552673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8A8C2A-88FF-AFC1-D348-580CCE0F6CBE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ACF90D-9E52-97EA-58A3-38A905683165}"/>
                  </a:ext>
                </a:extLst>
              </p:cNvPr>
              <p:cNvSpPr txBox="1"/>
              <p:nvPr/>
            </p:nvSpPr>
            <p:spPr>
              <a:xfrm>
                <a:off x="5201629" y="2325310"/>
                <a:ext cx="1568241" cy="5526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Linear expansion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5D20F7-8BA6-3B04-D9F3-949AC8AD8F06}"/>
                </a:ext>
              </a:extLst>
            </p:cNvPr>
            <p:cNvGrpSpPr/>
            <p:nvPr/>
          </p:nvGrpSpPr>
          <p:grpSpPr>
            <a:xfrm>
              <a:off x="6230854" y="5752382"/>
              <a:ext cx="1680754" cy="552673"/>
              <a:chOff x="5145373" y="2325310"/>
              <a:chExt cx="1680754" cy="552673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E254F02-A6A9-9894-D8D9-CCE7CE19B45F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FEA59-E7B3-1963-6BC4-2336A8E11936}"/>
                  </a:ext>
                </a:extLst>
              </p:cNvPr>
              <p:cNvSpPr txBox="1"/>
              <p:nvPr/>
            </p:nvSpPr>
            <p:spPr>
              <a:xfrm>
                <a:off x="5201629" y="2325310"/>
                <a:ext cx="1568241" cy="5526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Linear expansion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72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94F031F-FC7A-AC15-89B3-78C0368E8F36}"/>
              </a:ext>
            </a:extLst>
          </p:cNvPr>
          <p:cNvGrpSpPr/>
          <p:nvPr/>
        </p:nvGrpSpPr>
        <p:grpSpPr>
          <a:xfrm rot="10800000">
            <a:off x="4106849" y="3227455"/>
            <a:ext cx="589031" cy="361616"/>
            <a:chOff x="4125166" y="5061385"/>
            <a:chExt cx="589031" cy="3616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A16097-B434-5FE4-C611-8F6F81EDB48B}"/>
                </a:ext>
              </a:extLst>
            </p:cNvPr>
            <p:cNvSpPr/>
            <p:nvPr/>
          </p:nvSpPr>
          <p:spPr>
            <a:xfrm>
              <a:off x="4125166" y="5061385"/>
              <a:ext cx="589031" cy="141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BFA103-C036-A549-7D16-312D07B64983}"/>
                </a:ext>
              </a:extLst>
            </p:cNvPr>
            <p:cNvSpPr/>
            <p:nvPr/>
          </p:nvSpPr>
          <p:spPr>
            <a:xfrm>
              <a:off x="4125166" y="5217106"/>
              <a:ext cx="589031" cy="20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111839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4111228" y="4776056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2777971" y="474370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4114705" y="3782706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2761262" y="3692378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3C5288-0F46-199F-E541-A43B6136889C}"/>
              </a:ext>
            </a:extLst>
          </p:cNvPr>
          <p:cNvSpPr/>
          <p:nvPr/>
        </p:nvSpPr>
        <p:spPr>
          <a:xfrm rot="16200000">
            <a:off x="3711137" y="5404337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1" name="Bent Arrow 100">
            <a:extLst>
              <a:ext uri="{FF2B5EF4-FFF2-40B4-BE49-F238E27FC236}">
                <a16:creationId xmlns:a16="http://schemas.microsoft.com/office/drawing/2014/main" id="{BA360FD5-4EAA-A216-C2BB-4012A4C48515}"/>
              </a:ext>
            </a:extLst>
          </p:cNvPr>
          <p:cNvSpPr/>
          <p:nvPr/>
        </p:nvSpPr>
        <p:spPr>
          <a:xfrm rot="16200000" flipV="1">
            <a:off x="4197099" y="4932800"/>
            <a:ext cx="224173" cy="362054"/>
          </a:xfrm>
          <a:prstGeom prst="bentArrow">
            <a:avLst>
              <a:gd name="adj1" fmla="val 3575"/>
              <a:gd name="adj2" fmla="val 9044"/>
              <a:gd name="adj3" fmla="val 12003"/>
              <a:gd name="adj4" fmla="val 1482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2" name="Bent Arrow 101">
            <a:extLst>
              <a:ext uri="{FF2B5EF4-FFF2-40B4-BE49-F238E27FC236}">
                <a16:creationId xmlns:a16="http://schemas.microsoft.com/office/drawing/2014/main" id="{3A6278D4-0DB0-3810-9F44-4C127A9E3921}"/>
              </a:ext>
            </a:extLst>
          </p:cNvPr>
          <p:cNvSpPr/>
          <p:nvPr/>
        </p:nvSpPr>
        <p:spPr>
          <a:xfrm rot="5400000" flipH="1" flipV="1">
            <a:off x="3138245" y="4819363"/>
            <a:ext cx="116246" cy="362054"/>
          </a:xfrm>
          <a:prstGeom prst="bentArrow">
            <a:avLst>
              <a:gd name="adj1" fmla="val 6306"/>
              <a:gd name="adj2" fmla="val 15140"/>
              <a:gd name="adj3" fmla="val 20197"/>
              <a:gd name="adj4" fmla="val 3393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FAF5E14-7F36-7AAE-9EB8-09D02BD7AA98}"/>
              </a:ext>
            </a:extLst>
          </p:cNvPr>
          <p:cNvSpPr/>
          <p:nvPr/>
        </p:nvSpPr>
        <p:spPr>
          <a:xfrm rot="16200000">
            <a:off x="3004961" y="4004173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4578515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E0D23F-3CAC-5C56-BBD7-368B2142B0EB}"/>
              </a:ext>
            </a:extLst>
          </p:cNvPr>
          <p:cNvGrpSpPr/>
          <p:nvPr/>
        </p:nvGrpSpPr>
        <p:grpSpPr>
          <a:xfrm>
            <a:off x="4409557" y="4601679"/>
            <a:ext cx="168471" cy="135353"/>
            <a:chOff x="4409557" y="4601679"/>
            <a:chExt cx="168471" cy="135353"/>
          </a:xfrm>
        </p:grpSpPr>
        <p:sp>
          <p:nvSpPr>
            <p:cNvPr id="112" name="Bent Arrow 111">
              <a:extLst>
                <a:ext uri="{FF2B5EF4-FFF2-40B4-BE49-F238E27FC236}">
                  <a16:creationId xmlns:a16="http://schemas.microsoft.com/office/drawing/2014/main" id="{9F3BDC12-B780-7D95-DEAD-0FC07BF20BA0}"/>
                </a:ext>
              </a:extLst>
            </p:cNvPr>
            <p:cNvSpPr/>
            <p:nvPr/>
          </p:nvSpPr>
          <p:spPr>
            <a:xfrm rot="16200000" flipV="1">
              <a:off x="4470210" y="4576468"/>
              <a:ext cx="82607" cy="133029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15" name="Bent Arrow 114">
              <a:extLst>
                <a:ext uri="{FF2B5EF4-FFF2-40B4-BE49-F238E27FC236}">
                  <a16:creationId xmlns:a16="http://schemas.microsoft.com/office/drawing/2014/main" id="{A92157AD-D4B6-6FBA-05C9-AAC14A466792}"/>
                </a:ext>
              </a:extLst>
            </p:cNvPr>
            <p:cNvSpPr/>
            <p:nvPr/>
          </p:nvSpPr>
          <p:spPr>
            <a:xfrm rot="10800000" flipH="1" flipV="1">
              <a:off x="4409557" y="4659974"/>
              <a:ext cx="82607" cy="7705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89317EA-E5BA-8B8B-4DD6-1FC0E0F43B3B}"/>
              </a:ext>
            </a:extLst>
          </p:cNvPr>
          <p:cNvGrpSpPr/>
          <p:nvPr/>
        </p:nvGrpSpPr>
        <p:grpSpPr>
          <a:xfrm>
            <a:off x="3786613" y="4599973"/>
            <a:ext cx="629824" cy="83639"/>
            <a:chOff x="3786613" y="4599973"/>
            <a:chExt cx="629824" cy="8363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938CFF-8B88-67D3-A50D-6EFDC82F92C0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sp>
            <p:nvSpPr>
              <p:cNvPr id="118" name="Bent Arrow 117">
                <a:extLst>
                  <a:ext uri="{FF2B5EF4-FFF2-40B4-BE49-F238E27FC236}">
                    <a16:creationId xmlns:a16="http://schemas.microsoft.com/office/drawing/2014/main" id="{0B7CB34B-024D-4E61-6CA3-D9960407EEEE}"/>
                  </a:ext>
                </a:extLst>
              </p:cNvPr>
              <p:cNvSpPr/>
              <p:nvPr/>
            </p:nvSpPr>
            <p:spPr>
              <a:xfrm rot="16200000" flipV="1">
                <a:off x="4097110" y="4363254"/>
                <a:ext cx="82607" cy="556046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ent Arrow 118">
                <a:extLst>
                  <a:ext uri="{FF2B5EF4-FFF2-40B4-BE49-F238E27FC236}">
                    <a16:creationId xmlns:a16="http://schemas.microsoft.com/office/drawing/2014/main" id="{29E6E5DA-7628-605C-BB76-FBC06F1C8403}"/>
                  </a:ext>
                </a:extLst>
              </p:cNvPr>
              <p:cNvSpPr/>
              <p:nvPr/>
            </p:nvSpPr>
            <p:spPr>
              <a:xfrm rot="5400000" flipH="1" flipV="1">
                <a:off x="3783838" y="4603780"/>
                <a:ext cx="82607" cy="77058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Bent Arrow 121">
              <a:extLst>
                <a:ext uri="{FF2B5EF4-FFF2-40B4-BE49-F238E27FC236}">
                  <a16:creationId xmlns:a16="http://schemas.microsoft.com/office/drawing/2014/main" id="{E9274E9A-88EF-9F1B-0813-06AAB4D0A54F}"/>
                </a:ext>
              </a:extLst>
            </p:cNvPr>
            <p:cNvSpPr/>
            <p:nvPr/>
          </p:nvSpPr>
          <p:spPr>
            <a:xfrm rot="16200000" flipV="1">
              <a:off x="4126491" y="4539600"/>
              <a:ext cx="82607" cy="204245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4" name="Bent Arrow 123">
            <a:extLst>
              <a:ext uri="{FF2B5EF4-FFF2-40B4-BE49-F238E27FC236}">
                <a16:creationId xmlns:a16="http://schemas.microsoft.com/office/drawing/2014/main" id="{9EEA7E87-9EA1-A99B-477C-AE506874A9B9}"/>
              </a:ext>
            </a:extLst>
          </p:cNvPr>
          <p:cNvSpPr/>
          <p:nvPr/>
        </p:nvSpPr>
        <p:spPr>
          <a:xfrm rot="10800000" flipH="1" flipV="1">
            <a:off x="3036597" y="3560669"/>
            <a:ext cx="716231" cy="94328"/>
          </a:xfrm>
          <a:prstGeom prst="bentArrow">
            <a:avLst>
              <a:gd name="adj1" fmla="val 11171"/>
              <a:gd name="adj2" fmla="val 26086"/>
              <a:gd name="adj3" fmla="val 0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25" name="Bent Arrow 124">
            <a:extLst>
              <a:ext uri="{FF2B5EF4-FFF2-40B4-BE49-F238E27FC236}">
                <a16:creationId xmlns:a16="http://schemas.microsoft.com/office/drawing/2014/main" id="{9A96457A-D702-5713-72CD-3B62D005F130}"/>
              </a:ext>
            </a:extLst>
          </p:cNvPr>
          <p:cNvSpPr/>
          <p:nvPr/>
        </p:nvSpPr>
        <p:spPr>
          <a:xfrm rot="16200000" flipH="1" flipV="1">
            <a:off x="3258557" y="4066423"/>
            <a:ext cx="1056090" cy="83545"/>
          </a:xfrm>
          <a:prstGeom prst="bentArrow">
            <a:avLst>
              <a:gd name="adj1" fmla="val 11171"/>
              <a:gd name="adj2" fmla="val 26086"/>
              <a:gd name="adj3" fmla="val 0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A4788DE5-EB88-EE57-822A-C6469EA7757D}"/>
              </a:ext>
            </a:extLst>
          </p:cNvPr>
          <p:cNvSpPr/>
          <p:nvPr/>
        </p:nvSpPr>
        <p:spPr>
          <a:xfrm rot="16200000">
            <a:off x="4364695" y="3136221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B1A819-276E-0380-649F-04E1290C758C}"/>
              </a:ext>
            </a:extLst>
          </p:cNvPr>
          <p:cNvGrpSpPr/>
          <p:nvPr/>
        </p:nvGrpSpPr>
        <p:grpSpPr>
          <a:xfrm rot="10800000">
            <a:off x="3386811" y="4949333"/>
            <a:ext cx="720038" cy="359842"/>
            <a:chOff x="3386811" y="4949333"/>
            <a:chExt cx="720038" cy="359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82E4C1B-ABFA-EF24-D4BC-84B55272CF7F}"/>
                </a:ext>
              </a:extLst>
            </p:cNvPr>
            <p:cNvGrpSpPr/>
            <p:nvPr/>
          </p:nvGrpSpPr>
          <p:grpSpPr>
            <a:xfrm>
              <a:off x="3438084" y="4949334"/>
              <a:ext cx="606724" cy="359841"/>
              <a:chOff x="3438084" y="5063839"/>
              <a:chExt cx="606724" cy="3598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348A9-15A4-A347-93BF-EE66F866B6B4}"/>
                  </a:ext>
                </a:extLst>
              </p:cNvPr>
              <p:cNvSpPr/>
              <p:nvPr/>
            </p:nvSpPr>
            <p:spPr>
              <a:xfrm>
                <a:off x="3448330" y="5063839"/>
                <a:ext cx="589031" cy="359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45ECA8-C18A-F1FA-042C-9E6E197A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084" y="5209520"/>
                <a:ext cx="606724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ight Brace 132">
              <a:extLst>
                <a:ext uri="{FF2B5EF4-FFF2-40B4-BE49-F238E27FC236}">
                  <a16:creationId xmlns:a16="http://schemas.microsoft.com/office/drawing/2014/main" id="{E9576320-FFC7-88E4-CEB1-E0AB1540643E}"/>
                </a:ext>
              </a:extLst>
            </p:cNvPr>
            <p:cNvSpPr/>
            <p:nvPr/>
          </p:nvSpPr>
          <p:spPr>
            <a:xfrm>
              <a:off x="4061130" y="5098259"/>
              <a:ext cx="45719" cy="201251"/>
            </a:xfrm>
            <a:prstGeom prst="rightBrace">
              <a:avLst>
                <a:gd name="adj1" fmla="val 78187"/>
                <a:gd name="adj2" fmla="val 51997"/>
              </a:avLst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216A373E-D12F-E6A6-5DB1-0CE8CB9D75BB}"/>
                </a:ext>
              </a:extLst>
            </p:cNvPr>
            <p:cNvSpPr/>
            <p:nvPr/>
          </p:nvSpPr>
          <p:spPr>
            <a:xfrm rot="10800000">
              <a:off x="3386811" y="4949333"/>
              <a:ext cx="45719" cy="14568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3367AA-CFF5-EE0A-32FE-18CE877DCD4F}"/>
              </a:ext>
            </a:extLst>
          </p:cNvPr>
          <p:cNvGrpSpPr/>
          <p:nvPr/>
        </p:nvGrpSpPr>
        <p:grpSpPr>
          <a:xfrm rot="10800000" flipH="1">
            <a:off x="4046407" y="3239073"/>
            <a:ext cx="45724" cy="341076"/>
            <a:chOff x="4088369" y="2446165"/>
            <a:chExt cx="45724" cy="341076"/>
          </a:xfrm>
        </p:grpSpPr>
        <p:sp>
          <p:nvSpPr>
            <p:cNvPr id="135" name="Right Brace 134">
              <a:extLst>
                <a:ext uri="{FF2B5EF4-FFF2-40B4-BE49-F238E27FC236}">
                  <a16:creationId xmlns:a16="http://schemas.microsoft.com/office/drawing/2014/main" id="{E658EBAC-DA67-3A7F-05CB-205375D4C537}"/>
                </a:ext>
              </a:extLst>
            </p:cNvPr>
            <p:cNvSpPr/>
            <p:nvPr/>
          </p:nvSpPr>
          <p:spPr>
            <a:xfrm rot="10800000">
              <a:off x="4088374" y="2446165"/>
              <a:ext cx="45719" cy="130871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01EBFD1-4053-1D64-EB70-6AABB8CDFE37}"/>
                </a:ext>
              </a:extLst>
            </p:cNvPr>
            <p:cNvSpPr/>
            <p:nvPr/>
          </p:nvSpPr>
          <p:spPr>
            <a:xfrm rot="10800000">
              <a:off x="4088369" y="2599049"/>
              <a:ext cx="45719" cy="18819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B8C408-A887-ED60-4CC2-19E057FC014F}"/>
              </a:ext>
            </a:extLst>
          </p:cNvPr>
          <p:cNvGrpSpPr/>
          <p:nvPr/>
        </p:nvGrpSpPr>
        <p:grpSpPr>
          <a:xfrm>
            <a:off x="3038475" y="3275877"/>
            <a:ext cx="986153" cy="258390"/>
            <a:chOff x="3080437" y="2482969"/>
            <a:chExt cx="986153" cy="258390"/>
          </a:xfrm>
          <a:solidFill>
            <a:srgbClr val="4472C4"/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10FF227-20F6-52DF-C7E4-D84B5622BF16}"/>
                </a:ext>
              </a:extLst>
            </p:cNvPr>
            <p:cNvGrpSpPr/>
            <p:nvPr/>
          </p:nvGrpSpPr>
          <p:grpSpPr>
            <a:xfrm>
              <a:off x="3080437" y="2482969"/>
              <a:ext cx="986153" cy="93777"/>
              <a:chOff x="3080437" y="2482969"/>
              <a:chExt cx="986153" cy="93777"/>
            </a:xfrm>
            <a:grpFill/>
          </p:grpSpPr>
          <p:sp>
            <p:nvSpPr>
              <p:cNvPr id="31" name="Bent Arrow 30">
                <a:extLst>
                  <a:ext uri="{FF2B5EF4-FFF2-40B4-BE49-F238E27FC236}">
                    <a16:creationId xmlns:a16="http://schemas.microsoft.com/office/drawing/2014/main" id="{E8951FA1-7784-7B18-C4FF-C5790249DEB0}"/>
                  </a:ext>
                </a:extLst>
              </p:cNvPr>
              <p:cNvSpPr/>
              <p:nvPr/>
            </p:nvSpPr>
            <p:spPr>
              <a:xfrm rot="10800000" flipH="1" flipV="1">
                <a:off x="3080437" y="2482969"/>
                <a:ext cx="964371" cy="93777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A6D680E5-70AF-87A4-DC1E-DEBCF75F2DBE}"/>
                  </a:ext>
                </a:extLst>
              </p:cNvPr>
              <p:cNvSpPr/>
              <p:nvPr/>
            </p:nvSpPr>
            <p:spPr>
              <a:xfrm>
                <a:off x="4005193" y="2483410"/>
                <a:ext cx="61397" cy="49737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896114-1822-83CA-5BDC-5AAA5E34B05B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45" y="2560368"/>
              <a:ext cx="0" cy="180991"/>
            </a:xfrm>
            <a:prstGeom prst="line">
              <a:avLst/>
            </a:prstGeom>
            <a:grpFill/>
            <a:ln w="10541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53ED58E2-BDF5-92FF-533F-C3A15F5A6817}"/>
              </a:ext>
            </a:extLst>
          </p:cNvPr>
          <p:cNvSpPr/>
          <p:nvPr/>
        </p:nvSpPr>
        <p:spPr>
          <a:xfrm rot="16200000">
            <a:off x="4341099" y="3658517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BA83A8D-0F85-5102-D10D-9678E599CE2E}"/>
              </a:ext>
            </a:extLst>
          </p:cNvPr>
          <p:cNvGrpSpPr/>
          <p:nvPr/>
        </p:nvGrpSpPr>
        <p:grpSpPr>
          <a:xfrm>
            <a:off x="4038720" y="1188440"/>
            <a:ext cx="767620" cy="188193"/>
            <a:chOff x="4992973" y="2478087"/>
            <a:chExt cx="1680754" cy="366160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12C7559-CFEF-6307-77B2-4807AE261F78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27D974-0F8B-B2EE-D5B1-34E3737488EA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Decoder</a:t>
              </a: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59E6C106-75C7-1A13-FEC9-78BCD5ED754D}"/>
              </a:ext>
            </a:extLst>
          </p:cNvPr>
          <p:cNvSpPr/>
          <p:nvPr/>
        </p:nvSpPr>
        <p:spPr>
          <a:xfrm rot="16200000">
            <a:off x="4351927" y="1442322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B91E6A-2FD7-B5FB-87F9-7AFB9383126A}"/>
              </a:ext>
            </a:extLst>
          </p:cNvPr>
          <p:cNvSpPr txBox="1"/>
          <p:nvPr/>
        </p:nvSpPr>
        <p:spPr>
          <a:xfrm>
            <a:off x="4051104" y="874318"/>
            <a:ext cx="716234" cy="188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623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Output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C8BDF9-3C53-D89A-2C31-78EFB3BD3E0A}"/>
              </a:ext>
            </a:extLst>
          </p:cNvPr>
          <p:cNvSpPr/>
          <p:nvPr/>
        </p:nvSpPr>
        <p:spPr>
          <a:xfrm rot="16200000">
            <a:off x="4351926" y="1083889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945D52-955F-CEAD-BF3C-DC2705AAA89F}"/>
              </a:ext>
            </a:extLst>
          </p:cNvPr>
          <p:cNvGrpSpPr/>
          <p:nvPr/>
        </p:nvGrpSpPr>
        <p:grpSpPr>
          <a:xfrm>
            <a:off x="925306" y="4083817"/>
            <a:ext cx="1426594" cy="430637"/>
            <a:chOff x="1044248" y="4086476"/>
            <a:chExt cx="1426594" cy="43063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58DEC6B-3DD5-272B-35C2-DEE302068F3D}"/>
                </a:ext>
              </a:extLst>
            </p:cNvPr>
            <p:cNvGrpSpPr/>
            <p:nvPr/>
          </p:nvGrpSpPr>
          <p:grpSpPr>
            <a:xfrm>
              <a:off x="1044248" y="4086476"/>
              <a:ext cx="1192790" cy="430637"/>
              <a:chOff x="1044248" y="4086476"/>
              <a:chExt cx="1192790" cy="43063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D537FE-ED88-E56A-7B73-AE56E77FBADD}"/>
                  </a:ext>
                </a:extLst>
              </p:cNvPr>
              <p:cNvSpPr/>
              <p:nvPr/>
            </p:nvSpPr>
            <p:spPr>
              <a:xfrm>
                <a:off x="1238535" y="4086476"/>
                <a:ext cx="998503" cy="430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97643AD-7012-0EBA-8BD4-844160FBEF97}"/>
                  </a:ext>
                </a:extLst>
              </p:cNvPr>
              <p:cNvGrpSpPr/>
              <p:nvPr/>
            </p:nvGrpSpPr>
            <p:grpSpPr>
              <a:xfrm>
                <a:off x="1044248" y="4124878"/>
                <a:ext cx="1153165" cy="361592"/>
                <a:chOff x="842671" y="5524021"/>
                <a:chExt cx="1153165" cy="361592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D491315-58A8-9B31-EDF8-DD8F5D72328F}"/>
                    </a:ext>
                  </a:extLst>
                </p:cNvPr>
                <p:cNvGrpSpPr/>
                <p:nvPr/>
              </p:nvGrpSpPr>
              <p:grpSpPr>
                <a:xfrm>
                  <a:off x="842671" y="5524021"/>
                  <a:ext cx="1153165" cy="361592"/>
                  <a:chOff x="844684" y="5351126"/>
                  <a:chExt cx="1153165" cy="361592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0F4916AD-0EED-3D15-84A6-01094C0712C3}"/>
                      </a:ext>
                    </a:extLst>
                  </p:cNvPr>
                  <p:cNvGrpSpPr/>
                  <p:nvPr/>
                </p:nvGrpSpPr>
                <p:grpSpPr>
                  <a:xfrm>
                    <a:off x="1068876" y="5351126"/>
                    <a:ext cx="928973" cy="361590"/>
                    <a:chOff x="1068876" y="5351126"/>
                    <a:chExt cx="928973" cy="361590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978F1B00-12F9-7858-6B6E-ED0B11811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001" y="5351126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2E82F8DF-5ED9-AE9A-3037-691DDCB5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001" y="5462133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F255EF60-B6E0-F6AD-F062-BFCAEF4CE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876" y="5633171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sp>
                <p:nvSpPr>
                  <p:cNvPr id="160" name="U-turn Arrow 159">
                    <a:extLst>
                      <a:ext uri="{FF2B5EF4-FFF2-40B4-BE49-F238E27FC236}">
                        <a16:creationId xmlns:a16="http://schemas.microsoft.com/office/drawing/2014/main" id="{B265A9A3-851D-F4EC-D115-C9D0BA82B2E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801923" y="5483803"/>
                    <a:ext cx="342057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U-turn Arrow 160">
                    <a:extLst>
                      <a:ext uri="{FF2B5EF4-FFF2-40B4-BE49-F238E27FC236}">
                        <a16:creationId xmlns:a16="http://schemas.microsoft.com/office/drawing/2014/main" id="{9C0B99FF-54E3-793B-9B7F-DE020DC0F42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906667" y="5425451"/>
                    <a:ext cx="164321" cy="8499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" name="U-turn Arrow 161">
                    <a:extLst>
                      <a:ext uri="{FF2B5EF4-FFF2-40B4-BE49-F238E27FC236}">
                        <a16:creationId xmlns:a16="http://schemas.microsoft.com/office/drawing/2014/main" id="{3D09AAB4-BE71-7F53-728C-59FC3F31429E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857877" y="5487003"/>
                    <a:ext cx="159935" cy="186321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34855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363C65E-6E4F-367D-D887-04E09D6B13CF}"/>
                    </a:ext>
                  </a:extLst>
                </p:cNvPr>
                <p:cNvSpPr txBox="1"/>
                <p:nvPr/>
              </p:nvSpPr>
              <p:spPr>
                <a:xfrm>
                  <a:off x="1271671" y="5646758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9B1A2B-6981-9FEC-4E42-95A7F1261C40}"/>
                    </a:ext>
                  </a:extLst>
                </p:cNvPr>
                <p:cNvSpPr txBox="1"/>
                <p:nvPr/>
              </p:nvSpPr>
              <p:spPr>
                <a:xfrm>
                  <a:off x="2177353" y="4099541"/>
                  <a:ext cx="276101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9B1A2B-6981-9FEC-4E42-95A7F126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353" y="4099541"/>
                  <a:ext cx="276101" cy="107722"/>
                </a:xfrm>
                <a:prstGeom prst="rect">
                  <a:avLst/>
                </a:prstGeom>
                <a:blipFill>
                  <a:blip r:embed="rId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018ED-7F6A-098F-44B9-E9F63472F215}"/>
                    </a:ext>
                  </a:extLst>
                </p:cNvPr>
                <p:cNvSpPr txBox="1"/>
                <p:nvPr/>
              </p:nvSpPr>
              <p:spPr>
                <a:xfrm>
                  <a:off x="2175996" y="4214520"/>
                  <a:ext cx="281423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018ED-7F6A-098F-44B9-E9F63472F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96" y="4214520"/>
                  <a:ext cx="281423" cy="10772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DA5337-091F-AD56-678C-7C0AB51F9444}"/>
                    </a:ext>
                  </a:extLst>
                </p:cNvPr>
                <p:cNvSpPr txBox="1"/>
                <p:nvPr/>
              </p:nvSpPr>
              <p:spPr>
                <a:xfrm>
                  <a:off x="2175313" y="4392834"/>
                  <a:ext cx="29552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DA5337-091F-AD56-678C-7C0AB51F9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13" y="4392834"/>
                  <a:ext cx="295529" cy="10772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F4DDB06-7FC9-790A-F56E-2562F6EBFCE2}"/>
              </a:ext>
            </a:extLst>
          </p:cNvPr>
          <p:cNvGrpSpPr/>
          <p:nvPr/>
        </p:nvGrpSpPr>
        <p:grpSpPr>
          <a:xfrm>
            <a:off x="841070" y="3892583"/>
            <a:ext cx="1686854" cy="892938"/>
            <a:chOff x="841406" y="3962922"/>
            <a:chExt cx="1686854" cy="718062"/>
          </a:xfrm>
        </p:grpSpPr>
        <p:sp>
          <p:nvSpPr>
            <p:cNvPr id="165" name="Right Brace 164">
              <a:extLst>
                <a:ext uri="{FF2B5EF4-FFF2-40B4-BE49-F238E27FC236}">
                  <a16:creationId xmlns:a16="http://schemas.microsoft.com/office/drawing/2014/main" id="{ACACF1C2-C205-7B9A-ED55-002A5FF172DC}"/>
                </a:ext>
              </a:extLst>
            </p:cNvPr>
            <p:cNvSpPr/>
            <p:nvPr/>
          </p:nvSpPr>
          <p:spPr>
            <a:xfrm>
              <a:off x="2311434" y="3970593"/>
              <a:ext cx="216826" cy="657083"/>
            </a:xfrm>
            <a:prstGeom prst="rightBrace">
              <a:avLst>
                <a:gd name="adj1" fmla="val 78187"/>
                <a:gd name="adj2" fmla="val 51997"/>
              </a:avLst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EA9EB68-5DF2-F081-48B9-72AF437E0F5F}"/>
                </a:ext>
              </a:extLst>
            </p:cNvPr>
            <p:cNvSpPr/>
            <p:nvPr/>
          </p:nvSpPr>
          <p:spPr>
            <a:xfrm>
              <a:off x="841406" y="3970593"/>
              <a:ext cx="1478052" cy="657083"/>
            </a:xfrm>
            <a:prstGeom prst="rect">
              <a:avLst/>
            </a:prstGeom>
            <a:noFill/>
            <a:ln w="6350"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7861DC-856D-2D8D-8125-036C042C1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645" y="3962922"/>
              <a:ext cx="4813" cy="718062"/>
            </a:xfrm>
            <a:prstGeom prst="line">
              <a:avLst/>
            </a:prstGeom>
            <a:ln w="158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72823-5225-5E8D-ED6F-EBDC87914182}"/>
              </a:ext>
            </a:extLst>
          </p:cNvPr>
          <p:cNvGrpSpPr/>
          <p:nvPr/>
        </p:nvGrpSpPr>
        <p:grpSpPr>
          <a:xfrm>
            <a:off x="2678129" y="5546569"/>
            <a:ext cx="2122092" cy="399082"/>
            <a:chOff x="4938655" y="3381425"/>
            <a:chExt cx="1792552" cy="7764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C39F6C-9D19-4433-BEE0-598D94C73BE5}"/>
                </a:ext>
              </a:extLst>
            </p:cNvPr>
            <p:cNvSpPr/>
            <p:nvPr/>
          </p:nvSpPr>
          <p:spPr>
            <a:xfrm>
              <a:off x="4938655" y="3381425"/>
              <a:ext cx="1792552" cy="7706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C7BB6-90A4-6401-AD96-6C3167D81189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Inter-Feature 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Attention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8BA5E4-9F4F-4BFF-9E6A-C482997CBDC7}"/>
              </a:ext>
            </a:extLst>
          </p:cNvPr>
          <p:cNvGrpSpPr/>
          <p:nvPr/>
        </p:nvGrpSpPr>
        <p:grpSpPr>
          <a:xfrm>
            <a:off x="3339229" y="6089151"/>
            <a:ext cx="767620" cy="1136759"/>
            <a:chOff x="3352452" y="7017789"/>
            <a:chExt cx="767620" cy="11367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65FFB0-6E6B-E507-4697-C61758A91C5D}"/>
                </a:ext>
              </a:extLst>
            </p:cNvPr>
            <p:cNvGrpSpPr/>
            <p:nvPr/>
          </p:nvGrpSpPr>
          <p:grpSpPr>
            <a:xfrm>
              <a:off x="3352452" y="7017789"/>
              <a:ext cx="767620" cy="1136759"/>
              <a:chOff x="3352452" y="7017789"/>
              <a:chExt cx="767620" cy="113675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44145E-CEDF-01DB-D650-6881CDAF08F0}"/>
                  </a:ext>
                </a:extLst>
              </p:cNvPr>
              <p:cNvSpPr/>
              <p:nvPr/>
            </p:nvSpPr>
            <p:spPr>
              <a:xfrm>
                <a:off x="3446860" y="7151908"/>
                <a:ext cx="589031" cy="359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00" name="Right Arrow 99">
                <a:extLst>
                  <a:ext uri="{FF2B5EF4-FFF2-40B4-BE49-F238E27FC236}">
                    <a16:creationId xmlns:a16="http://schemas.microsoft.com/office/drawing/2014/main" id="{F5E39E5A-CC37-F68D-BB7C-2166B5DACABD}"/>
                  </a:ext>
                </a:extLst>
              </p:cNvPr>
              <p:cNvSpPr/>
              <p:nvPr/>
            </p:nvSpPr>
            <p:spPr>
              <a:xfrm rot="16200000">
                <a:off x="3697489" y="7043949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1B1F42-EE84-718B-804C-807501E76688}"/>
                  </a:ext>
                </a:extLst>
              </p:cNvPr>
              <p:cNvGrpSpPr/>
              <p:nvPr/>
            </p:nvGrpSpPr>
            <p:grpSpPr>
              <a:xfrm>
                <a:off x="3352452" y="7687537"/>
                <a:ext cx="767620" cy="188193"/>
                <a:chOff x="4992973" y="2478087"/>
                <a:chExt cx="1680754" cy="366160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66F3F1E1-4202-74FD-785B-DA448FDC6E13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A1E919-BC01-B32B-E8C2-DD4D2A6252B3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Encoder</a:t>
                  </a:r>
                </a:p>
              </p:txBody>
            </p:sp>
          </p:grp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CE9D9686-CB18-3B51-0455-42586396CE0B}"/>
                  </a:ext>
                </a:extLst>
              </p:cNvPr>
              <p:cNvSpPr/>
              <p:nvPr/>
            </p:nvSpPr>
            <p:spPr>
              <a:xfrm rot="16200000">
                <a:off x="3692476" y="7579216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65F092-153A-3354-FC0C-C4E362555B3E}"/>
                  </a:ext>
                </a:extLst>
              </p:cNvPr>
              <p:cNvSpPr txBox="1"/>
              <p:nvPr/>
            </p:nvSpPr>
            <p:spPr>
              <a:xfrm>
                <a:off x="3386810" y="7966355"/>
                <a:ext cx="716234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Input</a:t>
                </a:r>
              </a:p>
            </p:txBody>
          </p:sp>
        </p:grp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9650CD29-C84D-3EB6-C982-1E977FB974AF}"/>
                </a:ext>
              </a:extLst>
            </p:cNvPr>
            <p:cNvSpPr/>
            <p:nvPr/>
          </p:nvSpPr>
          <p:spPr>
            <a:xfrm rot="16200000">
              <a:off x="3692027" y="7932396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FFAB78-4433-FB1A-D211-8D699DAF8300}"/>
              </a:ext>
            </a:extLst>
          </p:cNvPr>
          <p:cNvGrpSpPr/>
          <p:nvPr/>
        </p:nvGrpSpPr>
        <p:grpSpPr>
          <a:xfrm>
            <a:off x="925306" y="5166942"/>
            <a:ext cx="1552450" cy="1031963"/>
            <a:chOff x="925306" y="5888832"/>
            <a:chExt cx="1552450" cy="103196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D426452-EDC6-EFDD-347E-4FEE3672EAA0}"/>
                </a:ext>
              </a:extLst>
            </p:cNvPr>
            <p:cNvGrpSpPr/>
            <p:nvPr/>
          </p:nvGrpSpPr>
          <p:grpSpPr>
            <a:xfrm>
              <a:off x="1114171" y="5988575"/>
              <a:ext cx="998502" cy="772480"/>
              <a:chOff x="1233113" y="5991234"/>
              <a:chExt cx="998502" cy="77248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B225E97-FE6D-B020-BF5D-423D68A716BB}"/>
                  </a:ext>
                </a:extLst>
              </p:cNvPr>
              <p:cNvGrpSpPr/>
              <p:nvPr/>
            </p:nvGrpSpPr>
            <p:grpSpPr>
              <a:xfrm>
                <a:off x="1233113" y="5991234"/>
                <a:ext cx="998502" cy="772480"/>
                <a:chOff x="999407" y="5733967"/>
                <a:chExt cx="998502" cy="7724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CDF6C59-166C-075B-95F3-4CC8A919036A}"/>
                    </a:ext>
                  </a:extLst>
                </p:cNvPr>
                <p:cNvSpPr/>
                <p:nvPr/>
              </p:nvSpPr>
              <p:spPr>
                <a:xfrm>
                  <a:off x="999407" y="5894784"/>
                  <a:ext cx="998502" cy="611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35E31E33-1557-9FBF-0C9B-454A5C102CC0}"/>
                    </a:ext>
                  </a:extLst>
                </p:cNvPr>
                <p:cNvGrpSpPr/>
                <p:nvPr/>
              </p:nvGrpSpPr>
              <p:grpSpPr>
                <a:xfrm>
                  <a:off x="1036569" y="5733967"/>
                  <a:ext cx="927848" cy="311141"/>
                  <a:chOff x="1108957" y="6839804"/>
                  <a:chExt cx="927848" cy="311141"/>
                </a:xfrm>
              </p:grpSpPr>
              <p:sp>
                <p:nvSpPr>
                  <p:cNvPr id="189" name="U-turn Arrow 188">
                    <a:extLst>
                      <a:ext uri="{FF2B5EF4-FFF2-40B4-BE49-F238E27FC236}">
                        <a16:creationId xmlns:a16="http://schemas.microsoft.com/office/drawing/2014/main" id="{18E9688A-7ED7-AB88-493E-F56ADAC0B000}"/>
                      </a:ext>
                    </a:extLst>
                  </p:cNvPr>
                  <p:cNvSpPr/>
                  <p:nvPr/>
                </p:nvSpPr>
                <p:spPr>
                  <a:xfrm>
                    <a:off x="1224147" y="6881368"/>
                    <a:ext cx="295733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U-turn Arrow 189">
                    <a:extLst>
                      <a:ext uri="{FF2B5EF4-FFF2-40B4-BE49-F238E27FC236}">
                        <a16:creationId xmlns:a16="http://schemas.microsoft.com/office/drawing/2014/main" id="{87E56977-070E-5D1B-9AA5-AB1533B763C6}"/>
                      </a:ext>
                    </a:extLst>
                  </p:cNvPr>
                  <p:cNvSpPr/>
                  <p:nvPr/>
                </p:nvSpPr>
                <p:spPr>
                  <a:xfrm>
                    <a:off x="1257300" y="6917598"/>
                    <a:ext cx="666235" cy="7542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U-turn Arrow 190">
                    <a:extLst>
                      <a:ext uri="{FF2B5EF4-FFF2-40B4-BE49-F238E27FC236}">
                        <a16:creationId xmlns:a16="http://schemas.microsoft.com/office/drawing/2014/main" id="{84A26A6B-F067-3B04-B497-CF6988992E82}"/>
                      </a:ext>
                    </a:extLst>
                  </p:cNvPr>
                  <p:cNvSpPr/>
                  <p:nvPr/>
                </p:nvSpPr>
                <p:spPr>
                  <a:xfrm>
                    <a:off x="1456267" y="6839804"/>
                    <a:ext cx="508150" cy="153219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50000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B4064EC8-6838-FBFF-6F18-01916DA271AB}"/>
                      </a:ext>
                    </a:extLst>
                  </p:cNvPr>
                  <p:cNvGrpSpPr/>
                  <p:nvPr/>
                </p:nvGrpSpPr>
                <p:grpSpPr>
                  <a:xfrm>
                    <a:off x="1108957" y="6962752"/>
                    <a:ext cx="927848" cy="188193"/>
                    <a:chOff x="1108957" y="6962752"/>
                    <a:chExt cx="927848" cy="188193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F7988633-59A0-9998-B456-A59805D62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8957" y="7028833"/>
                      <a:ext cx="927848" cy="79545"/>
                      <a:chOff x="1108957" y="7028833"/>
                      <a:chExt cx="927848" cy="79545"/>
                    </a:xfrm>
                  </p:grpSpPr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BA7E202C-4AE1-5824-10F2-75CBC9B3A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8957" y="7028833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18236F59-A985-2195-EFDB-EBC2748B6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1562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E6AD90FD-2A1C-6FA5-D346-9F64FC8D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3015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00978685-04B0-CFB0-98B4-BC12EF8F2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096" y="7045744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E5184596-D33E-6761-C35B-529B5BA3F3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8386" y="6962752"/>
                      <a:ext cx="475149" cy="188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. . .</a:t>
                      </a:r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AAAD9E-3D55-B677-9F64-DCC3535BB326}"/>
                </a:ext>
              </a:extLst>
            </p:cNvPr>
            <p:cNvGrpSpPr/>
            <p:nvPr/>
          </p:nvGrpSpPr>
          <p:grpSpPr>
            <a:xfrm>
              <a:off x="925306" y="5888832"/>
              <a:ext cx="1552450" cy="1031963"/>
              <a:chOff x="925306" y="5888832"/>
              <a:chExt cx="1552450" cy="1031963"/>
            </a:xfrm>
          </p:grpSpPr>
          <p:sp>
            <p:nvSpPr>
              <p:cNvPr id="166" name="Right Brace 165">
                <a:extLst>
                  <a:ext uri="{FF2B5EF4-FFF2-40B4-BE49-F238E27FC236}">
                    <a16:creationId xmlns:a16="http://schemas.microsoft.com/office/drawing/2014/main" id="{A8EC4B25-BDFD-809A-272B-387CB69D9043}"/>
                  </a:ext>
                </a:extLst>
              </p:cNvPr>
              <p:cNvSpPr/>
              <p:nvPr/>
            </p:nvSpPr>
            <p:spPr>
              <a:xfrm>
                <a:off x="2260930" y="5888832"/>
                <a:ext cx="216826" cy="1031963"/>
              </a:xfrm>
              <a:prstGeom prst="rightBrace">
                <a:avLst>
                  <a:gd name="adj1" fmla="val 78187"/>
                  <a:gd name="adj2" fmla="val 51997"/>
                </a:avLst>
              </a:prstGeom>
              <a:ln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EA5AE7E-9D58-71FF-6DF7-D588FE6C30DC}"/>
                  </a:ext>
                </a:extLst>
              </p:cNvPr>
              <p:cNvSpPr/>
              <p:nvPr/>
            </p:nvSpPr>
            <p:spPr>
              <a:xfrm>
                <a:off x="925306" y="5894023"/>
                <a:ext cx="1333250" cy="1026772"/>
              </a:xfrm>
              <a:prstGeom prst="rect">
                <a:avLst/>
              </a:prstGeom>
              <a:noFill/>
              <a:ln w="6350">
                <a:solidFill>
                  <a:srgbClr val="4472C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B61F9F-9817-BA01-76C9-86CFF4A16B14}"/>
              </a:ext>
            </a:extLst>
          </p:cNvPr>
          <p:cNvCxnSpPr>
            <a:cxnSpLocks/>
            <a:stCxn id="166" idx="0"/>
          </p:cNvCxnSpPr>
          <p:nvPr/>
        </p:nvCxnSpPr>
        <p:spPr>
          <a:xfrm>
            <a:off x="2260930" y="5166942"/>
            <a:ext cx="0" cy="1128957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FE0A4CD1-7099-486D-F191-AC86BBC4C457}"/>
              </a:ext>
            </a:extLst>
          </p:cNvPr>
          <p:cNvSpPr/>
          <p:nvPr/>
        </p:nvSpPr>
        <p:spPr>
          <a:xfrm rot="16200000">
            <a:off x="4358957" y="4014610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7534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760362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760362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5188712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065636-5507-E039-1EDE-2C73F7E0CA1F}"/>
              </a:ext>
            </a:extLst>
          </p:cNvPr>
          <p:cNvGrpSpPr/>
          <p:nvPr/>
        </p:nvGrpSpPr>
        <p:grpSpPr>
          <a:xfrm>
            <a:off x="3070763" y="4638404"/>
            <a:ext cx="1507265" cy="692400"/>
            <a:chOff x="3070763" y="4044632"/>
            <a:chExt cx="1507265" cy="69240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E0D23F-3CAC-5C56-BBD7-368B2142B0EB}"/>
                </a:ext>
              </a:extLst>
            </p:cNvPr>
            <p:cNvGrpSpPr/>
            <p:nvPr/>
          </p:nvGrpSpPr>
          <p:grpSpPr>
            <a:xfrm>
              <a:off x="4409557" y="4601679"/>
              <a:ext cx="168471" cy="135353"/>
              <a:chOff x="4409557" y="4601679"/>
              <a:chExt cx="168471" cy="135353"/>
            </a:xfrm>
          </p:grpSpPr>
          <p:sp>
            <p:nvSpPr>
              <p:cNvPr id="112" name="Bent Arrow 111">
                <a:extLst>
                  <a:ext uri="{FF2B5EF4-FFF2-40B4-BE49-F238E27FC236}">
                    <a16:creationId xmlns:a16="http://schemas.microsoft.com/office/drawing/2014/main" id="{9F3BDC12-B780-7D95-DEAD-0FC07BF20BA0}"/>
                  </a:ext>
                </a:extLst>
              </p:cNvPr>
              <p:cNvSpPr/>
              <p:nvPr/>
            </p:nvSpPr>
            <p:spPr>
              <a:xfrm rot="16200000" flipV="1">
                <a:off x="4470210" y="4576468"/>
                <a:ext cx="82607" cy="133029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Bent Arrow 114">
                <a:extLst>
                  <a:ext uri="{FF2B5EF4-FFF2-40B4-BE49-F238E27FC236}">
                    <a16:creationId xmlns:a16="http://schemas.microsoft.com/office/drawing/2014/main" id="{A92157AD-D4B6-6FBA-05C9-AAC14A466792}"/>
                  </a:ext>
                </a:extLst>
              </p:cNvPr>
              <p:cNvSpPr/>
              <p:nvPr/>
            </p:nvSpPr>
            <p:spPr>
              <a:xfrm rot="10800000" flipH="1" flipV="1">
                <a:off x="4409557" y="4659974"/>
                <a:ext cx="82607" cy="77058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89317EA-E5BA-8B8B-4DD6-1FC0E0F43B3B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938CFF-8B88-67D3-A50D-6EFDC82F92C0}"/>
                  </a:ext>
                </a:extLst>
              </p:cNvPr>
              <p:cNvGrpSpPr/>
              <p:nvPr/>
            </p:nvGrpSpPr>
            <p:grpSpPr>
              <a:xfrm>
                <a:off x="3786613" y="4599973"/>
                <a:ext cx="629824" cy="83639"/>
                <a:chOff x="3786613" y="4599973"/>
                <a:chExt cx="629824" cy="83639"/>
              </a:xfrm>
            </p:grpSpPr>
            <p:sp>
              <p:nvSpPr>
                <p:cNvPr id="118" name="Bent Arrow 117">
                  <a:extLst>
                    <a:ext uri="{FF2B5EF4-FFF2-40B4-BE49-F238E27FC236}">
                      <a16:creationId xmlns:a16="http://schemas.microsoft.com/office/drawing/2014/main" id="{0B7CB34B-024D-4E61-6CA3-D9960407EEEE}"/>
                    </a:ext>
                  </a:extLst>
                </p:cNvPr>
                <p:cNvSpPr/>
                <p:nvPr/>
              </p:nvSpPr>
              <p:spPr>
                <a:xfrm rot="16200000" flipV="1">
                  <a:off x="4097110" y="4363254"/>
                  <a:ext cx="82607" cy="556046"/>
                </a:xfrm>
                <a:prstGeom prst="bentArrow">
                  <a:avLst>
                    <a:gd name="adj1" fmla="val 11171"/>
                    <a:gd name="adj2" fmla="val 26086"/>
                    <a:gd name="adj3" fmla="val 34794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Bent Arrow 118">
                  <a:extLst>
                    <a:ext uri="{FF2B5EF4-FFF2-40B4-BE49-F238E27FC236}">
                      <a16:creationId xmlns:a16="http://schemas.microsoft.com/office/drawing/2014/main" id="{29E6E5DA-7628-605C-BB76-FBC06F1C84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783838" y="4603780"/>
                  <a:ext cx="82607" cy="77058"/>
                </a:xfrm>
                <a:prstGeom prst="bentArrow">
                  <a:avLst>
                    <a:gd name="adj1" fmla="val 11171"/>
                    <a:gd name="adj2" fmla="val 26086"/>
                    <a:gd name="adj3" fmla="val 0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Bent Arrow 121">
                <a:extLst>
                  <a:ext uri="{FF2B5EF4-FFF2-40B4-BE49-F238E27FC236}">
                    <a16:creationId xmlns:a16="http://schemas.microsoft.com/office/drawing/2014/main" id="{E9274E9A-88EF-9F1B-0813-06AAB4D0A54F}"/>
                  </a:ext>
                </a:extLst>
              </p:cNvPr>
              <p:cNvSpPr/>
              <p:nvPr/>
            </p:nvSpPr>
            <p:spPr>
              <a:xfrm rot="16200000" flipV="1">
                <a:off x="4126491" y="4539600"/>
                <a:ext cx="82607" cy="204245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Bent Arrow 123">
              <a:extLst>
                <a:ext uri="{FF2B5EF4-FFF2-40B4-BE49-F238E27FC236}">
                  <a16:creationId xmlns:a16="http://schemas.microsoft.com/office/drawing/2014/main" id="{9EEA7E87-9EA1-A99B-477C-AE506874A9B9}"/>
                </a:ext>
              </a:extLst>
            </p:cNvPr>
            <p:cNvSpPr/>
            <p:nvPr/>
          </p:nvSpPr>
          <p:spPr>
            <a:xfrm rot="10800000" flipH="1" flipV="1">
              <a:off x="3070763" y="4044632"/>
              <a:ext cx="716231" cy="9432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25" name="Bent Arrow 124">
              <a:extLst>
                <a:ext uri="{FF2B5EF4-FFF2-40B4-BE49-F238E27FC236}">
                  <a16:creationId xmlns:a16="http://schemas.microsoft.com/office/drawing/2014/main" id="{9A96457A-D702-5713-72CD-3B62D005F130}"/>
                </a:ext>
              </a:extLst>
            </p:cNvPr>
            <p:cNvSpPr/>
            <p:nvPr/>
          </p:nvSpPr>
          <p:spPr>
            <a:xfrm rot="16200000" flipH="1" flipV="1">
              <a:off x="3496251" y="4312060"/>
              <a:ext cx="579111" cy="83163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D6920-285E-1866-8E2C-B9925328C961}"/>
              </a:ext>
            </a:extLst>
          </p:cNvPr>
          <p:cNvGrpSpPr/>
          <p:nvPr/>
        </p:nvGrpSpPr>
        <p:grpSpPr>
          <a:xfrm>
            <a:off x="4025492" y="4024163"/>
            <a:ext cx="767620" cy="495867"/>
            <a:chOff x="4038720" y="880766"/>
            <a:chExt cx="767620" cy="49586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BA83A8D-0F85-5102-D10D-9678E599CE2E}"/>
                </a:ext>
              </a:extLst>
            </p:cNvPr>
            <p:cNvGrpSpPr/>
            <p:nvPr/>
          </p:nvGrpSpPr>
          <p:grpSpPr>
            <a:xfrm>
              <a:off x="4038720" y="1188440"/>
              <a:ext cx="767620" cy="188193"/>
              <a:chOff x="4992973" y="2478087"/>
              <a:chExt cx="1680754" cy="366160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C12C7559-CFEF-6307-77B2-4807AE261F78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727D974-0F8B-B2EE-D5B1-34E3737488EA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Decoder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4B91E6A-2FD7-B5FB-87F9-7AFB9383126A}"/>
                </a:ext>
              </a:extLst>
            </p:cNvPr>
            <p:cNvSpPr txBox="1"/>
            <p:nvPr/>
          </p:nvSpPr>
          <p:spPr>
            <a:xfrm>
              <a:off x="4078900" y="880766"/>
              <a:ext cx="716234" cy="1881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Output</a:t>
              </a: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DDC8BDF9-3C53-D89A-2C31-78EFB3BD3E0A}"/>
                </a:ext>
              </a:extLst>
            </p:cNvPr>
            <p:cNvSpPr/>
            <p:nvPr/>
          </p:nvSpPr>
          <p:spPr>
            <a:xfrm rot="16200000">
              <a:off x="4378560" y="1083889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4957CB-4356-C700-AAE6-DDDF17D61B28}"/>
              </a:ext>
            </a:extLst>
          </p:cNvPr>
          <p:cNvGrpSpPr/>
          <p:nvPr/>
        </p:nvGrpSpPr>
        <p:grpSpPr>
          <a:xfrm>
            <a:off x="842258" y="4380241"/>
            <a:ext cx="1686854" cy="892938"/>
            <a:chOff x="841070" y="3892583"/>
            <a:chExt cx="1686854" cy="89293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2945D52-955F-CEAD-BF3C-DC2705AAA89F}"/>
                </a:ext>
              </a:extLst>
            </p:cNvPr>
            <p:cNvGrpSpPr/>
            <p:nvPr/>
          </p:nvGrpSpPr>
          <p:grpSpPr>
            <a:xfrm>
              <a:off x="925306" y="4083817"/>
              <a:ext cx="1426594" cy="430637"/>
              <a:chOff x="1044248" y="4086476"/>
              <a:chExt cx="1426594" cy="430637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58DEC6B-3DD5-272B-35C2-DEE302068F3D}"/>
                  </a:ext>
                </a:extLst>
              </p:cNvPr>
              <p:cNvGrpSpPr/>
              <p:nvPr/>
            </p:nvGrpSpPr>
            <p:grpSpPr>
              <a:xfrm>
                <a:off x="1044248" y="4086476"/>
                <a:ext cx="1192790" cy="430637"/>
                <a:chOff x="1044248" y="4086476"/>
                <a:chExt cx="1192790" cy="430637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DD537FE-ED88-E56A-7B73-AE56E77FBADD}"/>
                    </a:ext>
                  </a:extLst>
                </p:cNvPr>
                <p:cNvSpPr/>
                <p:nvPr/>
              </p:nvSpPr>
              <p:spPr>
                <a:xfrm>
                  <a:off x="1238535" y="4086476"/>
                  <a:ext cx="998503" cy="4306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97643AD-7012-0EBA-8BD4-844160FBEF97}"/>
                    </a:ext>
                  </a:extLst>
                </p:cNvPr>
                <p:cNvGrpSpPr/>
                <p:nvPr/>
              </p:nvGrpSpPr>
              <p:grpSpPr>
                <a:xfrm>
                  <a:off x="1044248" y="4124878"/>
                  <a:ext cx="1153165" cy="361592"/>
                  <a:chOff x="842671" y="5524021"/>
                  <a:chExt cx="1153165" cy="361592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5D491315-58A8-9B31-EDF8-DD8F5D72328F}"/>
                      </a:ext>
                    </a:extLst>
                  </p:cNvPr>
                  <p:cNvGrpSpPr/>
                  <p:nvPr/>
                </p:nvGrpSpPr>
                <p:grpSpPr>
                  <a:xfrm>
                    <a:off x="842671" y="5524021"/>
                    <a:ext cx="1153165" cy="361592"/>
                    <a:chOff x="844684" y="5351126"/>
                    <a:chExt cx="1153165" cy="361592"/>
                  </a:xfrm>
                </p:grpSpPr>
                <p:grpSp>
                  <p:nvGrpSpPr>
                    <p:cNvPr id="159" name="Group 158">
                      <a:extLst>
                        <a:ext uri="{FF2B5EF4-FFF2-40B4-BE49-F238E27FC236}">
                          <a16:creationId xmlns:a16="http://schemas.microsoft.com/office/drawing/2014/main" id="{0F4916AD-0EED-3D15-84A6-01094C071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8876" y="5351126"/>
                      <a:ext cx="928973" cy="361590"/>
                      <a:chOff x="1068876" y="5351126"/>
                      <a:chExt cx="928973" cy="361590"/>
                    </a:xfrm>
                  </p:grpSpPr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978F1B00-12F9-7858-6B6E-ED0B11811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001" y="5351126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2E82F8DF-5ED9-AE9A-3037-691DDCB598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001" y="5462133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68" name="Rectangle 167">
                        <a:extLst>
                          <a:ext uri="{FF2B5EF4-FFF2-40B4-BE49-F238E27FC236}">
                            <a16:creationId xmlns:a16="http://schemas.microsoft.com/office/drawing/2014/main" id="{F255EF60-B6E0-F6AD-F062-BFCAEF4CE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876" y="5633171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  <p:sp>
                  <p:nvSpPr>
                    <p:cNvPr id="160" name="U-turn Arrow 159">
                      <a:extLst>
                        <a:ext uri="{FF2B5EF4-FFF2-40B4-BE49-F238E27FC236}">
                          <a16:creationId xmlns:a16="http://schemas.microsoft.com/office/drawing/2014/main" id="{B265A9A3-851D-F4EC-D115-C9D0BA82B2E8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01923" y="5483803"/>
                      <a:ext cx="342057" cy="115774"/>
                    </a:xfrm>
                    <a:prstGeom prst="uturnArrow">
                      <a:avLst>
                        <a:gd name="adj1" fmla="val 6881"/>
                        <a:gd name="adj2" fmla="val 18049"/>
                        <a:gd name="adj3" fmla="val 21881"/>
                        <a:gd name="adj4" fmla="val 50000"/>
                        <a:gd name="adj5" fmla="val 9847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U-turn Arrow 160">
                      <a:extLst>
                        <a:ext uri="{FF2B5EF4-FFF2-40B4-BE49-F238E27FC236}">
                          <a16:creationId xmlns:a16="http://schemas.microsoft.com/office/drawing/2014/main" id="{9C0B99FF-54E3-793B-9B7F-DE020DC0F425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906667" y="5425451"/>
                      <a:ext cx="164321" cy="84996"/>
                    </a:xfrm>
                    <a:prstGeom prst="uturnArrow">
                      <a:avLst>
                        <a:gd name="adj1" fmla="val 10990"/>
                        <a:gd name="adj2" fmla="val 25000"/>
                        <a:gd name="adj3" fmla="val 32313"/>
                        <a:gd name="adj4" fmla="val 50000"/>
                        <a:gd name="adj5" fmla="val 9847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U-turn Arrow 161">
                      <a:extLst>
                        <a:ext uri="{FF2B5EF4-FFF2-40B4-BE49-F238E27FC236}">
                          <a16:creationId xmlns:a16="http://schemas.microsoft.com/office/drawing/2014/main" id="{3D09AAB4-BE71-7F53-728C-59FC3F31429E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57877" y="5487003"/>
                      <a:ext cx="159935" cy="186321"/>
                    </a:xfrm>
                    <a:prstGeom prst="uturnArrow">
                      <a:avLst>
                        <a:gd name="adj1" fmla="val 4364"/>
                        <a:gd name="adj2" fmla="val 12690"/>
                        <a:gd name="adj3" fmla="val 16522"/>
                        <a:gd name="adj4" fmla="val 34855"/>
                        <a:gd name="adj5" fmla="val 10000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363C65E-6E4F-367D-D887-04E09D6B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71671" y="5646758"/>
                    <a:ext cx="475149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. . .</a:t>
                    </a: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59B1A2B-6981-9FEC-4E42-95A7F1261C40}"/>
                      </a:ext>
                    </a:extLst>
                  </p:cNvPr>
                  <p:cNvSpPr txBox="1"/>
                  <p:nvPr/>
                </p:nvSpPr>
                <p:spPr>
                  <a:xfrm>
                    <a:off x="2177353" y="4099541"/>
                    <a:ext cx="276101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LT" sz="7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59B1A2B-6981-9FEC-4E42-95A7F1261C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353" y="4099541"/>
                    <a:ext cx="276101" cy="1077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F4018ED-7F6A-098F-44B9-E9F63472F2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75996" y="4214520"/>
                    <a:ext cx="281423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LT" sz="7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F4018ED-7F6A-098F-44B9-E9F63472F2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996" y="4214520"/>
                    <a:ext cx="281423" cy="1077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DDA5337-091F-AD56-678C-7C0AB51F9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5313" y="4392834"/>
                    <a:ext cx="29552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LT" sz="7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DDA5337-091F-AD56-678C-7C0AB51F9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5313" y="4392834"/>
                    <a:ext cx="295529" cy="1077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F4DDB06-7FC9-790A-F56E-2562F6EBFCE2}"/>
                </a:ext>
              </a:extLst>
            </p:cNvPr>
            <p:cNvGrpSpPr/>
            <p:nvPr/>
          </p:nvGrpSpPr>
          <p:grpSpPr>
            <a:xfrm>
              <a:off x="841070" y="3892583"/>
              <a:ext cx="1686854" cy="892938"/>
              <a:chOff x="841406" y="3962922"/>
              <a:chExt cx="1686854" cy="718062"/>
            </a:xfrm>
          </p:grpSpPr>
          <p:sp>
            <p:nvSpPr>
              <p:cNvPr id="165" name="Right Brace 164">
                <a:extLst>
                  <a:ext uri="{FF2B5EF4-FFF2-40B4-BE49-F238E27FC236}">
                    <a16:creationId xmlns:a16="http://schemas.microsoft.com/office/drawing/2014/main" id="{ACACF1C2-C205-7B9A-ED55-002A5FF172DC}"/>
                  </a:ext>
                </a:extLst>
              </p:cNvPr>
              <p:cNvSpPr/>
              <p:nvPr/>
            </p:nvSpPr>
            <p:spPr>
              <a:xfrm>
                <a:off x="2311434" y="3970593"/>
                <a:ext cx="216826" cy="657083"/>
              </a:xfrm>
              <a:prstGeom prst="rightBrace">
                <a:avLst>
                  <a:gd name="adj1" fmla="val 78187"/>
                  <a:gd name="adj2" fmla="val 62488"/>
                </a:avLst>
              </a:prstGeom>
              <a:ln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EA9EB68-5DF2-F081-48B9-72AF437E0F5F}"/>
                  </a:ext>
                </a:extLst>
              </p:cNvPr>
              <p:cNvSpPr/>
              <p:nvPr/>
            </p:nvSpPr>
            <p:spPr>
              <a:xfrm>
                <a:off x="841406" y="3970593"/>
                <a:ext cx="1478052" cy="657083"/>
              </a:xfrm>
              <a:prstGeom prst="rect">
                <a:avLst/>
              </a:prstGeom>
              <a:noFill/>
              <a:ln w="6350">
                <a:solidFill>
                  <a:srgbClr val="4472C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97861DC-856D-2D8D-8125-036C042C11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14645" y="3962922"/>
                <a:ext cx="4813" cy="718062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72823-5225-5E8D-ED6F-EBDC87914182}"/>
              </a:ext>
            </a:extLst>
          </p:cNvPr>
          <p:cNvGrpSpPr/>
          <p:nvPr/>
        </p:nvGrpSpPr>
        <p:grpSpPr>
          <a:xfrm>
            <a:off x="2678129" y="5546569"/>
            <a:ext cx="2122092" cy="399082"/>
            <a:chOff x="4938655" y="3381425"/>
            <a:chExt cx="1792552" cy="7764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C39F6C-9D19-4433-BEE0-598D94C73BE5}"/>
                </a:ext>
              </a:extLst>
            </p:cNvPr>
            <p:cNvSpPr/>
            <p:nvPr/>
          </p:nvSpPr>
          <p:spPr>
            <a:xfrm>
              <a:off x="4938655" y="3381425"/>
              <a:ext cx="1792552" cy="7706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C7BB6-90A4-6401-AD96-6C3167D81189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Inter-Feature 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Attention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2C360-A0A1-FE97-EC22-291AF546199A}"/>
              </a:ext>
            </a:extLst>
          </p:cNvPr>
          <p:cNvGrpSpPr/>
          <p:nvPr/>
        </p:nvGrpSpPr>
        <p:grpSpPr>
          <a:xfrm>
            <a:off x="3343608" y="5987272"/>
            <a:ext cx="767620" cy="601492"/>
            <a:chOff x="3339229" y="6624418"/>
            <a:chExt cx="767620" cy="60149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1B1F42-EE84-718B-804C-807501E76688}"/>
                </a:ext>
              </a:extLst>
            </p:cNvPr>
            <p:cNvGrpSpPr/>
            <p:nvPr/>
          </p:nvGrpSpPr>
          <p:grpSpPr>
            <a:xfrm>
              <a:off x="3339229" y="6758899"/>
              <a:ext cx="767620" cy="188193"/>
              <a:chOff x="4992973" y="2478087"/>
              <a:chExt cx="1680754" cy="36616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F3F1E1-4202-74FD-785B-DA448FDC6E13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A1E919-BC01-B32B-E8C2-DD4D2A6252B3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Encoder</a:t>
                </a:r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CE9D9686-CB18-3B51-0455-42586396CE0B}"/>
                </a:ext>
              </a:extLst>
            </p:cNvPr>
            <p:cNvSpPr/>
            <p:nvPr/>
          </p:nvSpPr>
          <p:spPr>
            <a:xfrm rot="16200000">
              <a:off x="3679253" y="6650578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65F092-153A-3354-FC0C-C4E362555B3E}"/>
                </a:ext>
              </a:extLst>
            </p:cNvPr>
            <p:cNvSpPr txBox="1"/>
            <p:nvPr/>
          </p:nvSpPr>
          <p:spPr>
            <a:xfrm>
              <a:off x="3373587" y="7037717"/>
              <a:ext cx="716234" cy="1881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Input</a:t>
              </a: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9650CD29-C84D-3EB6-C982-1E977FB974AF}"/>
                </a:ext>
              </a:extLst>
            </p:cNvPr>
            <p:cNvSpPr/>
            <p:nvPr/>
          </p:nvSpPr>
          <p:spPr>
            <a:xfrm rot="16200000">
              <a:off x="3678804" y="7003758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FFAB78-4433-FB1A-D211-8D699DAF8300}"/>
              </a:ext>
            </a:extLst>
          </p:cNvPr>
          <p:cNvGrpSpPr/>
          <p:nvPr/>
        </p:nvGrpSpPr>
        <p:grpSpPr>
          <a:xfrm>
            <a:off x="842258" y="5464874"/>
            <a:ext cx="1677308" cy="1031963"/>
            <a:chOff x="800448" y="5888832"/>
            <a:chExt cx="1677308" cy="103196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D426452-EDC6-EFDD-347E-4FEE3672EAA0}"/>
                </a:ext>
              </a:extLst>
            </p:cNvPr>
            <p:cNvGrpSpPr/>
            <p:nvPr/>
          </p:nvGrpSpPr>
          <p:grpSpPr>
            <a:xfrm>
              <a:off x="1114171" y="5988575"/>
              <a:ext cx="998502" cy="772480"/>
              <a:chOff x="1233113" y="5991234"/>
              <a:chExt cx="998502" cy="77248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B225E97-FE6D-B020-BF5D-423D68A716BB}"/>
                  </a:ext>
                </a:extLst>
              </p:cNvPr>
              <p:cNvGrpSpPr/>
              <p:nvPr/>
            </p:nvGrpSpPr>
            <p:grpSpPr>
              <a:xfrm>
                <a:off x="1233113" y="5991234"/>
                <a:ext cx="998502" cy="772480"/>
                <a:chOff x="999407" y="5733967"/>
                <a:chExt cx="998502" cy="7724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CDF6C59-166C-075B-95F3-4CC8A919036A}"/>
                    </a:ext>
                  </a:extLst>
                </p:cNvPr>
                <p:cNvSpPr/>
                <p:nvPr/>
              </p:nvSpPr>
              <p:spPr>
                <a:xfrm>
                  <a:off x="999407" y="5894784"/>
                  <a:ext cx="998502" cy="611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35E31E33-1557-9FBF-0C9B-454A5C102CC0}"/>
                    </a:ext>
                  </a:extLst>
                </p:cNvPr>
                <p:cNvGrpSpPr/>
                <p:nvPr/>
              </p:nvGrpSpPr>
              <p:grpSpPr>
                <a:xfrm>
                  <a:off x="1036569" y="5733967"/>
                  <a:ext cx="927848" cy="311141"/>
                  <a:chOff x="1108957" y="6839804"/>
                  <a:chExt cx="927848" cy="311141"/>
                </a:xfrm>
              </p:grpSpPr>
              <p:sp>
                <p:nvSpPr>
                  <p:cNvPr id="189" name="U-turn Arrow 188">
                    <a:extLst>
                      <a:ext uri="{FF2B5EF4-FFF2-40B4-BE49-F238E27FC236}">
                        <a16:creationId xmlns:a16="http://schemas.microsoft.com/office/drawing/2014/main" id="{18E9688A-7ED7-AB88-493E-F56ADAC0B000}"/>
                      </a:ext>
                    </a:extLst>
                  </p:cNvPr>
                  <p:cNvSpPr/>
                  <p:nvPr/>
                </p:nvSpPr>
                <p:spPr>
                  <a:xfrm>
                    <a:off x="1224147" y="6881368"/>
                    <a:ext cx="295733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U-turn Arrow 189">
                    <a:extLst>
                      <a:ext uri="{FF2B5EF4-FFF2-40B4-BE49-F238E27FC236}">
                        <a16:creationId xmlns:a16="http://schemas.microsoft.com/office/drawing/2014/main" id="{87E56977-070E-5D1B-9AA5-AB1533B763C6}"/>
                      </a:ext>
                    </a:extLst>
                  </p:cNvPr>
                  <p:cNvSpPr/>
                  <p:nvPr/>
                </p:nvSpPr>
                <p:spPr>
                  <a:xfrm>
                    <a:off x="1257300" y="6917598"/>
                    <a:ext cx="666235" cy="7542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U-turn Arrow 190">
                    <a:extLst>
                      <a:ext uri="{FF2B5EF4-FFF2-40B4-BE49-F238E27FC236}">
                        <a16:creationId xmlns:a16="http://schemas.microsoft.com/office/drawing/2014/main" id="{84A26A6B-F067-3B04-B497-CF6988992E82}"/>
                      </a:ext>
                    </a:extLst>
                  </p:cNvPr>
                  <p:cNvSpPr/>
                  <p:nvPr/>
                </p:nvSpPr>
                <p:spPr>
                  <a:xfrm>
                    <a:off x="1456267" y="6839804"/>
                    <a:ext cx="508150" cy="153219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50000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B4064EC8-6838-FBFF-6F18-01916DA271AB}"/>
                      </a:ext>
                    </a:extLst>
                  </p:cNvPr>
                  <p:cNvGrpSpPr/>
                  <p:nvPr/>
                </p:nvGrpSpPr>
                <p:grpSpPr>
                  <a:xfrm>
                    <a:off x="1108957" y="6962752"/>
                    <a:ext cx="927848" cy="188193"/>
                    <a:chOff x="1108957" y="6962752"/>
                    <a:chExt cx="927848" cy="188193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F7988633-59A0-9998-B456-A59805D62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8957" y="7028833"/>
                      <a:ext cx="927848" cy="79545"/>
                      <a:chOff x="1108957" y="7028833"/>
                      <a:chExt cx="927848" cy="79545"/>
                    </a:xfrm>
                  </p:grpSpPr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BA7E202C-4AE1-5824-10F2-75CBC9B3A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8957" y="7028833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18236F59-A985-2195-EFDB-EBC2748B6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1562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E6AD90FD-2A1C-6FA5-D346-9F64FC8D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3015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00978685-04B0-CFB0-98B4-BC12EF8F2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096" y="7045744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E5184596-D33E-6761-C35B-529B5BA3F3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8386" y="6962752"/>
                      <a:ext cx="475149" cy="188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. . .</a:t>
                      </a:r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AAAD9E-3D55-B677-9F64-DCC3535BB326}"/>
                </a:ext>
              </a:extLst>
            </p:cNvPr>
            <p:cNvGrpSpPr/>
            <p:nvPr/>
          </p:nvGrpSpPr>
          <p:grpSpPr>
            <a:xfrm>
              <a:off x="800448" y="5888832"/>
              <a:ext cx="1677308" cy="1031963"/>
              <a:chOff x="800448" y="5888832"/>
              <a:chExt cx="1677308" cy="1031963"/>
            </a:xfrm>
          </p:grpSpPr>
          <p:sp>
            <p:nvSpPr>
              <p:cNvPr id="166" name="Right Brace 165">
                <a:extLst>
                  <a:ext uri="{FF2B5EF4-FFF2-40B4-BE49-F238E27FC236}">
                    <a16:creationId xmlns:a16="http://schemas.microsoft.com/office/drawing/2014/main" id="{A8EC4B25-BDFD-809A-272B-387CB69D9043}"/>
                  </a:ext>
                </a:extLst>
              </p:cNvPr>
              <p:cNvSpPr/>
              <p:nvPr/>
            </p:nvSpPr>
            <p:spPr>
              <a:xfrm>
                <a:off x="2260930" y="5888832"/>
                <a:ext cx="216826" cy="1031963"/>
              </a:xfrm>
              <a:prstGeom prst="rightBrace">
                <a:avLst>
                  <a:gd name="adj1" fmla="val 78187"/>
                  <a:gd name="adj2" fmla="val 29153"/>
                </a:avLst>
              </a:prstGeom>
              <a:ln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EA5AE7E-9D58-71FF-6DF7-D588FE6C30DC}"/>
                  </a:ext>
                </a:extLst>
              </p:cNvPr>
              <p:cNvSpPr/>
              <p:nvPr/>
            </p:nvSpPr>
            <p:spPr>
              <a:xfrm>
                <a:off x="800448" y="5894023"/>
                <a:ext cx="1458108" cy="1026772"/>
              </a:xfrm>
              <a:prstGeom prst="rect">
                <a:avLst/>
              </a:prstGeom>
              <a:noFill/>
              <a:ln w="6350">
                <a:solidFill>
                  <a:srgbClr val="4472C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B61F9F-9817-BA01-76C9-86CFF4A16B14}"/>
              </a:ext>
            </a:extLst>
          </p:cNvPr>
          <p:cNvCxnSpPr>
            <a:cxnSpLocks/>
            <a:stCxn id="166" idx="0"/>
          </p:cNvCxnSpPr>
          <p:nvPr/>
        </p:nvCxnSpPr>
        <p:spPr>
          <a:xfrm>
            <a:off x="2302740" y="5464874"/>
            <a:ext cx="0" cy="1128957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FE0A4CD1-7099-486D-F191-AC86BBC4C457}"/>
              </a:ext>
            </a:extLst>
          </p:cNvPr>
          <p:cNvSpPr/>
          <p:nvPr/>
        </p:nvSpPr>
        <p:spPr>
          <a:xfrm rot="16200000">
            <a:off x="4319941" y="4607628"/>
            <a:ext cx="190233" cy="59882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2A97539-8FC3-C0D4-7192-E204D6CCC36E}"/>
              </a:ext>
            </a:extLst>
          </p:cNvPr>
          <p:cNvSpPr/>
          <p:nvPr/>
        </p:nvSpPr>
        <p:spPr>
          <a:xfrm rot="16200000">
            <a:off x="3651978" y="5410849"/>
            <a:ext cx="138188" cy="63512"/>
          </a:xfrm>
          <a:prstGeom prst="rightArrow">
            <a:avLst>
              <a:gd name="adj1" fmla="val 1453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16A832-BA12-7DD1-CF16-86D293444FDA}"/>
              </a:ext>
            </a:extLst>
          </p:cNvPr>
          <p:cNvGrpSpPr/>
          <p:nvPr/>
        </p:nvGrpSpPr>
        <p:grpSpPr>
          <a:xfrm>
            <a:off x="3062127" y="5306272"/>
            <a:ext cx="1370887" cy="68221"/>
            <a:chOff x="3698798" y="4981049"/>
            <a:chExt cx="793523" cy="299798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A33D7A-6D8F-F9C8-6359-391EDFFA85BE}"/>
                </a:ext>
              </a:extLst>
            </p:cNvPr>
            <p:cNvSpPr/>
            <p:nvPr/>
          </p:nvSpPr>
          <p:spPr>
            <a:xfrm rot="5400000" flipH="1" flipV="1">
              <a:off x="3801497" y="4882668"/>
              <a:ext cx="295480" cy="50087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4" name="Bent Arrow 13">
              <a:extLst>
                <a:ext uri="{FF2B5EF4-FFF2-40B4-BE49-F238E27FC236}">
                  <a16:creationId xmlns:a16="http://schemas.microsoft.com/office/drawing/2014/main" id="{94CDDEE7-FC34-E531-AFA3-B5E28C1B6559}"/>
                </a:ext>
              </a:extLst>
            </p:cNvPr>
            <p:cNvSpPr/>
            <p:nvPr/>
          </p:nvSpPr>
          <p:spPr>
            <a:xfrm rot="16200000" flipV="1">
              <a:off x="4094143" y="4878351"/>
              <a:ext cx="295479" cy="500876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14C2D-7C81-EA64-E297-BD25248FB40C}"/>
              </a:ext>
            </a:extLst>
          </p:cNvPr>
          <p:cNvGrpSpPr/>
          <p:nvPr/>
        </p:nvGrpSpPr>
        <p:grpSpPr>
          <a:xfrm>
            <a:off x="1189780" y="6168227"/>
            <a:ext cx="947271" cy="255686"/>
            <a:chOff x="1344650" y="5839965"/>
            <a:chExt cx="947271" cy="25568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914EF5-37C1-8302-EEC1-85D20337AA0F}"/>
                </a:ext>
              </a:extLst>
            </p:cNvPr>
            <p:cNvSpPr/>
            <p:nvPr/>
          </p:nvSpPr>
          <p:spPr>
            <a:xfrm>
              <a:off x="1345543" y="5906046"/>
              <a:ext cx="927848" cy="7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2F39D3-D852-EE5F-3739-8D7CAE39C535}"/>
                </a:ext>
              </a:extLst>
            </p:cNvPr>
            <p:cNvSpPr/>
            <p:nvPr/>
          </p:nvSpPr>
          <p:spPr>
            <a:xfrm>
              <a:off x="1378148" y="5922958"/>
              <a:ext cx="188848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39813C-645A-08F9-51F0-CF9F65A3F5A3}"/>
                </a:ext>
              </a:extLst>
            </p:cNvPr>
            <p:cNvSpPr/>
            <p:nvPr/>
          </p:nvSpPr>
          <p:spPr>
            <a:xfrm>
              <a:off x="1599601" y="5922958"/>
              <a:ext cx="188848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0000D2-E0E0-A871-DF49-EBD734DD99CD}"/>
                </a:ext>
              </a:extLst>
            </p:cNvPr>
            <p:cNvSpPr/>
            <p:nvPr/>
          </p:nvSpPr>
          <p:spPr>
            <a:xfrm>
              <a:off x="2052682" y="5922957"/>
              <a:ext cx="188848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CF003A-D26C-3696-BBF6-56C34DB875F3}"/>
                </a:ext>
              </a:extLst>
            </p:cNvPr>
            <p:cNvSpPr txBox="1"/>
            <p:nvPr/>
          </p:nvSpPr>
          <p:spPr>
            <a:xfrm>
              <a:off x="1684972" y="5839965"/>
              <a:ext cx="475149" cy="1881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BDF6479-3974-9222-8C94-788583CD085C}"/>
                    </a:ext>
                  </a:extLst>
                </p:cNvPr>
                <p:cNvSpPr txBox="1"/>
                <p:nvPr/>
              </p:nvSpPr>
              <p:spPr>
                <a:xfrm>
                  <a:off x="1344650" y="5999700"/>
                  <a:ext cx="276101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LT" sz="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BDF6479-3974-9222-8C94-788583CD0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650" y="5999700"/>
                  <a:ext cx="276101" cy="92333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C170CF-C8F1-CB72-D201-E03A3EA779C8}"/>
                    </a:ext>
                  </a:extLst>
                </p:cNvPr>
                <p:cNvSpPr txBox="1"/>
                <p:nvPr/>
              </p:nvSpPr>
              <p:spPr>
                <a:xfrm>
                  <a:off x="1558983" y="6003318"/>
                  <a:ext cx="276101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LT" sz="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C170CF-C8F1-CB72-D201-E03A3EA77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983" y="6003318"/>
                  <a:ext cx="276101" cy="92333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1A7436E-6488-BB11-B305-DD7AD8BBB515}"/>
                    </a:ext>
                  </a:extLst>
                </p:cNvPr>
                <p:cNvSpPr txBox="1"/>
                <p:nvPr/>
              </p:nvSpPr>
              <p:spPr>
                <a:xfrm>
                  <a:off x="2015820" y="5998902"/>
                  <a:ext cx="276101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LT" sz="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1A7436E-6488-BB11-B305-DD7AD8BBB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20" y="5998902"/>
                  <a:ext cx="276101" cy="92333"/>
                </a:xfrm>
                <a:prstGeom prst="rect">
                  <a:avLst/>
                </a:prstGeom>
                <a:blipFill>
                  <a:blip r:embed="rId10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89CB8F-5579-CC44-B5DB-ADEEEC6DD311}"/>
              </a:ext>
            </a:extLst>
          </p:cNvPr>
          <p:cNvGrpSpPr/>
          <p:nvPr/>
        </p:nvGrpSpPr>
        <p:grpSpPr>
          <a:xfrm>
            <a:off x="1308343" y="6088781"/>
            <a:ext cx="740270" cy="157338"/>
            <a:chOff x="1460733" y="5717017"/>
            <a:chExt cx="740270" cy="157338"/>
          </a:xfrm>
        </p:grpSpPr>
        <p:sp>
          <p:nvSpPr>
            <p:cNvPr id="53" name="U-turn Arrow 52">
              <a:extLst>
                <a:ext uri="{FF2B5EF4-FFF2-40B4-BE49-F238E27FC236}">
                  <a16:creationId xmlns:a16="http://schemas.microsoft.com/office/drawing/2014/main" id="{9A1D354B-2D35-5F24-ECA3-B86808279714}"/>
                </a:ext>
              </a:extLst>
            </p:cNvPr>
            <p:cNvSpPr/>
            <p:nvPr/>
          </p:nvSpPr>
          <p:spPr>
            <a:xfrm>
              <a:off x="1460733" y="5758581"/>
              <a:ext cx="295733" cy="115774"/>
            </a:xfrm>
            <a:prstGeom prst="uturnArrow">
              <a:avLst>
                <a:gd name="adj1" fmla="val 6881"/>
                <a:gd name="adj2" fmla="val 18049"/>
                <a:gd name="adj3" fmla="val 21881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54" name="U-turn Arrow 53">
              <a:extLst>
                <a:ext uri="{FF2B5EF4-FFF2-40B4-BE49-F238E27FC236}">
                  <a16:creationId xmlns:a16="http://schemas.microsoft.com/office/drawing/2014/main" id="{9D77752E-2408-89CA-7A57-03F510627958}"/>
                </a:ext>
              </a:extLst>
            </p:cNvPr>
            <p:cNvSpPr/>
            <p:nvPr/>
          </p:nvSpPr>
          <p:spPr>
            <a:xfrm>
              <a:off x="1493886" y="5794811"/>
              <a:ext cx="666235" cy="75426"/>
            </a:xfrm>
            <a:prstGeom prst="uturnArrow">
              <a:avLst>
                <a:gd name="adj1" fmla="val 10990"/>
                <a:gd name="adj2" fmla="val 25000"/>
                <a:gd name="adj3" fmla="val 32313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>
                <a:solidFill>
                  <a:schemeClr val="tx1"/>
                </a:solidFill>
              </a:endParaRPr>
            </a:p>
          </p:txBody>
        </p:sp>
        <p:sp>
          <p:nvSpPr>
            <p:cNvPr id="56" name="U-turn Arrow 55">
              <a:extLst>
                <a:ext uri="{FF2B5EF4-FFF2-40B4-BE49-F238E27FC236}">
                  <a16:creationId xmlns:a16="http://schemas.microsoft.com/office/drawing/2014/main" id="{2BACBEEE-B162-2951-CA57-7E1BBB417CE0}"/>
                </a:ext>
              </a:extLst>
            </p:cNvPr>
            <p:cNvSpPr/>
            <p:nvPr/>
          </p:nvSpPr>
          <p:spPr>
            <a:xfrm>
              <a:off x="1692853" y="5717017"/>
              <a:ext cx="508150" cy="153219"/>
            </a:xfrm>
            <a:prstGeom prst="uturnArrow">
              <a:avLst>
                <a:gd name="adj1" fmla="val 4364"/>
                <a:gd name="adj2" fmla="val 12690"/>
                <a:gd name="adj3" fmla="val 16522"/>
                <a:gd name="adj4" fmla="val 50000"/>
                <a:gd name="adj5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0836E2-1297-744F-85C7-550F1E9F3A44}"/>
                  </a:ext>
                </a:extLst>
              </p:cNvPr>
              <p:cNvSpPr txBox="1"/>
              <p:nvPr/>
            </p:nvSpPr>
            <p:spPr>
              <a:xfrm>
                <a:off x="2089630" y="5734625"/>
                <a:ext cx="276101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LT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LT" sz="7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0836E2-1297-744F-85C7-550F1E9F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630" y="5734625"/>
                <a:ext cx="276101" cy="107722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B82297-A662-C44D-8995-72A7E5D7DBE2}"/>
                  </a:ext>
                </a:extLst>
              </p:cNvPr>
              <p:cNvSpPr txBox="1"/>
              <p:nvPr/>
            </p:nvSpPr>
            <p:spPr>
              <a:xfrm>
                <a:off x="2091938" y="6222023"/>
                <a:ext cx="29552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LT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LT" sz="7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B82297-A662-C44D-8995-72A7E5D7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38" y="6222023"/>
                <a:ext cx="295529" cy="107722"/>
              </a:xfrm>
              <a:prstGeom prst="rect">
                <a:avLst/>
              </a:prstGeom>
              <a:blipFill>
                <a:blip r:embed="rId1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8E47AE-BFDC-198B-4C17-DF6C734CB75A}"/>
              </a:ext>
            </a:extLst>
          </p:cNvPr>
          <p:cNvGrpSpPr/>
          <p:nvPr/>
        </p:nvGrpSpPr>
        <p:grpSpPr>
          <a:xfrm>
            <a:off x="2578174" y="3712339"/>
            <a:ext cx="959970" cy="1273170"/>
            <a:chOff x="2578174" y="3712339"/>
            <a:chExt cx="959970" cy="1273170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4EE86009-B294-7EA7-3C3B-06B4A27AD632}"/>
                </a:ext>
              </a:extLst>
            </p:cNvPr>
            <p:cNvSpPr/>
            <p:nvPr/>
          </p:nvSpPr>
          <p:spPr>
            <a:xfrm>
              <a:off x="2578174" y="3712339"/>
              <a:ext cx="959970" cy="1273170"/>
            </a:xfrm>
            <a:prstGeom prst="roundRect">
              <a:avLst>
                <a:gd name="adj" fmla="val 7027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756700-6DF8-99A3-72AC-FE084EBE747E}"/>
                </a:ext>
              </a:extLst>
            </p:cNvPr>
            <p:cNvGrpSpPr/>
            <p:nvPr/>
          </p:nvGrpSpPr>
          <p:grpSpPr>
            <a:xfrm>
              <a:off x="2680587" y="4528805"/>
              <a:ext cx="767620" cy="379912"/>
              <a:chOff x="4992973" y="3418723"/>
              <a:chExt cx="1680754" cy="739183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13F6107-CFAD-AB30-5D44-86D522AFE732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436A78-5A05-65B3-DC87-F701E86D9FA7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Inter-Sample Attention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5ABEED-7F7B-BB55-A060-9F71CD803994}"/>
                </a:ext>
              </a:extLst>
            </p:cNvPr>
            <p:cNvGrpSpPr/>
            <p:nvPr/>
          </p:nvGrpSpPr>
          <p:grpSpPr>
            <a:xfrm>
              <a:off x="2680587" y="4274749"/>
              <a:ext cx="767620" cy="188193"/>
              <a:chOff x="4992973" y="2478087"/>
              <a:chExt cx="1680754" cy="366160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5DE277-A1F5-C6BD-75D5-8DDAA0DDA83E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515530-AC4A-7512-DEE2-C203FC50BE1D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6F1E5F-BB16-F45B-1843-774999542BB9}"/>
                </a:ext>
              </a:extLst>
            </p:cNvPr>
            <p:cNvGrpSpPr/>
            <p:nvPr/>
          </p:nvGrpSpPr>
          <p:grpSpPr>
            <a:xfrm>
              <a:off x="2680587" y="4027554"/>
              <a:ext cx="767620" cy="188193"/>
              <a:chOff x="5145373" y="2418564"/>
              <a:chExt cx="1680754" cy="36616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90329EF-F6A7-6CE8-441E-F9102EACC069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70F79D-0F8B-8F3F-1255-1A81E401AF79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35145B-F909-3F16-AD41-2ADE8CE24BC6}"/>
                </a:ext>
              </a:extLst>
            </p:cNvPr>
            <p:cNvGrpSpPr/>
            <p:nvPr/>
          </p:nvGrpSpPr>
          <p:grpSpPr>
            <a:xfrm>
              <a:off x="2680587" y="3783561"/>
              <a:ext cx="767620" cy="188193"/>
              <a:chOff x="4992973" y="2478087"/>
              <a:chExt cx="1680754" cy="366160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FABCB55-F086-3CC1-144C-C4BB0EDA0796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2C0FF5-C381-6AE6-5B61-879B73CD9807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155C1-3DB5-4408-A1D2-BD96D4469919}"/>
              </a:ext>
            </a:extLst>
          </p:cNvPr>
          <p:cNvGrpSpPr/>
          <p:nvPr/>
        </p:nvGrpSpPr>
        <p:grpSpPr>
          <a:xfrm>
            <a:off x="2578174" y="5455358"/>
            <a:ext cx="2318248" cy="1530495"/>
            <a:chOff x="3127702" y="5449300"/>
            <a:chExt cx="1226203" cy="153049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3011756-2099-09EA-13C5-6C0C3026964E}"/>
                </a:ext>
              </a:extLst>
            </p:cNvPr>
            <p:cNvSpPr/>
            <p:nvPr/>
          </p:nvSpPr>
          <p:spPr>
            <a:xfrm>
              <a:off x="3127702" y="5449300"/>
              <a:ext cx="1226203" cy="1530495"/>
            </a:xfrm>
            <a:prstGeom prst="roundRect">
              <a:avLst>
                <a:gd name="adj" fmla="val 4973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T" sz="623" dirty="0"/>
                <a:t>v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20A3E2A-AD69-A299-06C2-00B5EC4EC468}"/>
                </a:ext>
              </a:extLst>
            </p:cNvPr>
            <p:cNvGrpSpPr/>
            <p:nvPr/>
          </p:nvGrpSpPr>
          <p:grpSpPr>
            <a:xfrm>
              <a:off x="3181873" y="5533316"/>
              <a:ext cx="1128784" cy="1429353"/>
              <a:chOff x="3183914" y="5275814"/>
              <a:chExt cx="1128784" cy="14293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472823-5225-5E8D-ED6F-EBDC87914182}"/>
                  </a:ext>
                </a:extLst>
              </p:cNvPr>
              <p:cNvGrpSpPr/>
              <p:nvPr/>
            </p:nvGrpSpPr>
            <p:grpSpPr>
              <a:xfrm>
                <a:off x="3183914" y="6024068"/>
                <a:ext cx="1122449" cy="379912"/>
                <a:chOff x="4940733" y="3418723"/>
                <a:chExt cx="1792552" cy="73918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C39F6C-9D19-4433-BEE0-598D94C73BE5}"/>
                    </a:ext>
                  </a:extLst>
                </p:cNvPr>
                <p:cNvSpPr/>
                <p:nvPr/>
              </p:nvSpPr>
              <p:spPr>
                <a:xfrm>
                  <a:off x="4940733" y="3429002"/>
                  <a:ext cx="1792552" cy="66684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EC7BB6-90A4-6401-AD96-6C3167D81189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Inter-Feature 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Attention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16DF51-FC83-66F3-1E5A-3114C25B1F61}"/>
                  </a:ext>
                </a:extLst>
              </p:cNvPr>
              <p:cNvGrpSpPr/>
              <p:nvPr/>
            </p:nvGrpSpPr>
            <p:grpSpPr>
              <a:xfrm>
                <a:off x="3183914" y="5770812"/>
                <a:ext cx="1122449" cy="188193"/>
                <a:chOff x="5093133" y="2418564"/>
                <a:chExt cx="1792552" cy="36616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F88E20C-BD62-DC06-D161-FF120D015DF2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33A3E0-9E38-2ED1-5A7C-A1D622735812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 collapse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27B46D-CAD8-C57B-E4D7-08B764DEB633}"/>
                  </a:ext>
                </a:extLst>
              </p:cNvPr>
              <p:cNvGrpSpPr/>
              <p:nvPr/>
            </p:nvGrpSpPr>
            <p:grpSpPr>
              <a:xfrm>
                <a:off x="3183914" y="5523009"/>
                <a:ext cx="1122449" cy="188193"/>
                <a:chOff x="4940733" y="2478087"/>
                <a:chExt cx="1792552" cy="366160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07D3A1FB-86DC-7E1A-F304-7B80168DB7BC}"/>
                    </a:ext>
                  </a:extLst>
                </p:cNvPr>
                <p:cNvSpPr/>
                <p:nvPr/>
              </p:nvSpPr>
              <p:spPr>
                <a:xfrm>
                  <a:off x="4940733" y="2498976"/>
                  <a:ext cx="1792552" cy="30100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C9A4A9-07DC-B81A-592B-0AB468F823EA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08AA15-CC59-B110-B951-706621C4CBCD}"/>
                  </a:ext>
                </a:extLst>
              </p:cNvPr>
              <p:cNvGrpSpPr/>
              <p:nvPr/>
            </p:nvGrpSpPr>
            <p:grpSpPr>
              <a:xfrm>
                <a:off x="3183914" y="5275814"/>
                <a:ext cx="1122449" cy="188193"/>
                <a:chOff x="5093133" y="2418564"/>
                <a:chExt cx="1792552" cy="366160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0AB00EC-E421-84FB-E863-1199FF15F1F7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C3E243-B49E-129E-042A-A0396D454C1F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95D637-996B-DA5C-2B33-0B9A2CC20B08}"/>
                  </a:ext>
                </a:extLst>
              </p:cNvPr>
              <p:cNvGrpSpPr/>
              <p:nvPr/>
            </p:nvGrpSpPr>
            <p:grpSpPr>
              <a:xfrm>
                <a:off x="3190249" y="6421115"/>
                <a:ext cx="1122449" cy="284052"/>
                <a:chOff x="5093133" y="2325311"/>
                <a:chExt cx="1792552" cy="55267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768A8C2A-88FF-AFC1-D348-580CCE0F6CBE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ACF90D-9E52-97EA-58A3-38A905683165}"/>
                    </a:ext>
                  </a:extLst>
                </p:cNvPr>
                <p:cNvSpPr txBox="1"/>
                <p:nvPr/>
              </p:nvSpPr>
              <p:spPr>
                <a:xfrm>
                  <a:off x="5201629" y="2325311"/>
                  <a:ext cx="1568241" cy="55267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Linear expansion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64FF76-1159-4049-81C2-D6D88F9D908E}"/>
              </a:ext>
            </a:extLst>
          </p:cNvPr>
          <p:cNvGrpSpPr/>
          <p:nvPr/>
        </p:nvGrpSpPr>
        <p:grpSpPr>
          <a:xfrm>
            <a:off x="3936452" y="3712339"/>
            <a:ext cx="959970" cy="1273170"/>
            <a:chOff x="2578174" y="3712339"/>
            <a:chExt cx="959970" cy="127317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FE484D8-EE0C-2F0B-9898-AAFCB0F55025}"/>
                </a:ext>
              </a:extLst>
            </p:cNvPr>
            <p:cNvSpPr/>
            <p:nvPr/>
          </p:nvSpPr>
          <p:spPr>
            <a:xfrm>
              <a:off x="2578174" y="3712339"/>
              <a:ext cx="959970" cy="1273170"/>
            </a:xfrm>
            <a:prstGeom prst="roundRect">
              <a:avLst>
                <a:gd name="adj" fmla="val 7027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C62FFB-97D8-BC48-E82D-0921D0F425FF}"/>
                </a:ext>
              </a:extLst>
            </p:cNvPr>
            <p:cNvGrpSpPr/>
            <p:nvPr/>
          </p:nvGrpSpPr>
          <p:grpSpPr>
            <a:xfrm>
              <a:off x="2680587" y="4528805"/>
              <a:ext cx="767620" cy="379912"/>
              <a:chOff x="4992973" y="3418723"/>
              <a:chExt cx="1680754" cy="739183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EE99A23-980F-8A95-45C0-F6F2B0D6FF8E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1FD1B7-B6E8-EED7-F95D-17220E83829C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Inter-Sample Attention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34CC039-9842-08F1-EDEB-24A572D34AB3}"/>
                </a:ext>
              </a:extLst>
            </p:cNvPr>
            <p:cNvGrpSpPr/>
            <p:nvPr/>
          </p:nvGrpSpPr>
          <p:grpSpPr>
            <a:xfrm>
              <a:off x="2680587" y="4274749"/>
              <a:ext cx="767620" cy="188193"/>
              <a:chOff x="4992973" y="2478087"/>
              <a:chExt cx="1680754" cy="36616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9D29F90C-FA84-BE55-42D2-CB39BC5DD206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9B28E8-74D0-6CBF-C839-9CBFDE95D85C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25DF41C-C22C-8773-075B-2F24312B8B37}"/>
                </a:ext>
              </a:extLst>
            </p:cNvPr>
            <p:cNvGrpSpPr/>
            <p:nvPr/>
          </p:nvGrpSpPr>
          <p:grpSpPr>
            <a:xfrm>
              <a:off x="2680587" y="4027554"/>
              <a:ext cx="767620" cy="188193"/>
              <a:chOff x="5145373" y="2418564"/>
              <a:chExt cx="1680754" cy="366160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45858B42-66EF-9CFB-71BE-05FE90C03FD9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397822-D079-A8D2-0527-CFDDD0FF9A47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12C375-9307-774C-9FB9-2FF4C091F5EE}"/>
                </a:ext>
              </a:extLst>
            </p:cNvPr>
            <p:cNvGrpSpPr/>
            <p:nvPr/>
          </p:nvGrpSpPr>
          <p:grpSpPr>
            <a:xfrm>
              <a:off x="2680587" y="3783561"/>
              <a:ext cx="767620" cy="188193"/>
              <a:chOff x="4992973" y="2478087"/>
              <a:chExt cx="1680754" cy="36616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CBB2CE2-7925-5A38-5FFE-5CCAF7CDB92C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5530DA-B8D9-88D6-3FFD-87A0FDA9025A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47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A2F1947-05B5-AC96-9126-F9DF2B63D41C}"/>
              </a:ext>
            </a:extLst>
          </p:cNvPr>
          <p:cNvSpPr/>
          <p:nvPr/>
        </p:nvSpPr>
        <p:spPr>
          <a:xfrm>
            <a:off x="1186654" y="3387013"/>
            <a:ext cx="993212" cy="2952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F90392-189B-4B3B-633E-E3339F9DACAF}"/>
              </a:ext>
            </a:extLst>
          </p:cNvPr>
          <p:cNvSpPr/>
          <p:nvPr/>
        </p:nvSpPr>
        <p:spPr>
          <a:xfrm>
            <a:off x="685933" y="3388070"/>
            <a:ext cx="993212" cy="2952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258485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ABEED-7F7B-BB55-A060-9F71CD803994}"/>
              </a:ext>
            </a:extLst>
          </p:cNvPr>
          <p:cNvGrpSpPr/>
          <p:nvPr/>
        </p:nvGrpSpPr>
        <p:grpSpPr>
          <a:xfrm>
            <a:off x="2680587" y="4004429"/>
            <a:ext cx="767620" cy="188193"/>
            <a:chOff x="4992973" y="2478087"/>
            <a:chExt cx="1680754" cy="36616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E277-A1F5-C6BD-75D5-8DDAA0DDA83E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15530-AC4A-7512-DEE2-C203FC50BE1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F1E5F-BB16-F45B-1843-774999542BB9}"/>
              </a:ext>
            </a:extLst>
          </p:cNvPr>
          <p:cNvGrpSpPr/>
          <p:nvPr/>
        </p:nvGrpSpPr>
        <p:grpSpPr>
          <a:xfrm>
            <a:off x="2680587" y="3757234"/>
            <a:ext cx="767620" cy="188193"/>
            <a:chOff x="5145373" y="2418564"/>
            <a:chExt cx="1680754" cy="36616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0329EF-F6A7-6CE8-441E-F9102EACC069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0F79D-0F8B-8F3F-1255-1A81E401AF79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5145B-F909-3F16-AD41-2ADE8CE24BC6}"/>
              </a:ext>
            </a:extLst>
          </p:cNvPr>
          <p:cNvGrpSpPr/>
          <p:nvPr/>
        </p:nvGrpSpPr>
        <p:grpSpPr>
          <a:xfrm>
            <a:off x="2680587" y="3513241"/>
            <a:ext cx="767620" cy="188193"/>
            <a:chOff x="4992973" y="2478087"/>
            <a:chExt cx="1680754" cy="3661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BCB55-F086-3CC1-144C-C4BB0EDA0796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0FF5-C381-6AE6-5B61-879B73CD9807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38865" y="4258485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67F9B4-87D6-D3B7-AE4C-C1A6FC4BB40D}"/>
              </a:ext>
            </a:extLst>
          </p:cNvPr>
          <p:cNvGrpSpPr/>
          <p:nvPr/>
        </p:nvGrpSpPr>
        <p:grpSpPr>
          <a:xfrm>
            <a:off x="4035320" y="4010511"/>
            <a:ext cx="767620" cy="188193"/>
            <a:chOff x="4992973" y="2478087"/>
            <a:chExt cx="1680754" cy="36616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D3333F-7D34-DF9C-29D9-9174DEDF4C2D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B0677-DCB1-332A-43B4-F5403A482AC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DABBA-4490-EC6A-2DB1-EDF839F1EB7C}"/>
              </a:ext>
            </a:extLst>
          </p:cNvPr>
          <p:cNvGrpSpPr/>
          <p:nvPr/>
        </p:nvGrpSpPr>
        <p:grpSpPr>
          <a:xfrm>
            <a:off x="4035320" y="3763316"/>
            <a:ext cx="767620" cy="188193"/>
            <a:chOff x="5145373" y="2418564"/>
            <a:chExt cx="1680754" cy="36616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A7023DE-1808-C100-6A92-5091CDC14EFE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1D1AF-816E-DEC0-9FDE-AD97E4CF7FAE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238F8-10DB-D31A-6B1B-0EBA526D803E}"/>
              </a:ext>
            </a:extLst>
          </p:cNvPr>
          <p:cNvGrpSpPr/>
          <p:nvPr/>
        </p:nvGrpSpPr>
        <p:grpSpPr>
          <a:xfrm>
            <a:off x="4035320" y="3519323"/>
            <a:ext cx="767620" cy="188193"/>
            <a:chOff x="4992973" y="2478087"/>
            <a:chExt cx="1680754" cy="3661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4E8E2A-A5BF-B421-0A38-830F8B47C87F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A3A7-E710-EEBE-9723-CDD5EDA1ED1E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0A3E2A-AD69-A299-06C2-00B5EC4EC468}"/>
              </a:ext>
            </a:extLst>
          </p:cNvPr>
          <p:cNvGrpSpPr/>
          <p:nvPr/>
        </p:nvGrpSpPr>
        <p:grpSpPr>
          <a:xfrm>
            <a:off x="3214584" y="5533316"/>
            <a:ext cx="1058779" cy="1429353"/>
            <a:chOff x="3216625" y="5275814"/>
            <a:chExt cx="1058779" cy="14293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472823-5225-5E8D-ED6F-EBDC87914182}"/>
                </a:ext>
              </a:extLst>
            </p:cNvPr>
            <p:cNvGrpSpPr/>
            <p:nvPr/>
          </p:nvGrpSpPr>
          <p:grpSpPr>
            <a:xfrm>
              <a:off x="3216625" y="6024068"/>
              <a:ext cx="1052444" cy="379912"/>
              <a:chOff x="4992973" y="3418723"/>
              <a:chExt cx="1680754" cy="73918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8C39F6C-9D19-4433-BEE0-598D94C73BE5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C7BB6-90A4-6401-AD96-6C3167D81189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Inter-Feature 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Attention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16DF51-FC83-66F3-1E5A-3114C25B1F61}"/>
                </a:ext>
              </a:extLst>
            </p:cNvPr>
            <p:cNvGrpSpPr/>
            <p:nvPr/>
          </p:nvGrpSpPr>
          <p:grpSpPr>
            <a:xfrm>
              <a:off x="3216625" y="5770812"/>
              <a:ext cx="1052444" cy="188193"/>
              <a:chOff x="5145373" y="2418564"/>
              <a:chExt cx="1680754" cy="36616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F88E20C-BD62-DC06-D161-FF120D015DF2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3A3E0-9E38-2ED1-5A7C-A1D622735812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 collapse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27B46D-CAD8-C57B-E4D7-08B764DEB633}"/>
                </a:ext>
              </a:extLst>
            </p:cNvPr>
            <p:cNvGrpSpPr/>
            <p:nvPr/>
          </p:nvGrpSpPr>
          <p:grpSpPr>
            <a:xfrm>
              <a:off x="3216625" y="5523009"/>
              <a:ext cx="1052444" cy="188193"/>
              <a:chOff x="4992973" y="2478087"/>
              <a:chExt cx="1680754" cy="36616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D3A1FB-86DC-7E1A-F304-7B80168DB7BC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C9A4A9-07DC-B81A-592B-0AB468F823EA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08AA15-CC59-B110-B951-706621C4CBCD}"/>
                </a:ext>
              </a:extLst>
            </p:cNvPr>
            <p:cNvGrpSpPr/>
            <p:nvPr/>
          </p:nvGrpSpPr>
          <p:grpSpPr>
            <a:xfrm>
              <a:off x="3216625" y="5275814"/>
              <a:ext cx="1052444" cy="188193"/>
              <a:chOff x="5145373" y="2418564"/>
              <a:chExt cx="1680754" cy="36616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0AB00EC-E421-84FB-E863-1199FF15F1F7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C3E243-B49E-129E-042A-A0396D454C1F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95D637-996B-DA5C-2B33-0B9A2CC20B08}"/>
                </a:ext>
              </a:extLst>
            </p:cNvPr>
            <p:cNvGrpSpPr/>
            <p:nvPr/>
          </p:nvGrpSpPr>
          <p:grpSpPr>
            <a:xfrm>
              <a:off x="3222960" y="6421115"/>
              <a:ext cx="1052444" cy="284052"/>
              <a:chOff x="5145373" y="2325311"/>
              <a:chExt cx="1680754" cy="552670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8A8C2A-88FF-AFC1-D348-580CCE0F6CBE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ACF90D-9E52-97EA-58A3-38A905683165}"/>
                  </a:ext>
                </a:extLst>
              </p:cNvPr>
              <p:cNvSpPr txBox="1"/>
              <p:nvPr/>
            </p:nvSpPr>
            <p:spPr>
              <a:xfrm>
                <a:off x="5201629" y="2325311"/>
                <a:ext cx="1568241" cy="5526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Linear expansion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44145E-CEDF-01DB-D650-6881CDAF08F0}"/>
              </a:ext>
            </a:extLst>
          </p:cNvPr>
          <p:cNvSpPr/>
          <p:nvPr/>
        </p:nvSpPr>
        <p:spPr>
          <a:xfrm>
            <a:off x="3446289" y="7063094"/>
            <a:ext cx="589031" cy="3598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2E4C1B-ABFA-EF24-D4BC-84B55272CF7F}"/>
              </a:ext>
            </a:extLst>
          </p:cNvPr>
          <p:cNvGrpSpPr/>
          <p:nvPr/>
        </p:nvGrpSpPr>
        <p:grpSpPr>
          <a:xfrm>
            <a:off x="3403851" y="5063839"/>
            <a:ext cx="694969" cy="359841"/>
            <a:chOff x="3403851" y="5063839"/>
            <a:chExt cx="694969" cy="3598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7348A9-15A4-A347-93BF-EE66F866B6B4}"/>
                </a:ext>
              </a:extLst>
            </p:cNvPr>
            <p:cNvSpPr/>
            <p:nvPr/>
          </p:nvSpPr>
          <p:spPr>
            <a:xfrm>
              <a:off x="3448330" y="5063839"/>
              <a:ext cx="589031" cy="359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5ECA8-C18A-F1FA-042C-9E6E197A4019}"/>
                </a:ext>
              </a:extLst>
            </p:cNvPr>
            <p:cNvCxnSpPr/>
            <p:nvPr/>
          </p:nvCxnSpPr>
          <p:spPr>
            <a:xfrm>
              <a:off x="3403851" y="5209520"/>
              <a:ext cx="69496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6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90F298-EB32-0C5E-6D16-35DAD7F0B080}"/>
              </a:ext>
            </a:extLst>
          </p:cNvPr>
          <p:cNvSpPr/>
          <p:nvPr/>
        </p:nvSpPr>
        <p:spPr>
          <a:xfrm>
            <a:off x="3936452" y="1553601"/>
            <a:ext cx="959970" cy="3014384"/>
          </a:xfrm>
          <a:prstGeom prst="roundRect">
            <a:avLst>
              <a:gd name="adj" fmla="val 70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3011756-2099-09EA-13C5-6C0C3026964E}"/>
              </a:ext>
            </a:extLst>
          </p:cNvPr>
          <p:cNvSpPr/>
          <p:nvPr/>
        </p:nvSpPr>
        <p:spPr>
          <a:xfrm>
            <a:off x="3127702" y="5482344"/>
            <a:ext cx="1226203" cy="1497451"/>
          </a:xfrm>
          <a:prstGeom prst="roundRect">
            <a:avLst>
              <a:gd name="adj" fmla="val 59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T" sz="623" dirty="0"/>
              <a:t>v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EE86009-B294-7EA7-3C3B-06B4A27AD632}"/>
              </a:ext>
            </a:extLst>
          </p:cNvPr>
          <p:cNvSpPr/>
          <p:nvPr/>
        </p:nvSpPr>
        <p:spPr>
          <a:xfrm>
            <a:off x="2578174" y="3295373"/>
            <a:ext cx="959970" cy="1273170"/>
          </a:xfrm>
          <a:prstGeom prst="roundRect">
            <a:avLst>
              <a:gd name="adj" fmla="val 70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4F031F-FC7A-AC15-89B3-78C0368E8F36}"/>
              </a:ext>
            </a:extLst>
          </p:cNvPr>
          <p:cNvGrpSpPr/>
          <p:nvPr/>
        </p:nvGrpSpPr>
        <p:grpSpPr>
          <a:xfrm>
            <a:off x="4110543" y="2431084"/>
            <a:ext cx="589031" cy="361616"/>
            <a:chOff x="4125166" y="5061385"/>
            <a:chExt cx="589031" cy="3616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A16097-B434-5FE4-C611-8F6F81EDB48B}"/>
                </a:ext>
              </a:extLst>
            </p:cNvPr>
            <p:cNvSpPr/>
            <p:nvPr/>
          </p:nvSpPr>
          <p:spPr>
            <a:xfrm>
              <a:off x="4125166" y="5061385"/>
              <a:ext cx="589031" cy="141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BFA103-C036-A549-7D16-312D07B64983}"/>
                </a:ext>
              </a:extLst>
            </p:cNvPr>
            <p:cNvSpPr/>
            <p:nvPr/>
          </p:nvSpPr>
          <p:spPr>
            <a:xfrm>
              <a:off x="4125166" y="5217106"/>
              <a:ext cx="589031" cy="20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ABEED-7F7B-BB55-A060-9F71CD803994}"/>
              </a:ext>
            </a:extLst>
          </p:cNvPr>
          <p:cNvGrpSpPr/>
          <p:nvPr/>
        </p:nvGrpSpPr>
        <p:grpSpPr>
          <a:xfrm>
            <a:off x="2680587" y="3857783"/>
            <a:ext cx="767620" cy="188193"/>
            <a:chOff x="4992973" y="2478087"/>
            <a:chExt cx="1680754" cy="36616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E277-A1F5-C6BD-75D5-8DDAA0DDA83E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15530-AC4A-7512-DEE2-C203FC50BE1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F1E5F-BB16-F45B-1843-774999542BB9}"/>
              </a:ext>
            </a:extLst>
          </p:cNvPr>
          <p:cNvGrpSpPr/>
          <p:nvPr/>
        </p:nvGrpSpPr>
        <p:grpSpPr>
          <a:xfrm>
            <a:off x="2680587" y="3610588"/>
            <a:ext cx="767620" cy="188193"/>
            <a:chOff x="5145373" y="2418564"/>
            <a:chExt cx="1680754" cy="36616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0329EF-F6A7-6CE8-441E-F9102EACC069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0F79D-0F8B-8F3F-1255-1A81E401AF79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5145B-F909-3F16-AD41-2ADE8CE24BC6}"/>
              </a:ext>
            </a:extLst>
          </p:cNvPr>
          <p:cNvGrpSpPr/>
          <p:nvPr/>
        </p:nvGrpSpPr>
        <p:grpSpPr>
          <a:xfrm>
            <a:off x="2680587" y="3366595"/>
            <a:ext cx="767620" cy="188193"/>
            <a:chOff x="4992973" y="2478087"/>
            <a:chExt cx="1680754" cy="3661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BCB55-F086-3CC1-144C-C4BB0EDA0796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0FF5-C381-6AE6-5B61-879B73CD9807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38865" y="3784040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67F9B4-87D6-D3B7-AE4C-C1A6FC4BB40D}"/>
              </a:ext>
            </a:extLst>
          </p:cNvPr>
          <p:cNvGrpSpPr/>
          <p:nvPr/>
        </p:nvGrpSpPr>
        <p:grpSpPr>
          <a:xfrm>
            <a:off x="4013172" y="2110834"/>
            <a:ext cx="767620" cy="188193"/>
            <a:chOff x="4992973" y="2478087"/>
            <a:chExt cx="1680754" cy="36616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D3333F-7D34-DF9C-29D9-9174DEDF4C2D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B0677-DCB1-332A-43B4-F5403A482AC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DABBA-4490-EC6A-2DB1-EDF839F1EB7C}"/>
              </a:ext>
            </a:extLst>
          </p:cNvPr>
          <p:cNvGrpSpPr/>
          <p:nvPr/>
        </p:nvGrpSpPr>
        <p:grpSpPr>
          <a:xfrm>
            <a:off x="4013172" y="1863639"/>
            <a:ext cx="767620" cy="188193"/>
            <a:chOff x="5145373" y="2418564"/>
            <a:chExt cx="1680754" cy="36616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A7023DE-1808-C100-6A92-5091CDC14EFE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1D1AF-816E-DEC0-9FDE-AD97E4CF7FAE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238F8-10DB-D31A-6B1B-0EBA526D803E}"/>
              </a:ext>
            </a:extLst>
          </p:cNvPr>
          <p:cNvGrpSpPr/>
          <p:nvPr/>
        </p:nvGrpSpPr>
        <p:grpSpPr>
          <a:xfrm>
            <a:off x="4013172" y="1619646"/>
            <a:ext cx="767620" cy="188193"/>
            <a:chOff x="4992973" y="2478087"/>
            <a:chExt cx="1680754" cy="3661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4E8E2A-A5BF-B421-0A38-830F8B47C87F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A3A7-E710-EEBE-9723-CDD5EDA1ED1E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0A3E2A-AD69-A299-06C2-00B5EC4EC468}"/>
              </a:ext>
            </a:extLst>
          </p:cNvPr>
          <p:cNvGrpSpPr/>
          <p:nvPr/>
        </p:nvGrpSpPr>
        <p:grpSpPr>
          <a:xfrm>
            <a:off x="3214584" y="5533316"/>
            <a:ext cx="1058779" cy="1429353"/>
            <a:chOff x="3216625" y="5275814"/>
            <a:chExt cx="1058779" cy="14293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472823-5225-5E8D-ED6F-EBDC87914182}"/>
                </a:ext>
              </a:extLst>
            </p:cNvPr>
            <p:cNvGrpSpPr/>
            <p:nvPr/>
          </p:nvGrpSpPr>
          <p:grpSpPr>
            <a:xfrm>
              <a:off x="3216625" y="6024068"/>
              <a:ext cx="1052444" cy="379912"/>
              <a:chOff x="4992973" y="3418723"/>
              <a:chExt cx="1680754" cy="73918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8C39F6C-9D19-4433-BEE0-598D94C73BE5}"/>
                  </a:ext>
                </a:extLst>
              </p:cNvPr>
              <p:cNvSpPr/>
              <p:nvPr/>
            </p:nvSpPr>
            <p:spPr>
              <a:xfrm>
                <a:off x="4992973" y="3429000"/>
                <a:ext cx="1680754" cy="7186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C7BB6-90A4-6401-AD96-6C3167D81189}"/>
                  </a:ext>
                </a:extLst>
              </p:cNvPr>
              <p:cNvSpPr txBox="1"/>
              <p:nvPr/>
            </p:nvSpPr>
            <p:spPr>
              <a:xfrm>
                <a:off x="5049229" y="3418723"/>
                <a:ext cx="1568241" cy="7391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Multihead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Inter-Feature </a:t>
                </a:r>
              </a:p>
              <a:p>
                <a:pPr algn="ctr"/>
                <a:r>
                  <a:rPr lang="en-LT" sz="623" dirty="0">
                    <a:solidFill>
                      <a:schemeClr val="accent1">
                        <a:lumMod val="7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Attention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16DF51-FC83-66F3-1E5A-3114C25B1F61}"/>
                </a:ext>
              </a:extLst>
            </p:cNvPr>
            <p:cNvGrpSpPr/>
            <p:nvPr/>
          </p:nvGrpSpPr>
          <p:grpSpPr>
            <a:xfrm>
              <a:off x="3216625" y="5770812"/>
              <a:ext cx="1052444" cy="188193"/>
              <a:chOff x="5145373" y="2418564"/>
              <a:chExt cx="1680754" cy="36616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F88E20C-BD62-DC06-D161-FF120D015DF2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3A3E0-9E38-2ED1-5A7C-A1D622735812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 collapse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27B46D-CAD8-C57B-E4D7-08B764DEB633}"/>
                </a:ext>
              </a:extLst>
            </p:cNvPr>
            <p:cNvGrpSpPr/>
            <p:nvPr/>
          </p:nvGrpSpPr>
          <p:grpSpPr>
            <a:xfrm>
              <a:off x="3216625" y="5523009"/>
              <a:ext cx="1052444" cy="188193"/>
              <a:chOff x="4992973" y="2478087"/>
              <a:chExt cx="1680754" cy="36616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7D3A1FB-86DC-7E1A-F304-7B80168DB7BC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C9A4A9-07DC-B81A-592B-0AB468F823EA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Norm &amp; Add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08AA15-CC59-B110-B951-706621C4CBCD}"/>
                </a:ext>
              </a:extLst>
            </p:cNvPr>
            <p:cNvGrpSpPr/>
            <p:nvPr/>
          </p:nvGrpSpPr>
          <p:grpSpPr>
            <a:xfrm>
              <a:off x="3216625" y="5275814"/>
              <a:ext cx="1052444" cy="188193"/>
              <a:chOff x="5145373" y="2418564"/>
              <a:chExt cx="1680754" cy="36616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0AB00EC-E421-84FB-E863-1199FF15F1F7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C3E243-B49E-129E-042A-A0396D454C1F}"/>
                  </a:ext>
                </a:extLst>
              </p:cNvPr>
              <p:cNvSpPr txBox="1"/>
              <p:nvPr/>
            </p:nvSpPr>
            <p:spPr>
              <a:xfrm>
                <a:off x="5201629" y="2418564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FF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95D637-996B-DA5C-2B33-0B9A2CC20B08}"/>
                </a:ext>
              </a:extLst>
            </p:cNvPr>
            <p:cNvGrpSpPr/>
            <p:nvPr/>
          </p:nvGrpSpPr>
          <p:grpSpPr>
            <a:xfrm>
              <a:off x="3222960" y="6421115"/>
              <a:ext cx="1052444" cy="284052"/>
              <a:chOff x="5145373" y="2325311"/>
              <a:chExt cx="1680754" cy="552670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768A8C2A-88FF-AFC1-D348-580CCE0F6CBE}"/>
                  </a:ext>
                </a:extLst>
              </p:cNvPr>
              <p:cNvSpPr/>
              <p:nvPr/>
            </p:nvSpPr>
            <p:spPr>
              <a:xfrm>
                <a:off x="5145373" y="2439453"/>
                <a:ext cx="1680754" cy="3243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ACF90D-9E52-97EA-58A3-38A905683165}"/>
                  </a:ext>
                </a:extLst>
              </p:cNvPr>
              <p:cNvSpPr txBox="1"/>
              <p:nvPr/>
            </p:nvSpPr>
            <p:spPr>
              <a:xfrm>
                <a:off x="5201629" y="2325311"/>
                <a:ext cx="1568241" cy="5526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Linear expansion</a:t>
                </a: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44145E-CEDF-01DB-D650-6881CDAF08F0}"/>
              </a:ext>
            </a:extLst>
          </p:cNvPr>
          <p:cNvSpPr/>
          <p:nvPr/>
        </p:nvSpPr>
        <p:spPr>
          <a:xfrm>
            <a:off x="3446289" y="7063094"/>
            <a:ext cx="589031" cy="3598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2769880" y="475884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4128159" y="475416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2E4C1B-ABFA-EF24-D4BC-84B55272CF7F}"/>
              </a:ext>
            </a:extLst>
          </p:cNvPr>
          <p:cNvGrpSpPr/>
          <p:nvPr/>
        </p:nvGrpSpPr>
        <p:grpSpPr>
          <a:xfrm>
            <a:off x="3403851" y="5063839"/>
            <a:ext cx="694969" cy="359841"/>
            <a:chOff x="3403851" y="5063839"/>
            <a:chExt cx="694969" cy="3598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7348A9-15A4-A347-93BF-EE66F866B6B4}"/>
                </a:ext>
              </a:extLst>
            </p:cNvPr>
            <p:cNvSpPr/>
            <p:nvPr/>
          </p:nvSpPr>
          <p:spPr>
            <a:xfrm>
              <a:off x="3448330" y="5063839"/>
              <a:ext cx="589031" cy="359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5ECA8-C18A-F1FA-042C-9E6E197A4019}"/>
                </a:ext>
              </a:extLst>
            </p:cNvPr>
            <p:cNvCxnSpPr/>
            <p:nvPr/>
          </p:nvCxnSpPr>
          <p:spPr>
            <a:xfrm>
              <a:off x="3403851" y="5209520"/>
              <a:ext cx="69496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2769881" y="297636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4127068" y="2940810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238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90F298-EB32-0C5E-6D16-35DAD7F0B080}"/>
              </a:ext>
            </a:extLst>
          </p:cNvPr>
          <p:cNvSpPr/>
          <p:nvPr/>
        </p:nvSpPr>
        <p:spPr>
          <a:xfrm>
            <a:off x="3936452" y="2333549"/>
            <a:ext cx="959970" cy="2234435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EE86009-B294-7EA7-3C3B-06B4A27AD632}"/>
              </a:ext>
            </a:extLst>
          </p:cNvPr>
          <p:cNvSpPr/>
          <p:nvPr/>
        </p:nvSpPr>
        <p:spPr>
          <a:xfrm>
            <a:off x="2578174" y="3295373"/>
            <a:ext cx="959970" cy="1273170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4F031F-FC7A-AC15-89B3-78C0368E8F36}"/>
              </a:ext>
            </a:extLst>
          </p:cNvPr>
          <p:cNvGrpSpPr/>
          <p:nvPr/>
        </p:nvGrpSpPr>
        <p:grpSpPr>
          <a:xfrm>
            <a:off x="4132430" y="3205099"/>
            <a:ext cx="589031" cy="361616"/>
            <a:chOff x="4125166" y="5061385"/>
            <a:chExt cx="589031" cy="3616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A16097-B434-5FE4-C611-8F6F81EDB48B}"/>
                </a:ext>
              </a:extLst>
            </p:cNvPr>
            <p:cNvSpPr/>
            <p:nvPr/>
          </p:nvSpPr>
          <p:spPr>
            <a:xfrm>
              <a:off x="4125166" y="5061385"/>
              <a:ext cx="589031" cy="141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BFA103-C036-A549-7D16-312D07B64983}"/>
                </a:ext>
              </a:extLst>
            </p:cNvPr>
            <p:cNvSpPr/>
            <p:nvPr/>
          </p:nvSpPr>
          <p:spPr>
            <a:xfrm>
              <a:off x="4125166" y="5217106"/>
              <a:ext cx="589031" cy="20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ABEED-7F7B-BB55-A060-9F71CD803994}"/>
              </a:ext>
            </a:extLst>
          </p:cNvPr>
          <p:cNvGrpSpPr/>
          <p:nvPr/>
        </p:nvGrpSpPr>
        <p:grpSpPr>
          <a:xfrm>
            <a:off x="2680587" y="3857783"/>
            <a:ext cx="767620" cy="188193"/>
            <a:chOff x="4992973" y="2478087"/>
            <a:chExt cx="1680754" cy="36616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E277-A1F5-C6BD-75D5-8DDAA0DDA83E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15530-AC4A-7512-DEE2-C203FC50BE1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F1E5F-BB16-F45B-1843-774999542BB9}"/>
              </a:ext>
            </a:extLst>
          </p:cNvPr>
          <p:cNvGrpSpPr/>
          <p:nvPr/>
        </p:nvGrpSpPr>
        <p:grpSpPr>
          <a:xfrm>
            <a:off x="2680587" y="3610588"/>
            <a:ext cx="767620" cy="188193"/>
            <a:chOff x="5145373" y="2418564"/>
            <a:chExt cx="1680754" cy="36616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0329EF-F6A7-6CE8-441E-F9102EACC069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0F79D-0F8B-8F3F-1255-1A81E401AF79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5145B-F909-3F16-AD41-2ADE8CE24BC6}"/>
              </a:ext>
            </a:extLst>
          </p:cNvPr>
          <p:cNvGrpSpPr/>
          <p:nvPr/>
        </p:nvGrpSpPr>
        <p:grpSpPr>
          <a:xfrm>
            <a:off x="2680587" y="3366595"/>
            <a:ext cx="767620" cy="188193"/>
            <a:chOff x="4992973" y="2478087"/>
            <a:chExt cx="1680754" cy="3661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BCB55-F086-3CC1-144C-C4BB0EDA0796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0FF5-C381-6AE6-5B61-879B73CD9807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111839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67F9B4-87D6-D3B7-AE4C-C1A6FC4BB40D}"/>
              </a:ext>
            </a:extLst>
          </p:cNvPr>
          <p:cNvGrpSpPr/>
          <p:nvPr/>
        </p:nvGrpSpPr>
        <p:grpSpPr>
          <a:xfrm>
            <a:off x="4035059" y="2884849"/>
            <a:ext cx="767620" cy="188193"/>
            <a:chOff x="4992973" y="2478087"/>
            <a:chExt cx="1680754" cy="36616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D3333F-7D34-DF9C-29D9-9174DEDF4C2D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B0677-DCB1-332A-43B4-F5403A482AC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DABBA-4490-EC6A-2DB1-EDF839F1EB7C}"/>
              </a:ext>
            </a:extLst>
          </p:cNvPr>
          <p:cNvGrpSpPr/>
          <p:nvPr/>
        </p:nvGrpSpPr>
        <p:grpSpPr>
          <a:xfrm>
            <a:off x="4035059" y="2637654"/>
            <a:ext cx="767620" cy="188193"/>
            <a:chOff x="5145373" y="2418564"/>
            <a:chExt cx="1680754" cy="36616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A7023DE-1808-C100-6A92-5091CDC14EFE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1D1AF-816E-DEC0-9FDE-AD97E4CF7FAE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238F8-10DB-D31A-6B1B-0EBA526D803E}"/>
              </a:ext>
            </a:extLst>
          </p:cNvPr>
          <p:cNvGrpSpPr/>
          <p:nvPr/>
        </p:nvGrpSpPr>
        <p:grpSpPr>
          <a:xfrm>
            <a:off x="4035059" y="2393661"/>
            <a:ext cx="767620" cy="188193"/>
            <a:chOff x="4992973" y="2478087"/>
            <a:chExt cx="1680754" cy="3661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4E8E2A-A5BF-B421-0A38-830F8B47C87F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A3A7-E710-EEBE-9723-CDD5EDA1ED1E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155C1-3DB5-4408-A1D2-BD96D4469919}"/>
              </a:ext>
            </a:extLst>
          </p:cNvPr>
          <p:cNvGrpSpPr/>
          <p:nvPr/>
        </p:nvGrpSpPr>
        <p:grpSpPr>
          <a:xfrm>
            <a:off x="2578174" y="5455358"/>
            <a:ext cx="2318248" cy="1530495"/>
            <a:chOff x="3127702" y="5449300"/>
            <a:chExt cx="1226203" cy="153049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3011756-2099-09EA-13C5-6C0C3026964E}"/>
                </a:ext>
              </a:extLst>
            </p:cNvPr>
            <p:cNvSpPr/>
            <p:nvPr/>
          </p:nvSpPr>
          <p:spPr>
            <a:xfrm>
              <a:off x="3127702" y="5449300"/>
              <a:ext cx="1226203" cy="1530495"/>
            </a:xfrm>
            <a:prstGeom prst="roundRect">
              <a:avLst>
                <a:gd name="adj" fmla="val 4973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T" sz="623" dirty="0"/>
                <a:t>v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20A3E2A-AD69-A299-06C2-00B5EC4EC468}"/>
                </a:ext>
              </a:extLst>
            </p:cNvPr>
            <p:cNvGrpSpPr/>
            <p:nvPr/>
          </p:nvGrpSpPr>
          <p:grpSpPr>
            <a:xfrm>
              <a:off x="3181873" y="5533316"/>
              <a:ext cx="1128784" cy="1429353"/>
              <a:chOff x="3183914" y="5275814"/>
              <a:chExt cx="1128784" cy="14293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472823-5225-5E8D-ED6F-EBDC87914182}"/>
                  </a:ext>
                </a:extLst>
              </p:cNvPr>
              <p:cNvGrpSpPr/>
              <p:nvPr/>
            </p:nvGrpSpPr>
            <p:grpSpPr>
              <a:xfrm>
                <a:off x="3183914" y="6024068"/>
                <a:ext cx="1122449" cy="379912"/>
                <a:chOff x="4940733" y="3418723"/>
                <a:chExt cx="1792552" cy="73918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C39F6C-9D19-4433-BEE0-598D94C73BE5}"/>
                    </a:ext>
                  </a:extLst>
                </p:cNvPr>
                <p:cNvSpPr/>
                <p:nvPr/>
              </p:nvSpPr>
              <p:spPr>
                <a:xfrm>
                  <a:off x="4940733" y="3429002"/>
                  <a:ext cx="1792552" cy="66684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EC7BB6-90A4-6401-AD96-6C3167D81189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Inter-Feature 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Attention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16DF51-FC83-66F3-1E5A-3114C25B1F61}"/>
                  </a:ext>
                </a:extLst>
              </p:cNvPr>
              <p:cNvGrpSpPr/>
              <p:nvPr/>
            </p:nvGrpSpPr>
            <p:grpSpPr>
              <a:xfrm>
                <a:off x="3183914" y="5770812"/>
                <a:ext cx="1122449" cy="188193"/>
                <a:chOff x="5093133" y="2418564"/>
                <a:chExt cx="1792552" cy="36616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F88E20C-BD62-DC06-D161-FF120D015DF2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33A3E0-9E38-2ED1-5A7C-A1D622735812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 collapse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27B46D-CAD8-C57B-E4D7-08B764DEB633}"/>
                  </a:ext>
                </a:extLst>
              </p:cNvPr>
              <p:cNvGrpSpPr/>
              <p:nvPr/>
            </p:nvGrpSpPr>
            <p:grpSpPr>
              <a:xfrm>
                <a:off x="3183914" y="5523009"/>
                <a:ext cx="1122449" cy="188193"/>
                <a:chOff x="4940733" y="2478087"/>
                <a:chExt cx="1792552" cy="366160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07D3A1FB-86DC-7E1A-F304-7B80168DB7BC}"/>
                    </a:ext>
                  </a:extLst>
                </p:cNvPr>
                <p:cNvSpPr/>
                <p:nvPr/>
              </p:nvSpPr>
              <p:spPr>
                <a:xfrm>
                  <a:off x="4940733" y="2498976"/>
                  <a:ext cx="1792552" cy="30100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C9A4A9-07DC-B81A-592B-0AB468F823EA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08AA15-CC59-B110-B951-706621C4CBCD}"/>
                  </a:ext>
                </a:extLst>
              </p:cNvPr>
              <p:cNvGrpSpPr/>
              <p:nvPr/>
            </p:nvGrpSpPr>
            <p:grpSpPr>
              <a:xfrm>
                <a:off x="3183914" y="5275814"/>
                <a:ext cx="1122449" cy="188193"/>
                <a:chOff x="5093133" y="2418564"/>
                <a:chExt cx="1792552" cy="366160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0AB00EC-E421-84FB-E863-1199FF15F1F7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C3E243-B49E-129E-042A-A0396D454C1F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95D637-996B-DA5C-2B33-0B9A2CC20B08}"/>
                  </a:ext>
                </a:extLst>
              </p:cNvPr>
              <p:cNvGrpSpPr/>
              <p:nvPr/>
            </p:nvGrpSpPr>
            <p:grpSpPr>
              <a:xfrm>
                <a:off x="3190249" y="6421115"/>
                <a:ext cx="1122449" cy="284052"/>
                <a:chOff x="5093133" y="2325311"/>
                <a:chExt cx="1792552" cy="55267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768A8C2A-88FF-AFC1-D348-580CCE0F6CBE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ACF90D-9E52-97EA-58A3-38A905683165}"/>
                    </a:ext>
                  </a:extLst>
                </p:cNvPr>
                <p:cNvSpPr txBox="1"/>
                <p:nvPr/>
              </p:nvSpPr>
              <p:spPr>
                <a:xfrm>
                  <a:off x="5201629" y="2325311"/>
                  <a:ext cx="1568241" cy="55267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Linear expansion</a:t>
                  </a:r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44145E-CEDF-01DB-D650-6881CDAF08F0}"/>
              </a:ext>
            </a:extLst>
          </p:cNvPr>
          <p:cNvSpPr/>
          <p:nvPr/>
        </p:nvSpPr>
        <p:spPr>
          <a:xfrm>
            <a:off x="3492096" y="7140264"/>
            <a:ext cx="589031" cy="3598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2769880" y="475884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4128159" y="475416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2E4C1B-ABFA-EF24-D4BC-84B55272CF7F}"/>
              </a:ext>
            </a:extLst>
          </p:cNvPr>
          <p:cNvGrpSpPr/>
          <p:nvPr/>
        </p:nvGrpSpPr>
        <p:grpSpPr>
          <a:xfrm>
            <a:off x="3438084" y="4949334"/>
            <a:ext cx="606724" cy="359841"/>
            <a:chOff x="3438084" y="5063839"/>
            <a:chExt cx="606724" cy="3598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7348A9-15A4-A347-93BF-EE66F866B6B4}"/>
                </a:ext>
              </a:extLst>
            </p:cNvPr>
            <p:cNvSpPr/>
            <p:nvPr/>
          </p:nvSpPr>
          <p:spPr>
            <a:xfrm>
              <a:off x="3448330" y="5063839"/>
              <a:ext cx="589031" cy="359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5ECA8-C18A-F1FA-042C-9E6E197A4019}"/>
                </a:ext>
              </a:extLst>
            </p:cNvPr>
            <p:cNvCxnSpPr>
              <a:cxnSpLocks/>
            </p:cNvCxnSpPr>
            <p:nvPr/>
          </p:nvCxnSpPr>
          <p:spPr>
            <a:xfrm>
              <a:off x="3438084" y="5209520"/>
              <a:ext cx="60672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2769881" y="297636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4130314" y="3745330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CFF5849-254D-1984-4ED7-78052C747053}"/>
              </a:ext>
            </a:extLst>
          </p:cNvPr>
          <p:cNvCxnSpPr/>
          <p:nvPr/>
        </p:nvCxnSpPr>
        <p:spPr>
          <a:xfrm rot="16200000" flipH="1">
            <a:off x="486564" y="5907405"/>
            <a:ext cx="506110" cy="169719"/>
          </a:xfrm>
          <a:prstGeom prst="bentConnector3">
            <a:avLst>
              <a:gd name="adj1" fmla="val 4411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52B80EF-7468-77EE-18DA-9089F3C87E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92664" y="8924929"/>
            <a:ext cx="449944" cy="162369"/>
          </a:xfrm>
          <a:prstGeom prst="bentConnector3">
            <a:avLst>
              <a:gd name="adj1" fmla="val 45676"/>
            </a:avLst>
          </a:prstGeom>
          <a:ln w="6350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sm" len="sm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B6A1B6-B5CE-5E49-856A-A0632C140229}"/>
              </a:ext>
            </a:extLst>
          </p:cNvPr>
          <p:cNvCxnSpPr>
            <a:cxnSpLocks/>
          </p:cNvCxnSpPr>
          <p:nvPr/>
        </p:nvCxnSpPr>
        <p:spPr>
          <a:xfrm flipV="1">
            <a:off x="1318639" y="7217077"/>
            <a:ext cx="991" cy="8857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057965-7DEA-B492-62A2-BC1271BF18F6}"/>
              </a:ext>
            </a:extLst>
          </p:cNvPr>
          <p:cNvCxnSpPr>
            <a:cxnSpLocks/>
          </p:cNvCxnSpPr>
          <p:nvPr/>
        </p:nvCxnSpPr>
        <p:spPr>
          <a:xfrm flipV="1">
            <a:off x="1089722" y="5297302"/>
            <a:ext cx="991" cy="8857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ent Arrow 95">
            <a:extLst>
              <a:ext uri="{FF2B5EF4-FFF2-40B4-BE49-F238E27FC236}">
                <a16:creationId xmlns:a16="http://schemas.microsoft.com/office/drawing/2014/main" id="{F03EFFE4-7C6D-D279-2D5A-34D37E0693E6}"/>
              </a:ext>
            </a:extLst>
          </p:cNvPr>
          <p:cNvSpPr/>
          <p:nvPr/>
        </p:nvSpPr>
        <p:spPr>
          <a:xfrm rot="21347936">
            <a:off x="986631" y="4426286"/>
            <a:ext cx="289483" cy="131270"/>
          </a:xfrm>
          <a:prstGeom prst="bentArrow">
            <a:avLst>
              <a:gd name="adj1" fmla="val 6410"/>
              <a:gd name="adj2" fmla="val 14001"/>
              <a:gd name="adj3" fmla="val 17667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98" name="Bent Arrow 97">
            <a:extLst>
              <a:ext uri="{FF2B5EF4-FFF2-40B4-BE49-F238E27FC236}">
                <a16:creationId xmlns:a16="http://schemas.microsoft.com/office/drawing/2014/main" id="{7DDA2353-9DB3-A3B8-D8A9-1EFBC5103601}"/>
              </a:ext>
            </a:extLst>
          </p:cNvPr>
          <p:cNvSpPr/>
          <p:nvPr/>
        </p:nvSpPr>
        <p:spPr>
          <a:xfrm rot="21347936">
            <a:off x="986632" y="4791094"/>
            <a:ext cx="289483" cy="131270"/>
          </a:xfrm>
          <a:prstGeom prst="bentArrow">
            <a:avLst>
              <a:gd name="adj1" fmla="val 3131"/>
              <a:gd name="adj2" fmla="val 14001"/>
              <a:gd name="adj3" fmla="val 17667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3C5288-0F46-199F-E541-A43B6136889C}"/>
              </a:ext>
            </a:extLst>
          </p:cNvPr>
          <p:cNvSpPr/>
          <p:nvPr/>
        </p:nvSpPr>
        <p:spPr>
          <a:xfrm rot="16200000">
            <a:off x="3711137" y="5354485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F5E39E5A-CC37-F68D-BB7C-2166B5DACABD}"/>
              </a:ext>
            </a:extLst>
          </p:cNvPr>
          <p:cNvSpPr/>
          <p:nvPr/>
        </p:nvSpPr>
        <p:spPr>
          <a:xfrm rot="16200000">
            <a:off x="3711137" y="7030301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1" name="Bent Arrow 100">
            <a:extLst>
              <a:ext uri="{FF2B5EF4-FFF2-40B4-BE49-F238E27FC236}">
                <a16:creationId xmlns:a16="http://schemas.microsoft.com/office/drawing/2014/main" id="{BA360FD5-4EAA-A216-C2BB-4012A4C48515}"/>
              </a:ext>
            </a:extLst>
          </p:cNvPr>
          <p:cNvSpPr/>
          <p:nvPr/>
        </p:nvSpPr>
        <p:spPr>
          <a:xfrm rot="16200000" flipV="1">
            <a:off x="4197099" y="4932800"/>
            <a:ext cx="224173" cy="362054"/>
          </a:xfrm>
          <a:prstGeom prst="bentArrow">
            <a:avLst>
              <a:gd name="adj1" fmla="val 3575"/>
              <a:gd name="adj2" fmla="val 9044"/>
              <a:gd name="adj3" fmla="val 12003"/>
              <a:gd name="adj4" fmla="val 1482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2" name="Bent Arrow 101">
            <a:extLst>
              <a:ext uri="{FF2B5EF4-FFF2-40B4-BE49-F238E27FC236}">
                <a16:creationId xmlns:a16="http://schemas.microsoft.com/office/drawing/2014/main" id="{3A6278D4-0DB0-3810-9F44-4C127A9E3921}"/>
              </a:ext>
            </a:extLst>
          </p:cNvPr>
          <p:cNvSpPr/>
          <p:nvPr/>
        </p:nvSpPr>
        <p:spPr>
          <a:xfrm rot="5400000" flipH="1" flipV="1">
            <a:off x="3147721" y="4809887"/>
            <a:ext cx="116246" cy="362054"/>
          </a:xfrm>
          <a:prstGeom prst="bentArrow">
            <a:avLst>
              <a:gd name="adj1" fmla="val 6306"/>
              <a:gd name="adj2" fmla="val 15140"/>
              <a:gd name="adj3" fmla="val 20197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FAF5E14-7F36-7AAE-9EB8-09D02BD7AA98}"/>
              </a:ext>
            </a:extLst>
          </p:cNvPr>
          <p:cNvSpPr/>
          <p:nvPr/>
        </p:nvSpPr>
        <p:spPr>
          <a:xfrm rot="16200000">
            <a:off x="3029621" y="3181976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4597304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E0D23F-3CAC-5C56-BBD7-368B2142B0EB}"/>
              </a:ext>
            </a:extLst>
          </p:cNvPr>
          <p:cNvGrpSpPr/>
          <p:nvPr/>
        </p:nvGrpSpPr>
        <p:grpSpPr>
          <a:xfrm>
            <a:off x="4409557" y="4601679"/>
            <a:ext cx="168471" cy="135353"/>
            <a:chOff x="4409557" y="4601679"/>
            <a:chExt cx="168471" cy="135353"/>
          </a:xfrm>
        </p:grpSpPr>
        <p:sp>
          <p:nvSpPr>
            <p:cNvPr id="112" name="Bent Arrow 111">
              <a:extLst>
                <a:ext uri="{FF2B5EF4-FFF2-40B4-BE49-F238E27FC236}">
                  <a16:creationId xmlns:a16="http://schemas.microsoft.com/office/drawing/2014/main" id="{9F3BDC12-B780-7D95-DEAD-0FC07BF20BA0}"/>
                </a:ext>
              </a:extLst>
            </p:cNvPr>
            <p:cNvSpPr/>
            <p:nvPr/>
          </p:nvSpPr>
          <p:spPr>
            <a:xfrm rot="16200000" flipV="1">
              <a:off x="4470210" y="4576468"/>
              <a:ext cx="82607" cy="133029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15" name="Bent Arrow 114">
              <a:extLst>
                <a:ext uri="{FF2B5EF4-FFF2-40B4-BE49-F238E27FC236}">
                  <a16:creationId xmlns:a16="http://schemas.microsoft.com/office/drawing/2014/main" id="{A92157AD-D4B6-6FBA-05C9-AAC14A466792}"/>
                </a:ext>
              </a:extLst>
            </p:cNvPr>
            <p:cNvSpPr/>
            <p:nvPr/>
          </p:nvSpPr>
          <p:spPr>
            <a:xfrm rot="10800000" flipH="1" flipV="1">
              <a:off x="4409557" y="4659974"/>
              <a:ext cx="82607" cy="7705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1" name="Bent Arrow 120">
            <a:extLst>
              <a:ext uri="{FF2B5EF4-FFF2-40B4-BE49-F238E27FC236}">
                <a16:creationId xmlns:a16="http://schemas.microsoft.com/office/drawing/2014/main" id="{E770B12D-03B8-F18A-114B-D99F600C2989}"/>
              </a:ext>
            </a:extLst>
          </p:cNvPr>
          <p:cNvSpPr/>
          <p:nvPr/>
        </p:nvSpPr>
        <p:spPr>
          <a:xfrm rot="5400000" flipH="1" flipV="1">
            <a:off x="747950" y="4447940"/>
            <a:ext cx="82607" cy="77058"/>
          </a:xfrm>
          <a:prstGeom prst="bentArrow">
            <a:avLst>
              <a:gd name="adj1" fmla="val 11171"/>
              <a:gd name="adj2" fmla="val 26086"/>
              <a:gd name="adj3" fmla="val 0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CA6349-19B2-FAC5-179A-F2D7D94E0D6E}"/>
              </a:ext>
            </a:extLst>
          </p:cNvPr>
          <p:cNvGrpSpPr/>
          <p:nvPr/>
        </p:nvGrpSpPr>
        <p:grpSpPr>
          <a:xfrm>
            <a:off x="3080438" y="2842600"/>
            <a:ext cx="1335999" cy="1841012"/>
            <a:chOff x="3080438" y="2842600"/>
            <a:chExt cx="1335999" cy="184101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89317EA-E5BA-8B8B-4DD6-1FC0E0F43B3B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938CFF-8B88-67D3-A50D-6EFDC82F92C0}"/>
                  </a:ext>
                </a:extLst>
              </p:cNvPr>
              <p:cNvGrpSpPr/>
              <p:nvPr/>
            </p:nvGrpSpPr>
            <p:grpSpPr>
              <a:xfrm>
                <a:off x="3786613" y="4599973"/>
                <a:ext cx="629824" cy="83639"/>
                <a:chOff x="3786613" y="4599973"/>
                <a:chExt cx="629824" cy="83639"/>
              </a:xfrm>
            </p:grpSpPr>
            <p:sp>
              <p:nvSpPr>
                <p:cNvPr id="118" name="Bent Arrow 117">
                  <a:extLst>
                    <a:ext uri="{FF2B5EF4-FFF2-40B4-BE49-F238E27FC236}">
                      <a16:creationId xmlns:a16="http://schemas.microsoft.com/office/drawing/2014/main" id="{0B7CB34B-024D-4E61-6CA3-D9960407EEEE}"/>
                    </a:ext>
                  </a:extLst>
                </p:cNvPr>
                <p:cNvSpPr/>
                <p:nvPr/>
              </p:nvSpPr>
              <p:spPr>
                <a:xfrm rot="16200000" flipV="1">
                  <a:off x="4097110" y="4363254"/>
                  <a:ext cx="82607" cy="556046"/>
                </a:xfrm>
                <a:prstGeom prst="bentArrow">
                  <a:avLst>
                    <a:gd name="adj1" fmla="val 11171"/>
                    <a:gd name="adj2" fmla="val 26086"/>
                    <a:gd name="adj3" fmla="val 34794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Bent Arrow 118">
                  <a:extLst>
                    <a:ext uri="{FF2B5EF4-FFF2-40B4-BE49-F238E27FC236}">
                      <a16:creationId xmlns:a16="http://schemas.microsoft.com/office/drawing/2014/main" id="{29E6E5DA-7628-605C-BB76-FBC06F1C84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783838" y="4603780"/>
                  <a:ext cx="82607" cy="77058"/>
                </a:xfrm>
                <a:prstGeom prst="bentArrow">
                  <a:avLst>
                    <a:gd name="adj1" fmla="val 11171"/>
                    <a:gd name="adj2" fmla="val 26086"/>
                    <a:gd name="adj3" fmla="val 0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Bent Arrow 121">
                <a:extLst>
                  <a:ext uri="{FF2B5EF4-FFF2-40B4-BE49-F238E27FC236}">
                    <a16:creationId xmlns:a16="http://schemas.microsoft.com/office/drawing/2014/main" id="{E9274E9A-88EF-9F1B-0813-06AAB4D0A54F}"/>
                  </a:ext>
                </a:extLst>
              </p:cNvPr>
              <p:cNvSpPr/>
              <p:nvPr/>
            </p:nvSpPr>
            <p:spPr>
              <a:xfrm rot="16200000" flipV="1">
                <a:off x="4126491" y="4539600"/>
                <a:ext cx="82607" cy="204245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Bent Arrow 123">
              <a:extLst>
                <a:ext uri="{FF2B5EF4-FFF2-40B4-BE49-F238E27FC236}">
                  <a16:creationId xmlns:a16="http://schemas.microsoft.com/office/drawing/2014/main" id="{9EEA7E87-9EA1-A99B-477C-AE506874A9B9}"/>
                </a:ext>
              </a:extLst>
            </p:cNvPr>
            <p:cNvSpPr/>
            <p:nvPr/>
          </p:nvSpPr>
          <p:spPr>
            <a:xfrm rot="10800000" flipH="1" flipV="1">
              <a:off x="3080438" y="2842600"/>
              <a:ext cx="664391" cy="92151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25" name="Bent Arrow 124">
              <a:extLst>
                <a:ext uri="{FF2B5EF4-FFF2-40B4-BE49-F238E27FC236}">
                  <a16:creationId xmlns:a16="http://schemas.microsoft.com/office/drawing/2014/main" id="{9A96457A-D702-5713-72CD-3B62D005F130}"/>
                </a:ext>
              </a:extLst>
            </p:cNvPr>
            <p:cNvSpPr/>
            <p:nvPr/>
          </p:nvSpPr>
          <p:spPr>
            <a:xfrm rot="16200000" flipH="1" flipV="1">
              <a:off x="2899098" y="3706621"/>
              <a:ext cx="1775352" cy="8388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653E7CDB-AA9B-5A7F-D1E6-67081671497B}"/>
              </a:ext>
            </a:extLst>
          </p:cNvPr>
          <p:cNvSpPr/>
          <p:nvPr/>
        </p:nvSpPr>
        <p:spPr>
          <a:xfrm rot="16200000">
            <a:off x="4390277" y="4015888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3D49BBB3-5A54-AE7F-340B-AA202CC4C4B8}"/>
              </a:ext>
            </a:extLst>
          </p:cNvPr>
          <p:cNvSpPr/>
          <p:nvPr/>
        </p:nvSpPr>
        <p:spPr>
          <a:xfrm rot="16200000">
            <a:off x="4390276" y="3638312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A4788DE5-EB88-EE57-822A-C6469EA7757D}"/>
              </a:ext>
            </a:extLst>
          </p:cNvPr>
          <p:cNvSpPr/>
          <p:nvPr/>
        </p:nvSpPr>
        <p:spPr>
          <a:xfrm rot="16200000">
            <a:off x="4390276" y="3113865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E9576320-FFC7-88E4-CEB1-E0AB1540643E}"/>
              </a:ext>
            </a:extLst>
          </p:cNvPr>
          <p:cNvSpPr/>
          <p:nvPr/>
        </p:nvSpPr>
        <p:spPr>
          <a:xfrm>
            <a:off x="4061130" y="5098259"/>
            <a:ext cx="45719" cy="201251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E658EBAC-DA67-3A7F-05CB-205375D4C537}"/>
              </a:ext>
            </a:extLst>
          </p:cNvPr>
          <p:cNvSpPr/>
          <p:nvPr/>
        </p:nvSpPr>
        <p:spPr>
          <a:xfrm rot="10800000">
            <a:off x="3378819" y="4949332"/>
            <a:ext cx="45719" cy="145682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052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90F298-EB32-0C5E-6D16-35DAD7F0B080}"/>
              </a:ext>
            </a:extLst>
          </p:cNvPr>
          <p:cNvSpPr/>
          <p:nvPr/>
        </p:nvSpPr>
        <p:spPr>
          <a:xfrm>
            <a:off x="3936452" y="1228725"/>
            <a:ext cx="959970" cy="3339259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EE86009-B294-7EA7-3C3B-06B4A27AD632}"/>
              </a:ext>
            </a:extLst>
          </p:cNvPr>
          <p:cNvSpPr/>
          <p:nvPr/>
        </p:nvSpPr>
        <p:spPr>
          <a:xfrm>
            <a:off x="2578174" y="3295373"/>
            <a:ext cx="959970" cy="1273170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4F031F-FC7A-AC15-89B3-78C0368E8F36}"/>
              </a:ext>
            </a:extLst>
          </p:cNvPr>
          <p:cNvGrpSpPr/>
          <p:nvPr/>
        </p:nvGrpSpPr>
        <p:grpSpPr>
          <a:xfrm>
            <a:off x="4148811" y="2434547"/>
            <a:ext cx="589031" cy="361616"/>
            <a:chOff x="4125166" y="5061385"/>
            <a:chExt cx="589031" cy="3616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A16097-B434-5FE4-C611-8F6F81EDB48B}"/>
                </a:ext>
              </a:extLst>
            </p:cNvPr>
            <p:cNvSpPr/>
            <p:nvPr/>
          </p:nvSpPr>
          <p:spPr>
            <a:xfrm>
              <a:off x="4125166" y="5061385"/>
              <a:ext cx="589031" cy="141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BFA103-C036-A549-7D16-312D07B64983}"/>
                </a:ext>
              </a:extLst>
            </p:cNvPr>
            <p:cNvSpPr/>
            <p:nvPr/>
          </p:nvSpPr>
          <p:spPr>
            <a:xfrm>
              <a:off x="4125166" y="5217106"/>
              <a:ext cx="589031" cy="20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ABEED-7F7B-BB55-A060-9F71CD803994}"/>
              </a:ext>
            </a:extLst>
          </p:cNvPr>
          <p:cNvGrpSpPr/>
          <p:nvPr/>
        </p:nvGrpSpPr>
        <p:grpSpPr>
          <a:xfrm>
            <a:off x="2680587" y="3857783"/>
            <a:ext cx="767620" cy="188193"/>
            <a:chOff x="4992973" y="2478087"/>
            <a:chExt cx="1680754" cy="36616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E277-A1F5-C6BD-75D5-8DDAA0DDA83E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15530-AC4A-7512-DEE2-C203FC50BE1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F1E5F-BB16-F45B-1843-774999542BB9}"/>
              </a:ext>
            </a:extLst>
          </p:cNvPr>
          <p:cNvGrpSpPr/>
          <p:nvPr/>
        </p:nvGrpSpPr>
        <p:grpSpPr>
          <a:xfrm>
            <a:off x="2680587" y="3610588"/>
            <a:ext cx="767620" cy="188193"/>
            <a:chOff x="5145373" y="2418564"/>
            <a:chExt cx="1680754" cy="36616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0329EF-F6A7-6CE8-441E-F9102EACC069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0F79D-0F8B-8F3F-1255-1A81E401AF79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5145B-F909-3F16-AD41-2ADE8CE24BC6}"/>
              </a:ext>
            </a:extLst>
          </p:cNvPr>
          <p:cNvGrpSpPr/>
          <p:nvPr/>
        </p:nvGrpSpPr>
        <p:grpSpPr>
          <a:xfrm>
            <a:off x="2680587" y="3366595"/>
            <a:ext cx="767620" cy="188193"/>
            <a:chOff x="4992973" y="2478087"/>
            <a:chExt cx="1680754" cy="3661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BCB55-F086-3CC1-144C-C4BB0EDA0796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0FF5-C381-6AE6-5B61-879B73CD9807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111839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67F9B4-87D6-D3B7-AE4C-C1A6FC4BB40D}"/>
              </a:ext>
            </a:extLst>
          </p:cNvPr>
          <p:cNvGrpSpPr/>
          <p:nvPr/>
        </p:nvGrpSpPr>
        <p:grpSpPr>
          <a:xfrm>
            <a:off x="4051440" y="2114297"/>
            <a:ext cx="767620" cy="188193"/>
            <a:chOff x="4992973" y="2478087"/>
            <a:chExt cx="1680754" cy="36616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D3333F-7D34-DF9C-29D9-9174DEDF4C2D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B0677-DCB1-332A-43B4-F5403A482AC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DABBA-4490-EC6A-2DB1-EDF839F1EB7C}"/>
              </a:ext>
            </a:extLst>
          </p:cNvPr>
          <p:cNvGrpSpPr/>
          <p:nvPr/>
        </p:nvGrpSpPr>
        <p:grpSpPr>
          <a:xfrm>
            <a:off x="4051440" y="1867102"/>
            <a:ext cx="767620" cy="188193"/>
            <a:chOff x="5145373" y="2418564"/>
            <a:chExt cx="1680754" cy="36616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A7023DE-1808-C100-6A92-5091CDC14EFE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1D1AF-816E-DEC0-9FDE-AD97E4CF7FAE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238F8-10DB-D31A-6B1B-0EBA526D803E}"/>
              </a:ext>
            </a:extLst>
          </p:cNvPr>
          <p:cNvGrpSpPr/>
          <p:nvPr/>
        </p:nvGrpSpPr>
        <p:grpSpPr>
          <a:xfrm>
            <a:off x="4051440" y="1623109"/>
            <a:ext cx="767620" cy="188193"/>
            <a:chOff x="4992973" y="2478087"/>
            <a:chExt cx="1680754" cy="3661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4E8E2A-A5BF-B421-0A38-830F8B47C87F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A3A7-E710-EEBE-9723-CDD5EDA1ED1E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155C1-3DB5-4408-A1D2-BD96D4469919}"/>
              </a:ext>
            </a:extLst>
          </p:cNvPr>
          <p:cNvGrpSpPr/>
          <p:nvPr/>
        </p:nvGrpSpPr>
        <p:grpSpPr>
          <a:xfrm>
            <a:off x="2578174" y="5455358"/>
            <a:ext cx="2318248" cy="1530495"/>
            <a:chOff x="3127702" y="5449300"/>
            <a:chExt cx="1226203" cy="153049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3011756-2099-09EA-13C5-6C0C3026964E}"/>
                </a:ext>
              </a:extLst>
            </p:cNvPr>
            <p:cNvSpPr/>
            <p:nvPr/>
          </p:nvSpPr>
          <p:spPr>
            <a:xfrm>
              <a:off x="3127702" y="5449300"/>
              <a:ext cx="1226203" cy="1530495"/>
            </a:xfrm>
            <a:prstGeom prst="roundRect">
              <a:avLst>
                <a:gd name="adj" fmla="val 4973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T" sz="623" dirty="0"/>
                <a:t>v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20A3E2A-AD69-A299-06C2-00B5EC4EC468}"/>
                </a:ext>
              </a:extLst>
            </p:cNvPr>
            <p:cNvGrpSpPr/>
            <p:nvPr/>
          </p:nvGrpSpPr>
          <p:grpSpPr>
            <a:xfrm>
              <a:off x="3181873" y="5533316"/>
              <a:ext cx="1128784" cy="1429353"/>
              <a:chOff x="3183914" y="5275814"/>
              <a:chExt cx="1128784" cy="14293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472823-5225-5E8D-ED6F-EBDC87914182}"/>
                  </a:ext>
                </a:extLst>
              </p:cNvPr>
              <p:cNvGrpSpPr/>
              <p:nvPr/>
            </p:nvGrpSpPr>
            <p:grpSpPr>
              <a:xfrm>
                <a:off x="3183914" y="6024068"/>
                <a:ext cx="1122449" cy="379912"/>
                <a:chOff x="4940733" y="3418723"/>
                <a:chExt cx="1792552" cy="73918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C39F6C-9D19-4433-BEE0-598D94C73BE5}"/>
                    </a:ext>
                  </a:extLst>
                </p:cNvPr>
                <p:cNvSpPr/>
                <p:nvPr/>
              </p:nvSpPr>
              <p:spPr>
                <a:xfrm>
                  <a:off x="4940733" y="3429002"/>
                  <a:ext cx="1792552" cy="66684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EC7BB6-90A4-6401-AD96-6C3167D81189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Inter-Feature 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Attention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16DF51-FC83-66F3-1E5A-3114C25B1F61}"/>
                  </a:ext>
                </a:extLst>
              </p:cNvPr>
              <p:cNvGrpSpPr/>
              <p:nvPr/>
            </p:nvGrpSpPr>
            <p:grpSpPr>
              <a:xfrm>
                <a:off x="3183914" y="5770812"/>
                <a:ext cx="1122449" cy="188193"/>
                <a:chOff x="5093133" y="2418564"/>
                <a:chExt cx="1792552" cy="36616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F88E20C-BD62-DC06-D161-FF120D015DF2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33A3E0-9E38-2ED1-5A7C-A1D622735812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 collapse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27B46D-CAD8-C57B-E4D7-08B764DEB633}"/>
                  </a:ext>
                </a:extLst>
              </p:cNvPr>
              <p:cNvGrpSpPr/>
              <p:nvPr/>
            </p:nvGrpSpPr>
            <p:grpSpPr>
              <a:xfrm>
                <a:off x="3183914" y="5523009"/>
                <a:ext cx="1122449" cy="188193"/>
                <a:chOff x="4940733" y="2478087"/>
                <a:chExt cx="1792552" cy="366160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07D3A1FB-86DC-7E1A-F304-7B80168DB7BC}"/>
                    </a:ext>
                  </a:extLst>
                </p:cNvPr>
                <p:cNvSpPr/>
                <p:nvPr/>
              </p:nvSpPr>
              <p:spPr>
                <a:xfrm>
                  <a:off x="4940733" y="2498976"/>
                  <a:ext cx="1792552" cy="30100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C9A4A9-07DC-B81A-592B-0AB468F823EA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08AA15-CC59-B110-B951-706621C4CBCD}"/>
                  </a:ext>
                </a:extLst>
              </p:cNvPr>
              <p:cNvGrpSpPr/>
              <p:nvPr/>
            </p:nvGrpSpPr>
            <p:grpSpPr>
              <a:xfrm>
                <a:off x="3183914" y="5275814"/>
                <a:ext cx="1122449" cy="188193"/>
                <a:chOff x="5093133" y="2418564"/>
                <a:chExt cx="1792552" cy="366160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0AB00EC-E421-84FB-E863-1199FF15F1F7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C3E243-B49E-129E-042A-A0396D454C1F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95D637-996B-DA5C-2B33-0B9A2CC20B08}"/>
                  </a:ext>
                </a:extLst>
              </p:cNvPr>
              <p:cNvGrpSpPr/>
              <p:nvPr/>
            </p:nvGrpSpPr>
            <p:grpSpPr>
              <a:xfrm>
                <a:off x="3190249" y="6421115"/>
                <a:ext cx="1122449" cy="284052"/>
                <a:chOff x="5093133" y="2325311"/>
                <a:chExt cx="1792552" cy="55267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768A8C2A-88FF-AFC1-D348-580CCE0F6CBE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ACF90D-9E52-97EA-58A3-38A905683165}"/>
                    </a:ext>
                  </a:extLst>
                </p:cNvPr>
                <p:cNvSpPr txBox="1"/>
                <p:nvPr/>
              </p:nvSpPr>
              <p:spPr>
                <a:xfrm>
                  <a:off x="5201629" y="2325311"/>
                  <a:ext cx="1568241" cy="55267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Linear expansion</a:t>
                  </a:r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44145E-CEDF-01DB-D650-6881CDAF08F0}"/>
              </a:ext>
            </a:extLst>
          </p:cNvPr>
          <p:cNvSpPr/>
          <p:nvPr/>
        </p:nvSpPr>
        <p:spPr>
          <a:xfrm>
            <a:off x="3492096" y="7140264"/>
            <a:ext cx="589031" cy="3598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2769880" y="475884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4128159" y="475416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2E4C1B-ABFA-EF24-D4BC-84B55272CF7F}"/>
              </a:ext>
            </a:extLst>
          </p:cNvPr>
          <p:cNvGrpSpPr/>
          <p:nvPr/>
        </p:nvGrpSpPr>
        <p:grpSpPr>
          <a:xfrm>
            <a:off x="3438084" y="4949334"/>
            <a:ext cx="606724" cy="359841"/>
            <a:chOff x="3438084" y="5063839"/>
            <a:chExt cx="606724" cy="3598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7348A9-15A4-A347-93BF-EE66F866B6B4}"/>
                </a:ext>
              </a:extLst>
            </p:cNvPr>
            <p:cNvSpPr/>
            <p:nvPr/>
          </p:nvSpPr>
          <p:spPr>
            <a:xfrm>
              <a:off x="3448330" y="5063839"/>
              <a:ext cx="589031" cy="359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5ECA8-C18A-F1FA-042C-9E6E197A4019}"/>
                </a:ext>
              </a:extLst>
            </p:cNvPr>
            <p:cNvCxnSpPr>
              <a:cxnSpLocks/>
            </p:cNvCxnSpPr>
            <p:nvPr/>
          </p:nvCxnSpPr>
          <p:spPr>
            <a:xfrm>
              <a:off x="3438084" y="5209520"/>
              <a:ext cx="60672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2769881" y="2976367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4146695" y="2974778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52B80EF-7468-77EE-18DA-9089F3C87E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92664" y="8924929"/>
            <a:ext cx="449944" cy="162369"/>
          </a:xfrm>
          <a:prstGeom prst="bentConnector3">
            <a:avLst>
              <a:gd name="adj1" fmla="val 45676"/>
            </a:avLst>
          </a:prstGeom>
          <a:ln w="6350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sm" len="sm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3C5288-0F46-199F-E541-A43B6136889C}"/>
              </a:ext>
            </a:extLst>
          </p:cNvPr>
          <p:cNvSpPr/>
          <p:nvPr/>
        </p:nvSpPr>
        <p:spPr>
          <a:xfrm rot="16200000">
            <a:off x="3711137" y="5354485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F5E39E5A-CC37-F68D-BB7C-2166B5DACABD}"/>
              </a:ext>
            </a:extLst>
          </p:cNvPr>
          <p:cNvSpPr/>
          <p:nvPr/>
        </p:nvSpPr>
        <p:spPr>
          <a:xfrm rot="16200000">
            <a:off x="3711137" y="7030301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1" name="Bent Arrow 100">
            <a:extLst>
              <a:ext uri="{FF2B5EF4-FFF2-40B4-BE49-F238E27FC236}">
                <a16:creationId xmlns:a16="http://schemas.microsoft.com/office/drawing/2014/main" id="{BA360FD5-4EAA-A216-C2BB-4012A4C48515}"/>
              </a:ext>
            </a:extLst>
          </p:cNvPr>
          <p:cNvSpPr/>
          <p:nvPr/>
        </p:nvSpPr>
        <p:spPr>
          <a:xfrm rot="16200000" flipV="1">
            <a:off x="4197099" y="4932800"/>
            <a:ext cx="224173" cy="362054"/>
          </a:xfrm>
          <a:prstGeom prst="bentArrow">
            <a:avLst>
              <a:gd name="adj1" fmla="val 3575"/>
              <a:gd name="adj2" fmla="val 9044"/>
              <a:gd name="adj3" fmla="val 12003"/>
              <a:gd name="adj4" fmla="val 1482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2" name="Bent Arrow 101">
            <a:extLst>
              <a:ext uri="{FF2B5EF4-FFF2-40B4-BE49-F238E27FC236}">
                <a16:creationId xmlns:a16="http://schemas.microsoft.com/office/drawing/2014/main" id="{3A6278D4-0DB0-3810-9F44-4C127A9E3921}"/>
              </a:ext>
            </a:extLst>
          </p:cNvPr>
          <p:cNvSpPr/>
          <p:nvPr/>
        </p:nvSpPr>
        <p:spPr>
          <a:xfrm rot="5400000" flipH="1" flipV="1">
            <a:off x="3147721" y="4809887"/>
            <a:ext cx="116246" cy="362054"/>
          </a:xfrm>
          <a:prstGeom prst="bentArrow">
            <a:avLst>
              <a:gd name="adj1" fmla="val 6306"/>
              <a:gd name="adj2" fmla="val 15140"/>
              <a:gd name="adj3" fmla="val 20197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FAF5E14-7F36-7AAE-9EB8-09D02BD7AA98}"/>
              </a:ext>
            </a:extLst>
          </p:cNvPr>
          <p:cNvSpPr/>
          <p:nvPr/>
        </p:nvSpPr>
        <p:spPr>
          <a:xfrm rot="16200000">
            <a:off x="3029621" y="3181976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4597304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E0D23F-3CAC-5C56-BBD7-368B2142B0EB}"/>
              </a:ext>
            </a:extLst>
          </p:cNvPr>
          <p:cNvGrpSpPr/>
          <p:nvPr/>
        </p:nvGrpSpPr>
        <p:grpSpPr>
          <a:xfrm>
            <a:off x="4409557" y="4601679"/>
            <a:ext cx="168471" cy="135353"/>
            <a:chOff x="4409557" y="4601679"/>
            <a:chExt cx="168471" cy="135353"/>
          </a:xfrm>
        </p:grpSpPr>
        <p:sp>
          <p:nvSpPr>
            <p:cNvPr id="112" name="Bent Arrow 111">
              <a:extLst>
                <a:ext uri="{FF2B5EF4-FFF2-40B4-BE49-F238E27FC236}">
                  <a16:creationId xmlns:a16="http://schemas.microsoft.com/office/drawing/2014/main" id="{9F3BDC12-B780-7D95-DEAD-0FC07BF20BA0}"/>
                </a:ext>
              </a:extLst>
            </p:cNvPr>
            <p:cNvSpPr/>
            <p:nvPr/>
          </p:nvSpPr>
          <p:spPr>
            <a:xfrm rot="16200000" flipV="1">
              <a:off x="4470210" y="4576468"/>
              <a:ext cx="82607" cy="133029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15" name="Bent Arrow 114">
              <a:extLst>
                <a:ext uri="{FF2B5EF4-FFF2-40B4-BE49-F238E27FC236}">
                  <a16:creationId xmlns:a16="http://schemas.microsoft.com/office/drawing/2014/main" id="{A92157AD-D4B6-6FBA-05C9-AAC14A466792}"/>
                </a:ext>
              </a:extLst>
            </p:cNvPr>
            <p:cNvSpPr/>
            <p:nvPr/>
          </p:nvSpPr>
          <p:spPr>
            <a:xfrm rot="10800000" flipH="1" flipV="1">
              <a:off x="4409557" y="4659974"/>
              <a:ext cx="82607" cy="7705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CA6349-19B2-FAC5-179A-F2D7D94E0D6E}"/>
              </a:ext>
            </a:extLst>
          </p:cNvPr>
          <p:cNvGrpSpPr/>
          <p:nvPr/>
        </p:nvGrpSpPr>
        <p:grpSpPr>
          <a:xfrm>
            <a:off x="3080438" y="2842600"/>
            <a:ext cx="1335999" cy="1841012"/>
            <a:chOff x="3080438" y="2842600"/>
            <a:chExt cx="1335999" cy="184101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89317EA-E5BA-8B8B-4DD6-1FC0E0F43B3B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938CFF-8B88-67D3-A50D-6EFDC82F92C0}"/>
                  </a:ext>
                </a:extLst>
              </p:cNvPr>
              <p:cNvGrpSpPr/>
              <p:nvPr/>
            </p:nvGrpSpPr>
            <p:grpSpPr>
              <a:xfrm>
                <a:off x="3786613" y="4599973"/>
                <a:ext cx="629824" cy="83639"/>
                <a:chOff x="3786613" y="4599973"/>
                <a:chExt cx="629824" cy="83639"/>
              </a:xfrm>
            </p:grpSpPr>
            <p:sp>
              <p:nvSpPr>
                <p:cNvPr id="118" name="Bent Arrow 117">
                  <a:extLst>
                    <a:ext uri="{FF2B5EF4-FFF2-40B4-BE49-F238E27FC236}">
                      <a16:creationId xmlns:a16="http://schemas.microsoft.com/office/drawing/2014/main" id="{0B7CB34B-024D-4E61-6CA3-D9960407EEEE}"/>
                    </a:ext>
                  </a:extLst>
                </p:cNvPr>
                <p:cNvSpPr/>
                <p:nvPr/>
              </p:nvSpPr>
              <p:spPr>
                <a:xfrm rot="16200000" flipV="1">
                  <a:off x="4097110" y="4363254"/>
                  <a:ext cx="82607" cy="556046"/>
                </a:xfrm>
                <a:prstGeom prst="bentArrow">
                  <a:avLst>
                    <a:gd name="adj1" fmla="val 11171"/>
                    <a:gd name="adj2" fmla="val 26086"/>
                    <a:gd name="adj3" fmla="val 34794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Bent Arrow 118">
                  <a:extLst>
                    <a:ext uri="{FF2B5EF4-FFF2-40B4-BE49-F238E27FC236}">
                      <a16:creationId xmlns:a16="http://schemas.microsoft.com/office/drawing/2014/main" id="{29E6E5DA-7628-605C-BB76-FBC06F1C84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783838" y="4603780"/>
                  <a:ext cx="82607" cy="77058"/>
                </a:xfrm>
                <a:prstGeom prst="bentArrow">
                  <a:avLst>
                    <a:gd name="adj1" fmla="val 11171"/>
                    <a:gd name="adj2" fmla="val 26086"/>
                    <a:gd name="adj3" fmla="val 0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Bent Arrow 121">
                <a:extLst>
                  <a:ext uri="{FF2B5EF4-FFF2-40B4-BE49-F238E27FC236}">
                    <a16:creationId xmlns:a16="http://schemas.microsoft.com/office/drawing/2014/main" id="{E9274E9A-88EF-9F1B-0813-06AAB4D0A54F}"/>
                  </a:ext>
                </a:extLst>
              </p:cNvPr>
              <p:cNvSpPr/>
              <p:nvPr/>
            </p:nvSpPr>
            <p:spPr>
              <a:xfrm rot="16200000" flipV="1">
                <a:off x="4126491" y="4539600"/>
                <a:ext cx="82607" cy="204245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Bent Arrow 123">
              <a:extLst>
                <a:ext uri="{FF2B5EF4-FFF2-40B4-BE49-F238E27FC236}">
                  <a16:creationId xmlns:a16="http://schemas.microsoft.com/office/drawing/2014/main" id="{9EEA7E87-9EA1-A99B-477C-AE506874A9B9}"/>
                </a:ext>
              </a:extLst>
            </p:cNvPr>
            <p:cNvSpPr/>
            <p:nvPr/>
          </p:nvSpPr>
          <p:spPr>
            <a:xfrm rot="10800000" flipH="1" flipV="1">
              <a:off x="3080438" y="2842600"/>
              <a:ext cx="664391" cy="92151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25" name="Bent Arrow 124">
              <a:extLst>
                <a:ext uri="{FF2B5EF4-FFF2-40B4-BE49-F238E27FC236}">
                  <a16:creationId xmlns:a16="http://schemas.microsoft.com/office/drawing/2014/main" id="{9A96457A-D702-5713-72CD-3B62D005F130}"/>
                </a:ext>
              </a:extLst>
            </p:cNvPr>
            <p:cNvSpPr/>
            <p:nvPr/>
          </p:nvSpPr>
          <p:spPr>
            <a:xfrm rot="16200000" flipH="1" flipV="1">
              <a:off x="2899098" y="3706621"/>
              <a:ext cx="1775352" cy="8388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653E7CDB-AA9B-5A7F-D1E6-67081671497B}"/>
              </a:ext>
            </a:extLst>
          </p:cNvPr>
          <p:cNvSpPr/>
          <p:nvPr/>
        </p:nvSpPr>
        <p:spPr>
          <a:xfrm rot="16200000">
            <a:off x="3996573" y="3622183"/>
            <a:ext cx="861658" cy="76702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A4788DE5-EB88-EE57-822A-C6469EA7757D}"/>
              </a:ext>
            </a:extLst>
          </p:cNvPr>
          <p:cNvSpPr/>
          <p:nvPr/>
        </p:nvSpPr>
        <p:spPr>
          <a:xfrm rot="16200000">
            <a:off x="4406657" y="2343313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33" name="Right Brace 132">
            <a:extLst>
              <a:ext uri="{FF2B5EF4-FFF2-40B4-BE49-F238E27FC236}">
                <a16:creationId xmlns:a16="http://schemas.microsoft.com/office/drawing/2014/main" id="{E9576320-FFC7-88E4-CEB1-E0AB1540643E}"/>
              </a:ext>
            </a:extLst>
          </p:cNvPr>
          <p:cNvSpPr/>
          <p:nvPr/>
        </p:nvSpPr>
        <p:spPr>
          <a:xfrm>
            <a:off x="4061130" y="5098259"/>
            <a:ext cx="45719" cy="201251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E658EBAC-DA67-3A7F-05CB-205375D4C537}"/>
              </a:ext>
            </a:extLst>
          </p:cNvPr>
          <p:cNvSpPr/>
          <p:nvPr/>
        </p:nvSpPr>
        <p:spPr>
          <a:xfrm rot="10800000">
            <a:off x="4088374" y="2446165"/>
            <a:ext cx="45719" cy="130871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16A373E-D12F-E6A6-5DB1-0CE8CB9D75BB}"/>
              </a:ext>
            </a:extLst>
          </p:cNvPr>
          <p:cNvSpPr/>
          <p:nvPr/>
        </p:nvSpPr>
        <p:spPr>
          <a:xfrm rot="10800000">
            <a:off x="3386811" y="4949333"/>
            <a:ext cx="45719" cy="145682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01EBFD1-4053-1D64-EB70-6AABB8CDFE37}"/>
              </a:ext>
            </a:extLst>
          </p:cNvPr>
          <p:cNvSpPr/>
          <p:nvPr/>
        </p:nvSpPr>
        <p:spPr>
          <a:xfrm rot="10800000">
            <a:off x="4088369" y="2599049"/>
            <a:ext cx="45719" cy="188192"/>
          </a:xfrm>
          <a:prstGeom prst="rightBrace">
            <a:avLst>
              <a:gd name="adj1" fmla="val 78187"/>
              <a:gd name="adj2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05D4E2-09CD-3148-DA05-82009A4B5B44}"/>
              </a:ext>
            </a:extLst>
          </p:cNvPr>
          <p:cNvGrpSpPr/>
          <p:nvPr/>
        </p:nvGrpSpPr>
        <p:grpSpPr>
          <a:xfrm>
            <a:off x="3969280" y="2673956"/>
            <a:ext cx="158878" cy="427766"/>
            <a:chOff x="3969280" y="2673956"/>
            <a:chExt cx="158878" cy="4277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AAD991-6B42-50E5-C4C5-A60EB62D55CD}"/>
                </a:ext>
              </a:extLst>
            </p:cNvPr>
            <p:cNvGrpSpPr/>
            <p:nvPr/>
          </p:nvGrpSpPr>
          <p:grpSpPr>
            <a:xfrm>
              <a:off x="3969280" y="2691069"/>
              <a:ext cx="158878" cy="410653"/>
              <a:chOff x="3969280" y="2691069"/>
              <a:chExt cx="158878" cy="410653"/>
            </a:xfrm>
          </p:grpSpPr>
          <p:sp>
            <p:nvSpPr>
              <p:cNvPr id="34" name="Bent Arrow 33">
                <a:extLst>
                  <a:ext uri="{FF2B5EF4-FFF2-40B4-BE49-F238E27FC236}">
                    <a16:creationId xmlns:a16="http://schemas.microsoft.com/office/drawing/2014/main" id="{BF4053DA-2667-7BDF-E163-12BF03FD923F}"/>
                  </a:ext>
                </a:extLst>
              </p:cNvPr>
              <p:cNvSpPr/>
              <p:nvPr/>
            </p:nvSpPr>
            <p:spPr>
              <a:xfrm rot="5400000" flipH="1" flipV="1">
                <a:off x="3901914" y="2950300"/>
                <a:ext cx="218955" cy="83889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ent Arrow 34">
                <a:extLst>
                  <a:ext uri="{FF2B5EF4-FFF2-40B4-BE49-F238E27FC236}">
                    <a16:creationId xmlns:a16="http://schemas.microsoft.com/office/drawing/2014/main" id="{70FF3AAA-98BD-A811-A5E1-10F9C84CB524}"/>
                  </a:ext>
                </a:extLst>
              </p:cNvPr>
              <p:cNvSpPr/>
              <p:nvPr/>
            </p:nvSpPr>
            <p:spPr>
              <a:xfrm rot="5400000" flipV="1">
                <a:off x="3901747" y="2758602"/>
                <a:ext cx="218955" cy="83890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22956E7-ECE4-5A22-3366-9B28948D6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5747" y="3097584"/>
                <a:ext cx="102411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9676B5F1-EF54-8405-A35A-B5FE655D060F}"/>
                </a:ext>
              </a:extLst>
            </p:cNvPr>
            <p:cNvSpPr/>
            <p:nvPr/>
          </p:nvSpPr>
          <p:spPr>
            <a:xfrm>
              <a:off x="4011224" y="2673956"/>
              <a:ext cx="61397" cy="49737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B8C408-A887-ED60-4CC2-19E057FC014F}"/>
              </a:ext>
            </a:extLst>
          </p:cNvPr>
          <p:cNvGrpSpPr/>
          <p:nvPr/>
        </p:nvGrpSpPr>
        <p:grpSpPr>
          <a:xfrm>
            <a:off x="3080437" y="2482969"/>
            <a:ext cx="986153" cy="354310"/>
            <a:chOff x="3080437" y="2482969"/>
            <a:chExt cx="986153" cy="35431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10FF227-20F6-52DF-C7E4-D84B5622BF16}"/>
                </a:ext>
              </a:extLst>
            </p:cNvPr>
            <p:cNvGrpSpPr/>
            <p:nvPr/>
          </p:nvGrpSpPr>
          <p:grpSpPr>
            <a:xfrm>
              <a:off x="3080437" y="2482969"/>
              <a:ext cx="986153" cy="93777"/>
              <a:chOff x="3080437" y="2482969"/>
              <a:chExt cx="986153" cy="93777"/>
            </a:xfrm>
          </p:grpSpPr>
          <p:sp>
            <p:nvSpPr>
              <p:cNvPr id="31" name="Bent Arrow 30">
                <a:extLst>
                  <a:ext uri="{FF2B5EF4-FFF2-40B4-BE49-F238E27FC236}">
                    <a16:creationId xmlns:a16="http://schemas.microsoft.com/office/drawing/2014/main" id="{E8951FA1-7784-7B18-C4FF-C5790249DEB0}"/>
                  </a:ext>
                </a:extLst>
              </p:cNvPr>
              <p:cNvSpPr/>
              <p:nvPr/>
            </p:nvSpPr>
            <p:spPr>
              <a:xfrm rot="10800000" flipH="1" flipV="1">
                <a:off x="3080437" y="2482969"/>
                <a:ext cx="964371" cy="93777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A6D680E5-70AF-87A4-DC1E-DEBCF75F2DBE}"/>
                  </a:ext>
                </a:extLst>
              </p:cNvPr>
              <p:cNvSpPr/>
              <p:nvPr/>
            </p:nvSpPr>
            <p:spPr>
              <a:xfrm>
                <a:off x="4005193" y="2483410"/>
                <a:ext cx="61397" cy="49737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896114-1822-83CA-5BDC-5AAA5E34B05B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45" y="2560368"/>
              <a:ext cx="0" cy="276911"/>
            </a:xfrm>
            <a:prstGeom prst="line">
              <a:avLst/>
            </a:prstGeom>
            <a:ln w="10541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9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90F298-EB32-0C5E-6D16-35DAD7F0B080}"/>
              </a:ext>
            </a:extLst>
          </p:cNvPr>
          <p:cNvSpPr/>
          <p:nvPr/>
        </p:nvSpPr>
        <p:spPr>
          <a:xfrm>
            <a:off x="3936452" y="1555262"/>
            <a:ext cx="959970" cy="3012722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EE86009-B294-7EA7-3C3B-06B4A27AD632}"/>
              </a:ext>
            </a:extLst>
          </p:cNvPr>
          <p:cNvSpPr/>
          <p:nvPr/>
        </p:nvSpPr>
        <p:spPr>
          <a:xfrm>
            <a:off x="2578174" y="3295373"/>
            <a:ext cx="959970" cy="1273170"/>
          </a:xfrm>
          <a:prstGeom prst="roundRect">
            <a:avLst>
              <a:gd name="adj" fmla="val 7027"/>
            </a:avLst>
          </a:prstGeom>
          <a:solidFill>
            <a:srgbClr val="EAEAE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sz="623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4F031F-FC7A-AC15-89B3-78C0368E8F36}"/>
              </a:ext>
            </a:extLst>
          </p:cNvPr>
          <p:cNvGrpSpPr/>
          <p:nvPr/>
        </p:nvGrpSpPr>
        <p:grpSpPr>
          <a:xfrm rot="10800000">
            <a:off x="4148811" y="2434547"/>
            <a:ext cx="589031" cy="361616"/>
            <a:chOff x="4125166" y="5061385"/>
            <a:chExt cx="589031" cy="3616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A16097-B434-5FE4-C611-8F6F81EDB48B}"/>
                </a:ext>
              </a:extLst>
            </p:cNvPr>
            <p:cNvSpPr/>
            <p:nvPr/>
          </p:nvSpPr>
          <p:spPr>
            <a:xfrm>
              <a:off x="4125166" y="5061385"/>
              <a:ext cx="589031" cy="141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BFA103-C036-A549-7D16-312D07B64983}"/>
                </a:ext>
              </a:extLst>
            </p:cNvPr>
            <p:cNvSpPr/>
            <p:nvPr/>
          </p:nvSpPr>
          <p:spPr>
            <a:xfrm>
              <a:off x="4125166" y="5217106"/>
              <a:ext cx="589031" cy="20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5ABEED-7F7B-BB55-A060-9F71CD803994}"/>
              </a:ext>
            </a:extLst>
          </p:cNvPr>
          <p:cNvGrpSpPr/>
          <p:nvPr/>
        </p:nvGrpSpPr>
        <p:grpSpPr>
          <a:xfrm>
            <a:off x="2680587" y="3857783"/>
            <a:ext cx="767620" cy="188193"/>
            <a:chOff x="4992973" y="2478087"/>
            <a:chExt cx="1680754" cy="36616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E277-A1F5-C6BD-75D5-8DDAA0DDA83E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15530-AC4A-7512-DEE2-C203FC50BE1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F1E5F-BB16-F45B-1843-774999542BB9}"/>
              </a:ext>
            </a:extLst>
          </p:cNvPr>
          <p:cNvGrpSpPr/>
          <p:nvPr/>
        </p:nvGrpSpPr>
        <p:grpSpPr>
          <a:xfrm>
            <a:off x="2680587" y="3610588"/>
            <a:ext cx="767620" cy="188193"/>
            <a:chOff x="5145373" y="2418564"/>
            <a:chExt cx="1680754" cy="36616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90329EF-F6A7-6CE8-441E-F9102EACC069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70F79D-0F8B-8F3F-1255-1A81E401AF79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5145B-F909-3F16-AD41-2ADE8CE24BC6}"/>
              </a:ext>
            </a:extLst>
          </p:cNvPr>
          <p:cNvGrpSpPr/>
          <p:nvPr/>
        </p:nvGrpSpPr>
        <p:grpSpPr>
          <a:xfrm>
            <a:off x="2680587" y="3366595"/>
            <a:ext cx="767620" cy="188193"/>
            <a:chOff x="4992973" y="2478087"/>
            <a:chExt cx="1680754" cy="36616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BCB55-F086-3CC1-144C-C4BB0EDA0796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0FF5-C381-6AE6-5B61-879B73CD9807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111839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67F9B4-87D6-D3B7-AE4C-C1A6FC4BB40D}"/>
              </a:ext>
            </a:extLst>
          </p:cNvPr>
          <p:cNvGrpSpPr/>
          <p:nvPr/>
        </p:nvGrpSpPr>
        <p:grpSpPr>
          <a:xfrm>
            <a:off x="4051440" y="2114297"/>
            <a:ext cx="767620" cy="188193"/>
            <a:chOff x="4992973" y="2478087"/>
            <a:chExt cx="1680754" cy="36616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D3333F-7D34-DF9C-29D9-9174DEDF4C2D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B0677-DCB1-332A-43B4-F5403A482ACD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DABBA-4490-EC6A-2DB1-EDF839F1EB7C}"/>
              </a:ext>
            </a:extLst>
          </p:cNvPr>
          <p:cNvGrpSpPr/>
          <p:nvPr/>
        </p:nvGrpSpPr>
        <p:grpSpPr>
          <a:xfrm>
            <a:off x="4051440" y="1867102"/>
            <a:ext cx="767620" cy="188193"/>
            <a:chOff x="5145373" y="2418564"/>
            <a:chExt cx="1680754" cy="36616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A7023DE-1808-C100-6A92-5091CDC14EFE}"/>
                </a:ext>
              </a:extLst>
            </p:cNvPr>
            <p:cNvSpPr/>
            <p:nvPr/>
          </p:nvSpPr>
          <p:spPr>
            <a:xfrm>
              <a:off x="5145373" y="2439453"/>
              <a:ext cx="1680754" cy="32438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61D1AF-816E-DEC0-9FDE-AD97E4CF7FAE}"/>
                </a:ext>
              </a:extLst>
            </p:cNvPr>
            <p:cNvSpPr txBox="1"/>
            <p:nvPr/>
          </p:nvSpPr>
          <p:spPr>
            <a:xfrm>
              <a:off x="5201629" y="2418564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FF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1238F8-10DB-D31A-6B1B-0EBA526D803E}"/>
              </a:ext>
            </a:extLst>
          </p:cNvPr>
          <p:cNvGrpSpPr/>
          <p:nvPr/>
        </p:nvGrpSpPr>
        <p:grpSpPr>
          <a:xfrm>
            <a:off x="4051440" y="1623109"/>
            <a:ext cx="767620" cy="188193"/>
            <a:chOff x="4992973" y="2478087"/>
            <a:chExt cx="1680754" cy="3661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4E8E2A-A5BF-B421-0A38-830F8B47C87F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A3A7-E710-EEBE-9723-CDD5EDA1ED1E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Norm &amp; Add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155C1-3DB5-4408-A1D2-BD96D4469919}"/>
              </a:ext>
            </a:extLst>
          </p:cNvPr>
          <p:cNvGrpSpPr/>
          <p:nvPr/>
        </p:nvGrpSpPr>
        <p:grpSpPr>
          <a:xfrm>
            <a:off x="2578174" y="5455358"/>
            <a:ext cx="2318248" cy="1530495"/>
            <a:chOff x="3127702" y="5449300"/>
            <a:chExt cx="1226203" cy="153049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3011756-2099-09EA-13C5-6C0C3026964E}"/>
                </a:ext>
              </a:extLst>
            </p:cNvPr>
            <p:cNvSpPr/>
            <p:nvPr/>
          </p:nvSpPr>
          <p:spPr>
            <a:xfrm>
              <a:off x="3127702" y="5449300"/>
              <a:ext cx="1226203" cy="1530495"/>
            </a:xfrm>
            <a:prstGeom prst="roundRect">
              <a:avLst>
                <a:gd name="adj" fmla="val 4973"/>
              </a:avLst>
            </a:prstGeom>
            <a:solidFill>
              <a:srgbClr val="EAEAE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LT" sz="623" dirty="0"/>
                <a:t>v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20A3E2A-AD69-A299-06C2-00B5EC4EC468}"/>
                </a:ext>
              </a:extLst>
            </p:cNvPr>
            <p:cNvGrpSpPr/>
            <p:nvPr/>
          </p:nvGrpSpPr>
          <p:grpSpPr>
            <a:xfrm>
              <a:off x="3181873" y="5533316"/>
              <a:ext cx="1128784" cy="1381421"/>
              <a:chOff x="3183914" y="5275814"/>
              <a:chExt cx="1128784" cy="13814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472823-5225-5E8D-ED6F-EBDC87914182}"/>
                  </a:ext>
                </a:extLst>
              </p:cNvPr>
              <p:cNvGrpSpPr/>
              <p:nvPr/>
            </p:nvGrpSpPr>
            <p:grpSpPr>
              <a:xfrm>
                <a:off x="3183914" y="6024068"/>
                <a:ext cx="1122449" cy="379912"/>
                <a:chOff x="4940733" y="3418723"/>
                <a:chExt cx="1792552" cy="73918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C39F6C-9D19-4433-BEE0-598D94C73BE5}"/>
                    </a:ext>
                  </a:extLst>
                </p:cNvPr>
                <p:cNvSpPr/>
                <p:nvPr/>
              </p:nvSpPr>
              <p:spPr>
                <a:xfrm>
                  <a:off x="4940733" y="3429002"/>
                  <a:ext cx="1792552" cy="666843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EC7BB6-90A4-6401-AD96-6C3167D81189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Inter-Feature 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Attention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16DF51-FC83-66F3-1E5A-3114C25B1F61}"/>
                  </a:ext>
                </a:extLst>
              </p:cNvPr>
              <p:cNvGrpSpPr/>
              <p:nvPr/>
            </p:nvGrpSpPr>
            <p:grpSpPr>
              <a:xfrm>
                <a:off x="3183914" y="5770812"/>
                <a:ext cx="1122449" cy="188193"/>
                <a:chOff x="5093133" y="2418564"/>
                <a:chExt cx="1792552" cy="366160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F88E20C-BD62-DC06-D161-FF120D015DF2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33A3E0-9E38-2ED1-5A7C-A1D622735812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Collapse (FF)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927B46D-CAD8-C57B-E4D7-08B764DEB633}"/>
                  </a:ext>
                </a:extLst>
              </p:cNvPr>
              <p:cNvGrpSpPr/>
              <p:nvPr/>
            </p:nvGrpSpPr>
            <p:grpSpPr>
              <a:xfrm>
                <a:off x="3183914" y="5523009"/>
                <a:ext cx="1122449" cy="188193"/>
                <a:chOff x="4940733" y="2478087"/>
                <a:chExt cx="1792552" cy="366160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07D3A1FB-86DC-7E1A-F304-7B80168DB7BC}"/>
                    </a:ext>
                  </a:extLst>
                </p:cNvPr>
                <p:cNvSpPr/>
                <p:nvPr/>
              </p:nvSpPr>
              <p:spPr>
                <a:xfrm>
                  <a:off x="4940733" y="2498976"/>
                  <a:ext cx="1792552" cy="30100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C9A4A9-07DC-B81A-592B-0AB468F823EA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808AA15-CC59-B110-B951-706621C4CBCD}"/>
                  </a:ext>
                </a:extLst>
              </p:cNvPr>
              <p:cNvGrpSpPr/>
              <p:nvPr/>
            </p:nvGrpSpPr>
            <p:grpSpPr>
              <a:xfrm>
                <a:off x="3183914" y="5275814"/>
                <a:ext cx="1122449" cy="188193"/>
                <a:chOff x="5093133" y="2418564"/>
                <a:chExt cx="1792552" cy="366160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0AB00EC-E421-84FB-E863-1199FF15F1F7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C3E243-B49E-129E-042A-A0396D454C1F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95D637-996B-DA5C-2B33-0B9A2CC20B08}"/>
                  </a:ext>
                </a:extLst>
              </p:cNvPr>
              <p:cNvGrpSpPr/>
              <p:nvPr/>
            </p:nvGrpSpPr>
            <p:grpSpPr>
              <a:xfrm>
                <a:off x="3190249" y="6469042"/>
                <a:ext cx="1122449" cy="188193"/>
                <a:chOff x="5093133" y="2418565"/>
                <a:chExt cx="1792552" cy="366161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768A8C2A-88FF-AFC1-D348-580CCE0F6CBE}"/>
                    </a:ext>
                  </a:extLst>
                </p:cNvPr>
                <p:cNvSpPr/>
                <p:nvPr/>
              </p:nvSpPr>
              <p:spPr>
                <a:xfrm>
                  <a:off x="5093133" y="2439453"/>
                  <a:ext cx="1792552" cy="3010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ACF90D-9E52-97EA-58A3-38A905683165}"/>
                    </a:ext>
                  </a:extLst>
                </p:cNvPr>
                <p:cNvSpPr txBox="1"/>
                <p:nvPr/>
              </p:nvSpPr>
              <p:spPr>
                <a:xfrm>
                  <a:off x="5201629" y="2418565"/>
                  <a:ext cx="1568241" cy="36616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Expansion (linear)</a:t>
                  </a:r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C44145E-CEDF-01DB-D650-6881CDAF08F0}"/>
              </a:ext>
            </a:extLst>
          </p:cNvPr>
          <p:cNvSpPr/>
          <p:nvPr/>
        </p:nvSpPr>
        <p:spPr>
          <a:xfrm>
            <a:off x="3446860" y="7151908"/>
            <a:ext cx="589031" cy="3598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4111228" y="4776056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2777971" y="474370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4121921" y="3008531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2807465" y="2946114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3C5288-0F46-199F-E541-A43B6136889C}"/>
              </a:ext>
            </a:extLst>
          </p:cNvPr>
          <p:cNvSpPr/>
          <p:nvPr/>
        </p:nvSpPr>
        <p:spPr>
          <a:xfrm rot="16200000">
            <a:off x="3711137" y="5354485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F5E39E5A-CC37-F68D-BB7C-2166B5DACABD}"/>
              </a:ext>
            </a:extLst>
          </p:cNvPr>
          <p:cNvSpPr/>
          <p:nvPr/>
        </p:nvSpPr>
        <p:spPr>
          <a:xfrm rot="16200000">
            <a:off x="3697489" y="7043949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1" name="Bent Arrow 100">
            <a:extLst>
              <a:ext uri="{FF2B5EF4-FFF2-40B4-BE49-F238E27FC236}">
                <a16:creationId xmlns:a16="http://schemas.microsoft.com/office/drawing/2014/main" id="{BA360FD5-4EAA-A216-C2BB-4012A4C48515}"/>
              </a:ext>
            </a:extLst>
          </p:cNvPr>
          <p:cNvSpPr/>
          <p:nvPr/>
        </p:nvSpPr>
        <p:spPr>
          <a:xfrm rot="16200000" flipV="1">
            <a:off x="4197099" y="4932800"/>
            <a:ext cx="224173" cy="362054"/>
          </a:xfrm>
          <a:prstGeom prst="bentArrow">
            <a:avLst>
              <a:gd name="adj1" fmla="val 3575"/>
              <a:gd name="adj2" fmla="val 9044"/>
              <a:gd name="adj3" fmla="val 12003"/>
              <a:gd name="adj4" fmla="val 1482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2" name="Bent Arrow 101">
            <a:extLst>
              <a:ext uri="{FF2B5EF4-FFF2-40B4-BE49-F238E27FC236}">
                <a16:creationId xmlns:a16="http://schemas.microsoft.com/office/drawing/2014/main" id="{3A6278D4-0DB0-3810-9F44-4C127A9E3921}"/>
              </a:ext>
            </a:extLst>
          </p:cNvPr>
          <p:cNvSpPr/>
          <p:nvPr/>
        </p:nvSpPr>
        <p:spPr>
          <a:xfrm rot="5400000" flipH="1" flipV="1">
            <a:off x="3138245" y="4819363"/>
            <a:ext cx="116246" cy="362054"/>
          </a:xfrm>
          <a:prstGeom prst="bentArrow">
            <a:avLst>
              <a:gd name="adj1" fmla="val 6306"/>
              <a:gd name="adj2" fmla="val 15140"/>
              <a:gd name="adj3" fmla="val 20197"/>
              <a:gd name="adj4" fmla="val 3393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FAF5E14-7F36-7AAE-9EB8-09D02BD7AA98}"/>
              </a:ext>
            </a:extLst>
          </p:cNvPr>
          <p:cNvSpPr/>
          <p:nvPr/>
        </p:nvSpPr>
        <p:spPr>
          <a:xfrm rot="16200000">
            <a:off x="3029621" y="3181976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4597304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E0D23F-3CAC-5C56-BBD7-368B2142B0EB}"/>
              </a:ext>
            </a:extLst>
          </p:cNvPr>
          <p:cNvGrpSpPr/>
          <p:nvPr/>
        </p:nvGrpSpPr>
        <p:grpSpPr>
          <a:xfrm>
            <a:off x="4409557" y="4601679"/>
            <a:ext cx="168471" cy="135353"/>
            <a:chOff x="4409557" y="4601679"/>
            <a:chExt cx="168471" cy="135353"/>
          </a:xfrm>
        </p:grpSpPr>
        <p:sp>
          <p:nvSpPr>
            <p:cNvPr id="112" name="Bent Arrow 111">
              <a:extLst>
                <a:ext uri="{FF2B5EF4-FFF2-40B4-BE49-F238E27FC236}">
                  <a16:creationId xmlns:a16="http://schemas.microsoft.com/office/drawing/2014/main" id="{9F3BDC12-B780-7D95-DEAD-0FC07BF20BA0}"/>
                </a:ext>
              </a:extLst>
            </p:cNvPr>
            <p:cNvSpPr/>
            <p:nvPr/>
          </p:nvSpPr>
          <p:spPr>
            <a:xfrm rot="16200000" flipV="1">
              <a:off x="4470210" y="4576468"/>
              <a:ext cx="82607" cy="133029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15" name="Bent Arrow 114">
              <a:extLst>
                <a:ext uri="{FF2B5EF4-FFF2-40B4-BE49-F238E27FC236}">
                  <a16:creationId xmlns:a16="http://schemas.microsoft.com/office/drawing/2014/main" id="{A92157AD-D4B6-6FBA-05C9-AAC14A466792}"/>
                </a:ext>
              </a:extLst>
            </p:cNvPr>
            <p:cNvSpPr/>
            <p:nvPr/>
          </p:nvSpPr>
          <p:spPr>
            <a:xfrm rot="10800000" flipH="1" flipV="1">
              <a:off x="4409557" y="4659974"/>
              <a:ext cx="82607" cy="7705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CA6349-19B2-FAC5-179A-F2D7D94E0D6E}"/>
              </a:ext>
            </a:extLst>
          </p:cNvPr>
          <p:cNvGrpSpPr/>
          <p:nvPr/>
        </p:nvGrpSpPr>
        <p:grpSpPr>
          <a:xfrm>
            <a:off x="3080438" y="2842600"/>
            <a:ext cx="1335999" cy="1841012"/>
            <a:chOff x="3080438" y="2842600"/>
            <a:chExt cx="1335999" cy="184101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89317EA-E5BA-8B8B-4DD6-1FC0E0F43B3B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8938CFF-8B88-67D3-A50D-6EFDC82F92C0}"/>
                  </a:ext>
                </a:extLst>
              </p:cNvPr>
              <p:cNvGrpSpPr/>
              <p:nvPr/>
            </p:nvGrpSpPr>
            <p:grpSpPr>
              <a:xfrm>
                <a:off x="3786613" y="4599973"/>
                <a:ext cx="629824" cy="83639"/>
                <a:chOff x="3786613" y="4599973"/>
                <a:chExt cx="629824" cy="83639"/>
              </a:xfrm>
            </p:grpSpPr>
            <p:sp>
              <p:nvSpPr>
                <p:cNvPr id="118" name="Bent Arrow 117">
                  <a:extLst>
                    <a:ext uri="{FF2B5EF4-FFF2-40B4-BE49-F238E27FC236}">
                      <a16:creationId xmlns:a16="http://schemas.microsoft.com/office/drawing/2014/main" id="{0B7CB34B-024D-4E61-6CA3-D9960407EEEE}"/>
                    </a:ext>
                  </a:extLst>
                </p:cNvPr>
                <p:cNvSpPr/>
                <p:nvPr/>
              </p:nvSpPr>
              <p:spPr>
                <a:xfrm rot="16200000" flipV="1">
                  <a:off x="4097110" y="4363254"/>
                  <a:ext cx="82607" cy="556046"/>
                </a:xfrm>
                <a:prstGeom prst="bentArrow">
                  <a:avLst>
                    <a:gd name="adj1" fmla="val 11171"/>
                    <a:gd name="adj2" fmla="val 26086"/>
                    <a:gd name="adj3" fmla="val 34794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Bent Arrow 118">
                  <a:extLst>
                    <a:ext uri="{FF2B5EF4-FFF2-40B4-BE49-F238E27FC236}">
                      <a16:creationId xmlns:a16="http://schemas.microsoft.com/office/drawing/2014/main" id="{29E6E5DA-7628-605C-BB76-FBC06F1C840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783838" y="4603780"/>
                  <a:ext cx="82607" cy="77058"/>
                </a:xfrm>
                <a:prstGeom prst="bentArrow">
                  <a:avLst>
                    <a:gd name="adj1" fmla="val 11171"/>
                    <a:gd name="adj2" fmla="val 26086"/>
                    <a:gd name="adj3" fmla="val 0"/>
                    <a:gd name="adj4" fmla="val 339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Bent Arrow 121">
                <a:extLst>
                  <a:ext uri="{FF2B5EF4-FFF2-40B4-BE49-F238E27FC236}">
                    <a16:creationId xmlns:a16="http://schemas.microsoft.com/office/drawing/2014/main" id="{E9274E9A-88EF-9F1B-0813-06AAB4D0A54F}"/>
                  </a:ext>
                </a:extLst>
              </p:cNvPr>
              <p:cNvSpPr/>
              <p:nvPr/>
            </p:nvSpPr>
            <p:spPr>
              <a:xfrm rot="16200000" flipV="1">
                <a:off x="4126491" y="4539600"/>
                <a:ext cx="82607" cy="204245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Bent Arrow 123">
              <a:extLst>
                <a:ext uri="{FF2B5EF4-FFF2-40B4-BE49-F238E27FC236}">
                  <a16:creationId xmlns:a16="http://schemas.microsoft.com/office/drawing/2014/main" id="{9EEA7E87-9EA1-A99B-477C-AE506874A9B9}"/>
                </a:ext>
              </a:extLst>
            </p:cNvPr>
            <p:cNvSpPr/>
            <p:nvPr/>
          </p:nvSpPr>
          <p:spPr>
            <a:xfrm rot="10800000" flipH="1" flipV="1">
              <a:off x="3080438" y="2842600"/>
              <a:ext cx="664391" cy="92151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25" name="Bent Arrow 124">
              <a:extLst>
                <a:ext uri="{FF2B5EF4-FFF2-40B4-BE49-F238E27FC236}">
                  <a16:creationId xmlns:a16="http://schemas.microsoft.com/office/drawing/2014/main" id="{9A96457A-D702-5713-72CD-3B62D005F130}"/>
                </a:ext>
              </a:extLst>
            </p:cNvPr>
            <p:cNvSpPr/>
            <p:nvPr/>
          </p:nvSpPr>
          <p:spPr>
            <a:xfrm rot="16200000" flipH="1" flipV="1">
              <a:off x="2899098" y="3706621"/>
              <a:ext cx="1775352" cy="8388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653E7CDB-AA9B-5A7F-D1E6-67081671497B}"/>
              </a:ext>
            </a:extLst>
          </p:cNvPr>
          <p:cNvSpPr/>
          <p:nvPr/>
        </p:nvSpPr>
        <p:spPr>
          <a:xfrm rot="16200000">
            <a:off x="3996573" y="3622183"/>
            <a:ext cx="861658" cy="76702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A4788DE5-EB88-EE57-822A-C6469EA7757D}"/>
              </a:ext>
            </a:extLst>
          </p:cNvPr>
          <p:cNvSpPr/>
          <p:nvPr/>
        </p:nvSpPr>
        <p:spPr>
          <a:xfrm rot="16200000">
            <a:off x="4406657" y="2343313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B1A819-276E-0380-649F-04E1290C758C}"/>
              </a:ext>
            </a:extLst>
          </p:cNvPr>
          <p:cNvGrpSpPr/>
          <p:nvPr/>
        </p:nvGrpSpPr>
        <p:grpSpPr>
          <a:xfrm rot="10800000">
            <a:off x="3386811" y="4949333"/>
            <a:ext cx="720038" cy="359842"/>
            <a:chOff x="3386811" y="4949333"/>
            <a:chExt cx="720038" cy="359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82E4C1B-ABFA-EF24-D4BC-84B55272CF7F}"/>
                </a:ext>
              </a:extLst>
            </p:cNvPr>
            <p:cNvGrpSpPr/>
            <p:nvPr/>
          </p:nvGrpSpPr>
          <p:grpSpPr>
            <a:xfrm>
              <a:off x="3438084" y="4949334"/>
              <a:ext cx="606724" cy="359841"/>
              <a:chOff x="3438084" y="5063839"/>
              <a:chExt cx="606724" cy="3598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348A9-15A4-A347-93BF-EE66F866B6B4}"/>
                  </a:ext>
                </a:extLst>
              </p:cNvPr>
              <p:cNvSpPr/>
              <p:nvPr/>
            </p:nvSpPr>
            <p:spPr>
              <a:xfrm>
                <a:off x="3448330" y="5063839"/>
                <a:ext cx="589031" cy="359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45ECA8-C18A-F1FA-042C-9E6E197A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084" y="5209520"/>
                <a:ext cx="606724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ight Brace 132">
              <a:extLst>
                <a:ext uri="{FF2B5EF4-FFF2-40B4-BE49-F238E27FC236}">
                  <a16:creationId xmlns:a16="http://schemas.microsoft.com/office/drawing/2014/main" id="{E9576320-FFC7-88E4-CEB1-E0AB1540643E}"/>
                </a:ext>
              </a:extLst>
            </p:cNvPr>
            <p:cNvSpPr/>
            <p:nvPr/>
          </p:nvSpPr>
          <p:spPr>
            <a:xfrm>
              <a:off x="4061130" y="5098259"/>
              <a:ext cx="45719" cy="201251"/>
            </a:xfrm>
            <a:prstGeom prst="rightBrace">
              <a:avLst>
                <a:gd name="adj1" fmla="val 78187"/>
                <a:gd name="adj2" fmla="val 51997"/>
              </a:avLst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216A373E-D12F-E6A6-5DB1-0CE8CB9D75BB}"/>
                </a:ext>
              </a:extLst>
            </p:cNvPr>
            <p:cNvSpPr/>
            <p:nvPr/>
          </p:nvSpPr>
          <p:spPr>
            <a:xfrm rot="10800000">
              <a:off x="3386811" y="4949333"/>
              <a:ext cx="45719" cy="14568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3367AA-CFF5-EE0A-32FE-18CE877DCD4F}"/>
              </a:ext>
            </a:extLst>
          </p:cNvPr>
          <p:cNvGrpSpPr/>
          <p:nvPr/>
        </p:nvGrpSpPr>
        <p:grpSpPr>
          <a:xfrm rot="10800000" flipH="1">
            <a:off x="4088369" y="2446165"/>
            <a:ext cx="45724" cy="341076"/>
            <a:chOff x="4088369" y="2446165"/>
            <a:chExt cx="45724" cy="341076"/>
          </a:xfrm>
        </p:grpSpPr>
        <p:sp>
          <p:nvSpPr>
            <p:cNvPr id="135" name="Right Brace 134">
              <a:extLst>
                <a:ext uri="{FF2B5EF4-FFF2-40B4-BE49-F238E27FC236}">
                  <a16:creationId xmlns:a16="http://schemas.microsoft.com/office/drawing/2014/main" id="{E658EBAC-DA67-3A7F-05CB-205375D4C537}"/>
                </a:ext>
              </a:extLst>
            </p:cNvPr>
            <p:cNvSpPr/>
            <p:nvPr/>
          </p:nvSpPr>
          <p:spPr>
            <a:xfrm rot="10800000">
              <a:off x="4088374" y="2446165"/>
              <a:ext cx="45719" cy="130871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01EBFD1-4053-1D64-EB70-6AABB8CDFE37}"/>
                </a:ext>
              </a:extLst>
            </p:cNvPr>
            <p:cNvSpPr/>
            <p:nvPr/>
          </p:nvSpPr>
          <p:spPr>
            <a:xfrm rot="10800000">
              <a:off x="4088369" y="2599049"/>
              <a:ext cx="45719" cy="18819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B8C408-A887-ED60-4CC2-19E057FC014F}"/>
              </a:ext>
            </a:extLst>
          </p:cNvPr>
          <p:cNvGrpSpPr/>
          <p:nvPr/>
        </p:nvGrpSpPr>
        <p:grpSpPr>
          <a:xfrm>
            <a:off x="3080437" y="2482969"/>
            <a:ext cx="986153" cy="354310"/>
            <a:chOff x="3080437" y="2482969"/>
            <a:chExt cx="986153" cy="354310"/>
          </a:xfrm>
          <a:solidFill>
            <a:srgbClr val="4472C4"/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10FF227-20F6-52DF-C7E4-D84B5622BF16}"/>
                </a:ext>
              </a:extLst>
            </p:cNvPr>
            <p:cNvGrpSpPr/>
            <p:nvPr/>
          </p:nvGrpSpPr>
          <p:grpSpPr>
            <a:xfrm>
              <a:off x="3080437" y="2482969"/>
              <a:ext cx="986153" cy="93777"/>
              <a:chOff x="3080437" y="2482969"/>
              <a:chExt cx="986153" cy="93777"/>
            </a:xfrm>
            <a:grpFill/>
          </p:grpSpPr>
          <p:sp>
            <p:nvSpPr>
              <p:cNvPr id="31" name="Bent Arrow 30">
                <a:extLst>
                  <a:ext uri="{FF2B5EF4-FFF2-40B4-BE49-F238E27FC236}">
                    <a16:creationId xmlns:a16="http://schemas.microsoft.com/office/drawing/2014/main" id="{E8951FA1-7784-7B18-C4FF-C5790249DEB0}"/>
                  </a:ext>
                </a:extLst>
              </p:cNvPr>
              <p:cNvSpPr/>
              <p:nvPr/>
            </p:nvSpPr>
            <p:spPr>
              <a:xfrm rot="10800000" flipH="1" flipV="1">
                <a:off x="3080437" y="2482969"/>
                <a:ext cx="964371" cy="93777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A6D680E5-70AF-87A4-DC1E-DEBCF75F2DBE}"/>
                  </a:ext>
                </a:extLst>
              </p:cNvPr>
              <p:cNvSpPr/>
              <p:nvPr/>
            </p:nvSpPr>
            <p:spPr>
              <a:xfrm>
                <a:off x="4005193" y="2483410"/>
                <a:ext cx="61397" cy="49737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896114-1822-83CA-5BDC-5AAA5E34B05B}"/>
                </a:ext>
              </a:extLst>
            </p:cNvPr>
            <p:cNvCxnSpPr>
              <a:cxnSpLocks/>
            </p:cNvCxnSpPr>
            <p:nvPr/>
          </p:nvCxnSpPr>
          <p:spPr>
            <a:xfrm>
              <a:off x="3085545" y="2560368"/>
              <a:ext cx="0" cy="276911"/>
            </a:xfrm>
            <a:prstGeom prst="line">
              <a:avLst/>
            </a:prstGeom>
            <a:grpFill/>
            <a:ln w="10541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53ED58E2-BDF5-92FF-533F-C3A15F5A6817}"/>
              </a:ext>
            </a:extLst>
          </p:cNvPr>
          <p:cNvSpPr/>
          <p:nvPr/>
        </p:nvSpPr>
        <p:spPr>
          <a:xfrm rot="16200000">
            <a:off x="4383061" y="2865609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1B1F42-EE84-718B-804C-807501E76688}"/>
              </a:ext>
            </a:extLst>
          </p:cNvPr>
          <p:cNvGrpSpPr/>
          <p:nvPr/>
        </p:nvGrpSpPr>
        <p:grpSpPr>
          <a:xfrm>
            <a:off x="3352452" y="7687537"/>
            <a:ext cx="767620" cy="188193"/>
            <a:chOff x="4992973" y="2478087"/>
            <a:chExt cx="1680754" cy="36616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F3F1E1-4202-74FD-785B-DA448FDC6E13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A1E919-BC01-B32B-E8C2-DD4D2A6252B3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Encoder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E9D9686-CB18-3B51-0455-42586396CE0B}"/>
              </a:ext>
            </a:extLst>
          </p:cNvPr>
          <p:cNvSpPr/>
          <p:nvPr/>
        </p:nvSpPr>
        <p:spPr>
          <a:xfrm rot="16200000">
            <a:off x="3692476" y="7579216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BA83A8D-0F85-5102-D10D-9678E599CE2E}"/>
              </a:ext>
            </a:extLst>
          </p:cNvPr>
          <p:cNvGrpSpPr/>
          <p:nvPr/>
        </p:nvGrpSpPr>
        <p:grpSpPr>
          <a:xfrm>
            <a:off x="4038720" y="1188440"/>
            <a:ext cx="767620" cy="188193"/>
            <a:chOff x="4992973" y="2478087"/>
            <a:chExt cx="1680754" cy="366160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12C7559-CFEF-6307-77B2-4807AE261F78}"/>
                </a:ext>
              </a:extLst>
            </p:cNvPr>
            <p:cNvSpPr/>
            <p:nvPr/>
          </p:nvSpPr>
          <p:spPr>
            <a:xfrm>
              <a:off x="4992973" y="2498976"/>
              <a:ext cx="1680754" cy="3243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27D974-0F8B-B2EE-D5B1-34E3737488EA}"/>
                </a:ext>
              </a:extLst>
            </p:cNvPr>
            <p:cNvSpPr txBox="1"/>
            <p:nvPr/>
          </p:nvSpPr>
          <p:spPr>
            <a:xfrm>
              <a:off x="5049229" y="2478087"/>
              <a:ext cx="1568241" cy="366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Decoder</a:t>
              </a: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59E6C106-75C7-1A13-FEC9-78BCD5ED754D}"/>
              </a:ext>
            </a:extLst>
          </p:cNvPr>
          <p:cNvSpPr/>
          <p:nvPr/>
        </p:nvSpPr>
        <p:spPr>
          <a:xfrm rot="16200000">
            <a:off x="4351927" y="1442322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65F092-153A-3354-FC0C-C4E362555B3E}"/>
              </a:ext>
            </a:extLst>
          </p:cNvPr>
          <p:cNvSpPr txBox="1"/>
          <p:nvPr/>
        </p:nvSpPr>
        <p:spPr>
          <a:xfrm>
            <a:off x="3386810" y="7966355"/>
            <a:ext cx="716234" cy="188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623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Input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650CD29-C84D-3EB6-C982-1E977FB974AF}"/>
              </a:ext>
            </a:extLst>
          </p:cNvPr>
          <p:cNvSpPr/>
          <p:nvPr/>
        </p:nvSpPr>
        <p:spPr>
          <a:xfrm rot="16200000">
            <a:off x="3692027" y="7932396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B91E6A-2FD7-B5FB-87F9-7AFB9383126A}"/>
              </a:ext>
            </a:extLst>
          </p:cNvPr>
          <p:cNvSpPr txBox="1"/>
          <p:nvPr/>
        </p:nvSpPr>
        <p:spPr>
          <a:xfrm>
            <a:off x="4051104" y="874318"/>
            <a:ext cx="716234" cy="188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623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Output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C8BDF9-3C53-D89A-2C31-78EFB3BD3E0A}"/>
              </a:ext>
            </a:extLst>
          </p:cNvPr>
          <p:cNvSpPr/>
          <p:nvPr/>
        </p:nvSpPr>
        <p:spPr>
          <a:xfrm rot="16200000">
            <a:off x="4351926" y="1083889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C6DC871-7CA9-544E-B06B-1DB413ABB678}"/>
              </a:ext>
            </a:extLst>
          </p:cNvPr>
          <p:cNvGrpSpPr/>
          <p:nvPr/>
        </p:nvGrpSpPr>
        <p:grpSpPr>
          <a:xfrm>
            <a:off x="1131813" y="7829998"/>
            <a:ext cx="927848" cy="296549"/>
            <a:chOff x="1108957" y="6854396"/>
            <a:chExt cx="927848" cy="296549"/>
          </a:xfrm>
        </p:grpSpPr>
        <p:sp>
          <p:nvSpPr>
            <p:cNvPr id="94" name="U-turn Arrow 93">
              <a:extLst>
                <a:ext uri="{FF2B5EF4-FFF2-40B4-BE49-F238E27FC236}">
                  <a16:creationId xmlns:a16="http://schemas.microsoft.com/office/drawing/2014/main" id="{216A0478-2FF1-91D7-65F2-A0A5BC891A2B}"/>
                </a:ext>
              </a:extLst>
            </p:cNvPr>
            <p:cNvSpPr/>
            <p:nvPr/>
          </p:nvSpPr>
          <p:spPr>
            <a:xfrm>
              <a:off x="1224147" y="6895960"/>
              <a:ext cx="295733" cy="115774"/>
            </a:xfrm>
            <a:prstGeom prst="uturnArrow">
              <a:avLst>
                <a:gd name="adj1" fmla="val 6881"/>
                <a:gd name="adj2" fmla="val 18049"/>
                <a:gd name="adj3" fmla="val 21881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95" name="U-turn Arrow 94">
              <a:extLst>
                <a:ext uri="{FF2B5EF4-FFF2-40B4-BE49-F238E27FC236}">
                  <a16:creationId xmlns:a16="http://schemas.microsoft.com/office/drawing/2014/main" id="{93188520-F49D-B072-7305-F2C09B328E55}"/>
                </a:ext>
              </a:extLst>
            </p:cNvPr>
            <p:cNvSpPr/>
            <p:nvPr/>
          </p:nvSpPr>
          <p:spPr>
            <a:xfrm>
              <a:off x="1257300" y="6932190"/>
              <a:ext cx="666235" cy="75426"/>
            </a:xfrm>
            <a:prstGeom prst="uturnArrow">
              <a:avLst>
                <a:gd name="adj1" fmla="val 10990"/>
                <a:gd name="adj2" fmla="val 25000"/>
                <a:gd name="adj3" fmla="val 32313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96" name="U-turn Arrow 95">
              <a:extLst>
                <a:ext uri="{FF2B5EF4-FFF2-40B4-BE49-F238E27FC236}">
                  <a16:creationId xmlns:a16="http://schemas.microsoft.com/office/drawing/2014/main" id="{9C2AE6E9-603F-1B24-D55A-3CDF192484CE}"/>
                </a:ext>
              </a:extLst>
            </p:cNvPr>
            <p:cNvSpPr/>
            <p:nvPr/>
          </p:nvSpPr>
          <p:spPr>
            <a:xfrm>
              <a:off x="1456267" y="6854396"/>
              <a:ext cx="508150" cy="153219"/>
            </a:xfrm>
            <a:prstGeom prst="uturnArrow">
              <a:avLst>
                <a:gd name="adj1" fmla="val 4364"/>
                <a:gd name="adj2" fmla="val 12690"/>
                <a:gd name="adj3" fmla="val 16522"/>
                <a:gd name="adj4" fmla="val 50000"/>
                <a:gd name="adj5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138A595-F5D1-7B41-4FE6-F32B99A0E5DD}"/>
                </a:ext>
              </a:extLst>
            </p:cNvPr>
            <p:cNvGrpSpPr/>
            <p:nvPr/>
          </p:nvGrpSpPr>
          <p:grpSpPr>
            <a:xfrm>
              <a:off x="1108957" y="6962752"/>
              <a:ext cx="927848" cy="188193"/>
              <a:chOff x="1108957" y="6962752"/>
              <a:chExt cx="927848" cy="18819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CF3E36C-75EB-9F2A-DB02-2A6A6CADD635}"/>
                  </a:ext>
                </a:extLst>
              </p:cNvPr>
              <p:cNvGrpSpPr/>
              <p:nvPr/>
            </p:nvGrpSpPr>
            <p:grpSpPr>
              <a:xfrm>
                <a:off x="1108957" y="7028833"/>
                <a:ext cx="927848" cy="79545"/>
                <a:chOff x="1108957" y="7028833"/>
                <a:chExt cx="927848" cy="79545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7BD1AB9-E449-EBCC-3CB4-5FBAE767D7EF}"/>
                    </a:ext>
                  </a:extLst>
                </p:cNvPr>
                <p:cNvSpPr/>
                <p:nvPr/>
              </p:nvSpPr>
              <p:spPr>
                <a:xfrm>
                  <a:off x="1108957" y="7028833"/>
                  <a:ext cx="927848" cy="795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8C4F8BD-E1A7-2C72-7144-D5110052BF09}"/>
                    </a:ext>
                  </a:extLst>
                </p:cNvPr>
                <p:cNvSpPr/>
                <p:nvPr/>
              </p:nvSpPr>
              <p:spPr>
                <a:xfrm>
                  <a:off x="1141562" y="7045745"/>
                  <a:ext cx="18884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66D637B-9893-3ACB-90CF-4E26728FF85E}"/>
                    </a:ext>
                  </a:extLst>
                </p:cNvPr>
                <p:cNvSpPr/>
                <p:nvPr/>
              </p:nvSpPr>
              <p:spPr>
                <a:xfrm>
                  <a:off x="1363015" y="7045745"/>
                  <a:ext cx="18884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0819396-7E84-4421-4D10-B4E269274DB0}"/>
                    </a:ext>
                  </a:extLst>
                </p:cNvPr>
                <p:cNvSpPr/>
                <p:nvPr/>
              </p:nvSpPr>
              <p:spPr>
                <a:xfrm>
                  <a:off x="1816096" y="7045744"/>
                  <a:ext cx="188848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C395F8B-9915-3A4D-3CD4-B1755E22D362}"/>
                  </a:ext>
                </a:extLst>
              </p:cNvPr>
              <p:cNvSpPr txBox="1"/>
              <p:nvPr/>
            </p:nvSpPr>
            <p:spPr>
              <a:xfrm>
                <a:off x="1448386" y="6962752"/>
                <a:ext cx="475149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. . .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F8A3124-025F-6EA6-B2EF-CF9FD6B13AC4}"/>
              </a:ext>
            </a:extLst>
          </p:cNvPr>
          <p:cNvGrpSpPr/>
          <p:nvPr/>
        </p:nvGrpSpPr>
        <p:grpSpPr>
          <a:xfrm>
            <a:off x="334599" y="1684840"/>
            <a:ext cx="1138649" cy="470238"/>
            <a:chOff x="859200" y="5285045"/>
            <a:chExt cx="1138649" cy="47023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0E7D017-B8D1-4D5A-D7C3-3A62A611DFDA}"/>
                </a:ext>
              </a:extLst>
            </p:cNvPr>
            <p:cNvGrpSpPr/>
            <p:nvPr/>
          </p:nvGrpSpPr>
          <p:grpSpPr>
            <a:xfrm>
              <a:off x="1068876" y="5285045"/>
              <a:ext cx="928973" cy="470238"/>
              <a:chOff x="1068876" y="5285045"/>
              <a:chExt cx="928973" cy="47023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37A39BA-F717-EFA1-AF87-86E3452FB612}"/>
                  </a:ext>
                </a:extLst>
              </p:cNvPr>
              <p:cNvGrpSpPr/>
              <p:nvPr/>
            </p:nvGrpSpPr>
            <p:grpSpPr>
              <a:xfrm>
                <a:off x="1070001" y="5285045"/>
                <a:ext cx="927848" cy="188193"/>
                <a:chOff x="1108957" y="6962752"/>
                <a:chExt cx="927848" cy="188193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B208678-277A-4349-944A-ACD5797F5A41}"/>
                    </a:ext>
                  </a:extLst>
                </p:cNvPr>
                <p:cNvGrpSpPr/>
                <p:nvPr/>
              </p:nvGrpSpPr>
              <p:grpSpPr>
                <a:xfrm>
                  <a:off x="1108957" y="7028833"/>
                  <a:ext cx="927848" cy="79545"/>
                  <a:chOff x="1108957" y="7028833"/>
                  <a:chExt cx="927848" cy="7954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13758E5-2189-B5C0-C287-B082CD8D942A}"/>
                      </a:ext>
                    </a:extLst>
                  </p:cNvPr>
                  <p:cNvSpPr/>
                  <p:nvPr/>
                </p:nvSpPr>
                <p:spPr>
                  <a:xfrm>
                    <a:off x="1108957" y="7028833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3461AE5-B84D-FDC0-6C0E-BD680737B9BA}"/>
                      </a:ext>
                    </a:extLst>
                  </p:cNvPr>
                  <p:cNvSpPr/>
                  <p:nvPr/>
                </p:nvSpPr>
                <p:spPr>
                  <a:xfrm>
                    <a:off x="1141562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99A423E8-53BF-F720-1C81-149E056A1964}"/>
                      </a:ext>
                    </a:extLst>
                  </p:cNvPr>
                  <p:cNvSpPr/>
                  <p:nvPr/>
                </p:nvSpPr>
                <p:spPr>
                  <a:xfrm>
                    <a:off x="1363015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11445CCC-C7C8-34C5-3184-16AA24AD57E3}"/>
                      </a:ext>
                    </a:extLst>
                  </p:cNvPr>
                  <p:cNvSpPr/>
                  <p:nvPr/>
                </p:nvSpPr>
                <p:spPr>
                  <a:xfrm>
                    <a:off x="1816096" y="7045744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0839573-D778-4A3D-AE0D-EC6B2047E2E1}"/>
                    </a:ext>
                  </a:extLst>
                </p:cNvPr>
                <p:cNvSpPr txBox="1"/>
                <p:nvPr/>
              </p:nvSpPr>
              <p:spPr>
                <a:xfrm>
                  <a:off x="1448386" y="6962752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8F70E767-DAE6-7DCA-79D4-46E25327A06B}"/>
                  </a:ext>
                </a:extLst>
              </p:cNvPr>
              <p:cNvGrpSpPr/>
              <p:nvPr/>
            </p:nvGrpSpPr>
            <p:grpSpPr>
              <a:xfrm>
                <a:off x="1070001" y="5396052"/>
                <a:ext cx="927848" cy="188193"/>
                <a:chOff x="1108957" y="6962752"/>
                <a:chExt cx="927848" cy="188193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4B427093-9FAD-890C-8AE5-94C3536B9D9C}"/>
                    </a:ext>
                  </a:extLst>
                </p:cNvPr>
                <p:cNvGrpSpPr/>
                <p:nvPr/>
              </p:nvGrpSpPr>
              <p:grpSpPr>
                <a:xfrm>
                  <a:off x="1108957" y="7028833"/>
                  <a:ext cx="927848" cy="79545"/>
                  <a:chOff x="1108957" y="7028833"/>
                  <a:chExt cx="927848" cy="79545"/>
                </a:xfrm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0F18F1F-549B-BE95-637A-6C7BB77A8564}"/>
                      </a:ext>
                    </a:extLst>
                  </p:cNvPr>
                  <p:cNvSpPr/>
                  <p:nvPr/>
                </p:nvSpPr>
                <p:spPr>
                  <a:xfrm>
                    <a:off x="1108957" y="7028833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54A5AEBB-2626-20A6-C0BB-EBC0BC55271F}"/>
                      </a:ext>
                    </a:extLst>
                  </p:cNvPr>
                  <p:cNvSpPr/>
                  <p:nvPr/>
                </p:nvSpPr>
                <p:spPr>
                  <a:xfrm>
                    <a:off x="1141562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91C4AF9D-DD3F-F8CD-CA28-558F41B99F92}"/>
                      </a:ext>
                    </a:extLst>
                  </p:cNvPr>
                  <p:cNvSpPr/>
                  <p:nvPr/>
                </p:nvSpPr>
                <p:spPr>
                  <a:xfrm>
                    <a:off x="1363015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7B1121C-4208-2E47-4624-E3FC4557CA0D}"/>
                      </a:ext>
                    </a:extLst>
                  </p:cNvPr>
                  <p:cNvSpPr/>
                  <p:nvPr/>
                </p:nvSpPr>
                <p:spPr>
                  <a:xfrm>
                    <a:off x="1816096" y="7045744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1D7D5B8-DB57-1E1C-2BD0-D4EFE339C80A}"/>
                    </a:ext>
                  </a:extLst>
                </p:cNvPr>
                <p:cNvSpPr txBox="1"/>
                <p:nvPr/>
              </p:nvSpPr>
              <p:spPr>
                <a:xfrm>
                  <a:off x="1448386" y="6962752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374EA71-A879-26B7-3870-B071C2A1E3FB}"/>
                  </a:ext>
                </a:extLst>
              </p:cNvPr>
              <p:cNvGrpSpPr/>
              <p:nvPr/>
            </p:nvGrpSpPr>
            <p:grpSpPr>
              <a:xfrm>
                <a:off x="1068876" y="5567090"/>
                <a:ext cx="927848" cy="188193"/>
                <a:chOff x="1108957" y="6962752"/>
                <a:chExt cx="927848" cy="188193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E40997B-D601-00C9-EBD6-7D2FC7058B56}"/>
                    </a:ext>
                  </a:extLst>
                </p:cNvPr>
                <p:cNvGrpSpPr/>
                <p:nvPr/>
              </p:nvGrpSpPr>
              <p:grpSpPr>
                <a:xfrm>
                  <a:off x="1108957" y="7028833"/>
                  <a:ext cx="927848" cy="79545"/>
                  <a:chOff x="1108957" y="7028833"/>
                  <a:chExt cx="927848" cy="79545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3D6078F-C0C2-0C4E-819F-C3EFA076F342}"/>
                      </a:ext>
                    </a:extLst>
                  </p:cNvPr>
                  <p:cNvSpPr/>
                  <p:nvPr/>
                </p:nvSpPr>
                <p:spPr>
                  <a:xfrm>
                    <a:off x="1108957" y="7028833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0A601732-ECB9-CD0D-F9D6-C19F4FBD7A83}"/>
                      </a:ext>
                    </a:extLst>
                  </p:cNvPr>
                  <p:cNvSpPr/>
                  <p:nvPr/>
                </p:nvSpPr>
                <p:spPr>
                  <a:xfrm>
                    <a:off x="1141562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CEE2AB2E-E8CE-1FE1-AB03-343DD27B8326}"/>
                      </a:ext>
                    </a:extLst>
                  </p:cNvPr>
                  <p:cNvSpPr/>
                  <p:nvPr/>
                </p:nvSpPr>
                <p:spPr>
                  <a:xfrm>
                    <a:off x="1363015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21F21083-769A-55A2-6803-43A32906FDD6}"/>
                      </a:ext>
                    </a:extLst>
                  </p:cNvPr>
                  <p:cNvSpPr/>
                  <p:nvPr/>
                </p:nvSpPr>
                <p:spPr>
                  <a:xfrm>
                    <a:off x="1816096" y="7045744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</p:grp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A295791-100E-D91D-D3C3-C5DFAF164ADB}"/>
                    </a:ext>
                  </a:extLst>
                </p:cNvPr>
                <p:cNvSpPr txBox="1"/>
                <p:nvPr/>
              </p:nvSpPr>
              <p:spPr>
                <a:xfrm>
                  <a:off x="1448386" y="6962752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</p:grpSp>
        <p:sp>
          <p:nvSpPr>
            <p:cNvPr id="153" name="U-turn Arrow 152">
              <a:extLst>
                <a:ext uri="{FF2B5EF4-FFF2-40B4-BE49-F238E27FC236}">
                  <a16:creationId xmlns:a16="http://schemas.microsoft.com/office/drawing/2014/main" id="{4CF89E3C-1767-1508-7397-C3C64D70159A}"/>
                </a:ext>
              </a:extLst>
            </p:cNvPr>
            <p:cNvSpPr/>
            <p:nvPr/>
          </p:nvSpPr>
          <p:spPr>
            <a:xfrm rot="16200000" flipH="1">
              <a:off x="816439" y="5483803"/>
              <a:ext cx="342057" cy="115774"/>
            </a:xfrm>
            <a:prstGeom prst="uturnArrow">
              <a:avLst>
                <a:gd name="adj1" fmla="val 6881"/>
                <a:gd name="adj2" fmla="val 18049"/>
                <a:gd name="adj3" fmla="val 21881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54" name="U-turn Arrow 153">
              <a:extLst>
                <a:ext uri="{FF2B5EF4-FFF2-40B4-BE49-F238E27FC236}">
                  <a16:creationId xmlns:a16="http://schemas.microsoft.com/office/drawing/2014/main" id="{6506D7F7-2756-FB65-6C62-A3D55AB16D6A}"/>
                </a:ext>
              </a:extLst>
            </p:cNvPr>
            <p:cNvSpPr/>
            <p:nvPr/>
          </p:nvSpPr>
          <p:spPr>
            <a:xfrm rot="16200000" flipH="1">
              <a:off x="921183" y="5425451"/>
              <a:ext cx="164321" cy="84996"/>
            </a:xfrm>
            <a:prstGeom prst="uturnArrow">
              <a:avLst>
                <a:gd name="adj1" fmla="val 10990"/>
                <a:gd name="adj2" fmla="val 25000"/>
                <a:gd name="adj3" fmla="val 32313"/>
                <a:gd name="adj4" fmla="val 50000"/>
                <a:gd name="adj5" fmla="val 98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55" name="U-turn Arrow 154">
              <a:extLst>
                <a:ext uri="{FF2B5EF4-FFF2-40B4-BE49-F238E27FC236}">
                  <a16:creationId xmlns:a16="http://schemas.microsoft.com/office/drawing/2014/main" id="{1C39ECF0-F41A-B941-D7F7-5C02CDAF1391}"/>
                </a:ext>
              </a:extLst>
            </p:cNvPr>
            <p:cNvSpPr/>
            <p:nvPr/>
          </p:nvSpPr>
          <p:spPr>
            <a:xfrm rot="16200000" flipH="1">
              <a:off x="872393" y="5487003"/>
              <a:ext cx="159935" cy="186321"/>
            </a:xfrm>
            <a:prstGeom prst="uturnArrow">
              <a:avLst>
                <a:gd name="adj1" fmla="val 4364"/>
                <a:gd name="adj2" fmla="val 12690"/>
                <a:gd name="adj3" fmla="val 16522"/>
                <a:gd name="adj4" fmla="val 34855"/>
                <a:gd name="adj5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58DEC6B-3DD5-272B-35C2-DEE302068F3D}"/>
              </a:ext>
            </a:extLst>
          </p:cNvPr>
          <p:cNvGrpSpPr/>
          <p:nvPr/>
        </p:nvGrpSpPr>
        <p:grpSpPr>
          <a:xfrm>
            <a:off x="1044248" y="4086476"/>
            <a:ext cx="1192790" cy="430637"/>
            <a:chOff x="1044248" y="4086476"/>
            <a:chExt cx="1192790" cy="43063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D537FE-ED88-E56A-7B73-AE56E77FBADD}"/>
                </a:ext>
              </a:extLst>
            </p:cNvPr>
            <p:cNvSpPr/>
            <p:nvPr/>
          </p:nvSpPr>
          <p:spPr>
            <a:xfrm>
              <a:off x="1238535" y="4086476"/>
              <a:ext cx="998503" cy="4306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7643AD-7012-0EBA-8BD4-844160FBEF97}"/>
                </a:ext>
              </a:extLst>
            </p:cNvPr>
            <p:cNvGrpSpPr/>
            <p:nvPr/>
          </p:nvGrpSpPr>
          <p:grpSpPr>
            <a:xfrm>
              <a:off x="1044248" y="4124878"/>
              <a:ext cx="1153165" cy="361592"/>
              <a:chOff x="842671" y="5524021"/>
              <a:chExt cx="1153165" cy="361592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5D491315-58A8-9B31-EDF8-DD8F5D72328F}"/>
                  </a:ext>
                </a:extLst>
              </p:cNvPr>
              <p:cNvGrpSpPr/>
              <p:nvPr/>
            </p:nvGrpSpPr>
            <p:grpSpPr>
              <a:xfrm>
                <a:off x="842671" y="5524021"/>
                <a:ext cx="1153165" cy="361592"/>
                <a:chOff x="844684" y="5351126"/>
                <a:chExt cx="1153165" cy="361592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0F4916AD-0EED-3D15-84A6-01094C0712C3}"/>
                    </a:ext>
                  </a:extLst>
                </p:cNvPr>
                <p:cNvGrpSpPr/>
                <p:nvPr/>
              </p:nvGrpSpPr>
              <p:grpSpPr>
                <a:xfrm>
                  <a:off x="1068876" y="5351126"/>
                  <a:ext cx="928973" cy="361590"/>
                  <a:chOff x="1068876" y="5351126"/>
                  <a:chExt cx="928973" cy="36159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978F1B00-12F9-7858-6B6E-ED0B1181173E}"/>
                      </a:ext>
                    </a:extLst>
                  </p:cNvPr>
                  <p:cNvSpPr/>
                  <p:nvPr/>
                </p:nvSpPr>
                <p:spPr>
                  <a:xfrm>
                    <a:off x="1070001" y="5351126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2E82F8DF-5ED9-AE9A-3037-691DDCB59840}"/>
                      </a:ext>
                    </a:extLst>
                  </p:cNvPr>
                  <p:cNvSpPr/>
                  <p:nvPr/>
                </p:nvSpPr>
                <p:spPr>
                  <a:xfrm>
                    <a:off x="1070001" y="5462133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255EF60-B6E0-F6AD-F062-BFCAEF4CEFCF}"/>
                      </a:ext>
                    </a:extLst>
                  </p:cNvPr>
                  <p:cNvSpPr/>
                  <p:nvPr/>
                </p:nvSpPr>
                <p:spPr>
                  <a:xfrm>
                    <a:off x="1068876" y="5633171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</p:grpSp>
            <p:sp>
              <p:nvSpPr>
                <p:cNvPr id="160" name="U-turn Arrow 159">
                  <a:extLst>
                    <a:ext uri="{FF2B5EF4-FFF2-40B4-BE49-F238E27FC236}">
                      <a16:creationId xmlns:a16="http://schemas.microsoft.com/office/drawing/2014/main" id="{B265A9A3-851D-F4EC-D115-C9D0BA82B2E8}"/>
                    </a:ext>
                  </a:extLst>
                </p:cNvPr>
                <p:cNvSpPr/>
                <p:nvPr/>
              </p:nvSpPr>
              <p:spPr>
                <a:xfrm rot="16200000" flipH="1">
                  <a:off x="801923" y="5483803"/>
                  <a:ext cx="342057" cy="115774"/>
                </a:xfrm>
                <a:prstGeom prst="uturnArrow">
                  <a:avLst>
                    <a:gd name="adj1" fmla="val 6881"/>
                    <a:gd name="adj2" fmla="val 18049"/>
                    <a:gd name="adj3" fmla="val 21881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U-turn Arrow 160">
                  <a:extLst>
                    <a:ext uri="{FF2B5EF4-FFF2-40B4-BE49-F238E27FC236}">
                      <a16:creationId xmlns:a16="http://schemas.microsoft.com/office/drawing/2014/main" id="{9C0B99FF-54E3-793B-9B7F-DE020DC0F425}"/>
                    </a:ext>
                  </a:extLst>
                </p:cNvPr>
                <p:cNvSpPr/>
                <p:nvPr/>
              </p:nvSpPr>
              <p:spPr>
                <a:xfrm rot="16200000" flipH="1">
                  <a:off x="906667" y="5425451"/>
                  <a:ext cx="164321" cy="84996"/>
                </a:xfrm>
                <a:prstGeom prst="uturnArrow">
                  <a:avLst>
                    <a:gd name="adj1" fmla="val 10990"/>
                    <a:gd name="adj2" fmla="val 25000"/>
                    <a:gd name="adj3" fmla="val 32313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U-turn Arrow 161">
                  <a:extLst>
                    <a:ext uri="{FF2B5EF4-FFF2-40B4-BE49-F238E27FC236}">
                      <a16:creationId xmlns:a16="http://schemas.microsoft.com/office/drawing/2014/main" id="{3D09AAB4-BE71-7F53-728C-59FC3F31429E}"/>
                    </a:ext>
                  </a:extLst>
                </p:cNvPr>
                <p:cNvSpPr/>
                <p:nvPr/>
              </p:nvSpPr>
              <p:spPr>
                <a:xfrm rot="16200000" flipH="1">
                  <a:off x="857877" y="5487003"/>
                  <a:ext cx="159935" cy="186321"/>
                </a:xfrm>
                <a:prstGeom prst="uturnArrow">
                  <a:avLst>
                    <a:gd name="adj1" fmla="val 4364"/>
                    <a:gd name="adj2" fmla="val 12690"/>
                    <a:gd name="adj3" fmla="val 16522"/>
                    <a:gd name="adj4" fmla="val 34855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63C65E-6E4F-367D-D887-04E09D6B13CF}"/>
                  </a:ext>
                </a:extLst>
              </p:cNvPr>
              <p:cNvSpPr txBox="1"/>
              <p:nvPr/>
            </p:nvSpPr>
            <p:spPr>
              <a:xfrm>
                <a:off x="1271671" y="5646758"/>
                <a:ext cx="475149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. . .</a:t>
                </a: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B225E97-FE6D-B020-BF5D-423D68A716BB}"/>
              </a:ext>
            </a:extLst>
          </p:cNvPr>
          <p:cNvGrpSpPr/>
          <p:nvPr/>
        </p:nvGrpSpPr>
        <p:grpSpPr>
          <a:xfrm>
            <a:off x="1339701" y="6015495"/>
            <a:ext cx="998502" cy="772480"/>
            <a:chOff x="999407" y="5733967"/>
            <a:chExt cx="998502" cy="77248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CDF6C59-166C-075B-95F3-4CC8A919036A}"/>
                </a:ext>
              </a:extLst>
            </p:cNvPr>
            <p:cNvSpPr/>
            <p:nvPr/>
          </p:nvSpPr>
          <p:spPr>
            <a:xfrm>
              <a:off x="999407" y="5894784"/>
              <a:ext cx="998502" cy="611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5E31E33-1557-9FBF-0C9B-454A5C102CC0}"/>
                </a:ext>
              </a:extLst>
            </p:cNvPr>
            <p:cNvGrpSpPr/>
            <p:nvPr/>
          </p:nvGrpSpPr>
          <p:grpSpPr>
            <a:xfrm>
              <a:off x="1036569" y="5733967"/>
              <a:ext cx="927848" cy="311141"/>
              <a:chOff x="1108957" y="6839804"/>
              <a:chExt cx="927848" cy="311141"/>
            </a:xfrm>
          </p:grpSpPr>
          <p:sp>
            <p:nvSpPr>
              <p:cNvPr id="189" name="U-turn Arrow 188">
                <a:extLst>
                  <a:ext uri="{FF2B5EF4-FFF2-40B4-BE49-F238E27FC236}">
                    <a16:creationId xmlns:a16="http://schemas.microsoft.com/office/drawing/2014/main" id="{18E9688A-7ED7-AB88-493E-F56ADAC0B000}"/>
                  </a:ext>
                </a:extLst>
              </p:cNvPr>
              <p:cNvSpPr/>
              <p:nvPr/>
            </p:nvSpPr>
            <p:spPr>
              <a:xfrm>
                <a:off x="1224147" y="6881368"/>
                <a:ext cx="295733" cy="115774"/>
              </a:xfrm>
              <a:prstGeom prst="uturnArrow">
                <a:avLst>
                  <a:gd name="adj1" fmla="val 6881"/>
                  <a:gd name="adj2" fmla="val 18049"/>
                  <a:gd name="adj3" fmla="val 21881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U-turn Arrow 189">
                <a:extLst>
                  <a:ext uri="{FF2B5EF4-FFF2-40B4-BE49-F238E27FC236}">
                    <a16:creationId xmlns:a16="http://schemas.microsoft.com/office/drawing/2014/main" id="{87E56977-070E-5D1B-9AA5-AB1533B763C6}"/>
                  </a:ext>
                </a:extLst>
              </p:cNvPr>
              <p:cNvSpPr/>
              <p:nvPr/>
            </p:nvSpPr>
            <p:spPr>
              <a:xfrm>
                <a:off x="1257300" y="6917598"/>
                <a:ext cx="666235" cy="75426"/>
              </a:xfrm>
              <a:prstGeom prst="uturnArrow">
                <a:avLst>
                  <a:gd name="adj1" fmla="val 10990"/>
                  <a:gd name="adj2" fmla="val 25000"/>
                  <a:gd name="adj3" fmla="val 32313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U-turn Arrow 190">
                <a:extLst>
                  <a:ext uri="{FF2B5EF4-FFF2-40B4-BE49-F238E27FC236}">
                    <a16:creationId xmlns:a16="http://schemas.microsoft.com/office/drawing/2014/main" id="{84A26A6B-F067-3B04-B497-CF6988992E82}"/>
                  </a:ext>
                </a:extLst>
              </p:cNvPr>
              <p:cNvSpPr/>
              <p:nvPr/>
            </p:nvSpPr>
            <p:spPr>
              <a:xfrm>
                <a:off x="1456267" y="6839804"/>
                <a:ext cx="508150" cy="153219"/>
              </a:xfrm>
              <a:prstGeom prst="uturnArrow">
                <a:avLst>
                  <a:gd name="adj1" fmla="val 4364"/>
                  <a:gd name="adj2" fmla="val 12690"/>
                  <a:gd name="adj3" fmla="val 16522"/>
                  <a:gd name="adj4" fmla="val 50000"/>
                  <a:gd name="adj5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B4064EC8-6838-FBFF-6F18-01916DA271AB}"/>
                  </a:ext>
                </a:extLst>
              </p:cNvPr>
              <p:cNvGrpSpPr/>
              <p:nvPr/>
            </p:nvGrpSpPr>
            <p:grpSpPr>
              <a:xfrm>
                <a:off x="1108957" y="6962752"/>
                <a:ext cx="927848" cy="188193"/>
                <a:chOff x="1108957" y="6962752"/>
                <a:chExt cx="927848" cy="188193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F7988633-59A0-9998-B456-A59805D62C94}"/>
                    </a:ext>
                  </a:extLst>
                </p:cNvPr>
                <p:cNvGrpSpPr/>
                <p:nvPr/>
              </p:nvGrpSpPr>
              <p:grpSpPr>
                <a:xfrm>
                  <a:off x="1108957" y="7028833"/>
                  <a:ext cx="927848" cy="79545"/>
                  <a:chOff x="1108957" y="7028833"/>
                  <a:chExt cx="927848" cy="79545"/>
                </a:xfrm>
              </p:grpSpPr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BA7E202C-4AE1-5824-10F2-75CBC9B3A655}"/>
                      </a:ext>
                    </a:extLst>
                  </p:cNvPr>
                  <p:cNvSpPr/>
                  <p:nvPr/>
                </p:nvSpPr>
                <p:spPr>
                  <a:xfrm>
                    <a:off x="1108957" y="7028833"/>
                    <a:ext cx="927848" cy="7954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18236F59-A985-2195-EFDB-EBC2748B60D4}"/>
                      </a:ext>
                    </a:extLst>
                  </p:cNvPr>
                  <p:cNvSpPr/>
                  <p:nvPr/>
                </p:nvSpPr>
                <p:spPr>
                  <a:xfrm>
                    <a:off x="1141562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6AD90FD-2A1C-6FA5-D346-9F64FC8DC9DA}"/>
                      </a:ext>
                    </a:extLst>
                  </p:cNvPr>
                  <p:cNvSpPr/>
                  <p:nvPr/>
                </p:nvSpPr>
                <p:spPr>
                  <a:xfrm>
                    <a:off x="1363015" y="7045745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00978685-04B0-CFB0-98B4-BC12EF8F2281}"/>
                      </a:ext>
                    </a:extLst>
                  </p:cNvPr>
                  <p:cNvSpPr/>
                  <p:nvPr/>
                </p:nvSpPr>
                <p:spPr>
                  <a:xfrm>
                    <a:off x="1816096" y="7045744"/>
                    <a:ext cx="18884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5184596-D33E-6761-C35B-529B5BA3F3AC}"/>
                    </a:ext>
                  </a:extLst>
                </p:cNvPr>
                <p:cNvSpPr txBox="1"/>
                <p:nvPr/>
              </p:nvSpPr>
              <p:spPr>
                <a:xfrm>
                  <a:off x="1448386" y="6962752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E9DD0-D021-22F0-931B-EA33C3539405}"/>
              </a:ext>
            </a:extLst>
          </p:cNvPr>
          <p:cNvSpPr/>
          <p:nvPr/>
        </p:nvSpPr>
        <p:spPr>
          <a:xfrm>
            <a:off x="1131813" y="8173589"/>
            <a:ext cx="924344" cy="5646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AE2C30D-CB3B-F1D6-29BF-E17F2D1B1DCD}"/>
              </a:ext>
            </a:extLst>
          </p:cNvPr>
          <p:cNvGrpSpPr/>
          <p:nvPr/>
        </p:nvGrpSpPr>
        <p:grpSpPr>
          <a:xfrm>
            <a:off x="401851" y="2923849"/>
            <a:ext cx="295529" cy="401015"/>
            <a:chOff x="401851" y="2923849"/>
            <a:chExt cx="295529" cy="401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F7D3CFD-B89E-589B-E09D-6D3E609F95A4}"/>
                    </a:ext>
                  </a:extLst>
                </p:cNvPr>
                <p:cNvSpPr txBox="1"/>
                <p:nvPr/>
              </p:nvSpPr>
              <p:spPr>
                <a:xfrm>
                  <a:off x="403891" y="2923849"/>
                  <a:ext cx="276101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F7D3CFD-B89E-589B-E09D-6D3E609F9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91" y="2923849"/>
                  <a:ext cx="276101" cy="107722"/>
                </a:xfrm>
                <a:prstGeom prst="rect">
                  <a:avLst/>
                </a:prstGeom>
                <a:blipFill>
                  <a:blip r:embed="rId2"/>
                  <a:stretch>
                    <a:fillRect t="-11111" b="-44444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83E0316-313D-8F7C-8E7D-4C1BD8B69AF0}"/>
                    </a:ext>
                  </a:extLst>
                </p:cNvPr>
                <p:cNvSpPr txBox="1"/>
                <p:nvPr/>
              </p:nvSpPr>
              <p:spPr>
                <a:xfrm>
                  <a:off x="402534" y="3038828"/>
                  <a:ext cx="281423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83E0316-313D-8F7C-8E7D-4C1BD8B69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34" y="3038828"/>
                  <a:ext cx="281423" cy="107722"/>
                </a:xfrm>
                <a:prstGeom prst="rect">
                  <a:avLst/>
                </a:prstGeom>
                <a:blipFill>
                  <a:blip r:embed="rId3"/>
                  <a:stretch>
                    <a:fillRect b="-44444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C81906-F235-947F-3AE2-B0B2E6220F2F}"/>
                    </a:ext>
                  </a:extLst>
                </p:cNvPr>
                <p:cNvSpPr txBox="1"/>
                <p:nvPr/>
              </p:nvSpPr>
              <p:spPr>
                <a:xfrm>
                  <a:off x="401851" y="3217142"/>
                  <a:ext cx="29552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C81906-F235-947F-3AE2-B0B2E6220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51" y="3217142"/>
                  <a:ext cx="295529" cy="107722"/>
                </a:xfrm>
                <a:prstGeom prst="rect">
                  <a:avLst/>
                </a:prstGeom>
                <a:blipFill>
                  <a:blip r:embed="rId4"/>
                  <a:stretch>
                    <a:fillRect t="-11111" b="-44444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8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93367AA-CFF5-EE0A-32FE-18CE877DCD4F}"/>
              </a:ext>
            </a:extLst>
          </p:cNvPr>
          <p:cNvGrpSpPr/>
          <p:nvPr/>
        </p:nvGrpSpPr>
        <p:grpSpPr>
          <a:xfrm rot="10800000" flipH="1">
            <a:off x="4088369" y="2446165"/>
            <a:ext cx="45724" cy="341076"/>
            <a:chOff x="4088369" y="2446165"/>
            <a:chExt cx="45724" cy="341076"/>
          </a:xfrm>
        </p:grpSpPr>
        <p:sp>
          <p:nvSpPr>
            <p:cNvPr id="135" name="Right Brace 134">
              <a:extLst>
                <a:ext uri="{FF2B5EF4-FFF2-40B4-BE49-F238E27FC236}">
                  <a16:creationId xmlns:a16="http://schemas.microsoft.com/office/drawing/2014/main" id="{E658EBAC-DA67-3A7F-05CB-205375D4C537}"/>
                </a:ext>
              </a:extLst>
            </p:cNvPr>
            <p:cNvSpPr/>
            <p:nvPr/>
          </p:nvSpPr>
          <p:spPr>
            <a:xfrm rot="10800000">
              <a:off x="4088374" y="2446165"/>
              <a:ext cx="45719" cy="130871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01EBFD1-4053-1D64-EB70-6AABB8CDFE37}"/>
                </a:ext>
              </a:extLst>
            </p:cNvPr>
            <p:cNvSpPr/>
            <p:nvPr/>
          </p:nvSpPr>
          <p:spPr>
            <a:xfrm rot="10800000">
              <a:off x="4088369" y="2599049"/>
              <a:ext cx="45719" cy="18819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AC443B-3F05-5E9A-4F23-2AB56D2A5BDA}"/>
              </a:ext>
            </a:extLst>
          </p:cNvPr>
          <p:cNvSpPr txBox="1"/>
          <p:nvPr/>
        </p:nvSpPr>
        <p:spPr>
          <a:xfrm>
            <a:off x="309122" y="342045"/>
            <a:ext cx="7162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1200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GOOD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B61F9F-9817-BA01-76C9-86CFF4A16B14}"/>
              </a:ext>
            </a:extLst>
          </p:cNvPr>
          <p:cNvCxnSpPr>
            <a:cxnSpLocks/>
          </p:cNvCxnSpPr>
          <p:nvPr/>
        </p:nvCxnSpPr>
        <p:spPr>
          <a:xfrm>
            <a:off x="2260930" y="5888832"/>
            <a:ext cx="0" cy="1128957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5B8C608-4D70-EA10-B6E1-49FEEB033105}"/>
              </a:ext>
            </a:extLst>
          </p:cNvPr>
          <p:cNvCxnSpPr>
            <a:cxnSpLocks/>
          </p:cNvCxnSpPr>
          <p:nvPr/>
        </p:nvCxnSpPr>
        <p:spPr>
          <a:xfrm>
            <a:off x="2262970" y="6214371"/>
            <a:ext cx="0" cy="1128957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89F663D0-0E9A-5B19-B3AB-A9B79EC45D0A}"/>
              </a:ext>
            </a:extLst>
          </p:cNvPr>
          <p:cNvGrpSpPr/>
          <p:nvPr/>
        </p:nvGrpSpPr>
        <p:grpSpPr>
          <a:xfrm>
            <a:off x="355739" y="820696"/>
            <a:ext cx="6146522" cy="7839645"/>
            <a:chOff x="648641" y="762330"/>
            <a:chExt cx="6146522" cy="78396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F155C1-3DB5-4408-A1D2-BD96D4469919}"/>
                </a:ext>
              </a:extLst>
            </p:cNvPr>
            <p:cNvGrpSpPr/>
            <p:nvPr/>
          </p:nvGrpSpPr>
          <p:grpSpPr>
            <a:xfrm>
              <a:off x="2578174" y="5785178"/>
              <a:ext cx="2318248" cy="1530495"/>
              <a:chOff x="3127702" y="5449300"/>
              <a:chExt cx="1226203" cy="1530495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B3011756-2099-09EA-13C5-6C0C3026964E}"/>
                  </a:ext>
                </a:extLst>
              </p:cNvPr>
              <p:cNvSpPr/>
              <p:nvPr/>
            </p:nvSpPr>
            <p:spPr>
              <a:xfrm>
                <a:off x="3127702" y="5449300"/>
                <a:ext cx="1226203" cy="1530495"/>
              </a:xfrm>
              <a:prstGeom prst="roundRect">
                <a:avLst>
                  <a:gd name="adj" fmla="val 4973"/>
                </a:avLst>
              </a:prstGeom>
              <a:solidFill>
                <a:srgbClr val="EAEAE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20A3E2A-AD69-A299-06C2-00B5EC4EC468}"/>
                  </a:ext>
                </a:extLst>
              </p:cNvPr>
              <p:cNvGrpSpPr/>
              <p:nvPr/>
            </p:nvGrpSpPr>
            <p:grpSpPr>
              <a:xfrm>
                <a:off x="3181873" y="5533316"/>
                <a:ext cx="1128784" cy="1381421"/>
                <a:chOff x="3183914" y="5275814"/>
                <a:chExt cx="1128784" cy="13814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B472823-5225-5E8D-ED6F-EBDC87914182}"/>
                    </a:ext>
                  </a:extLst>
                </p:cNvPr>
                <p:cNvGrpSpPr/>
                <p:nvPr/>
              </p:nvGrpSpPr>
              <p:grpSpPr>
                <a:xfrm>
                  <a:off x="3183914" y="6024068"/>
                  <a:ext cx="1122449" cy="379912"/>
                  <a:chOff x="4940733" y="3418723"/>
                  <a:chExt cx="1792552" cy="739183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8C39F6C-9D19-4433-BEE0-598D94C73BE5}"/>
                      </a:ext>
                    </a:extLst>
                  </p:cNvPr>
                  <p:cNvSpPr/>
                  <p:nvPr/>
                </p:nvSpPr>
                <p:spPr>
                  <a:xfrm>
                    <a:off x="4940733" y="3429002"/>
                    <a:ext cx="1792552" cy="66684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6EC7BB6-90A4-6401-AD96-6C3167D81189}"/>
                      </a:ext>
                    </a:extLst>
                  </p:cNvPr>
                  <p:cNvSpPr txBox="1"/>
                  <p:nvPr/>
                </p:nvSpPr>
                <p:spPr>
                  <a:xfrm>
                    <a:off x="5049229" y="3418723"/>
                    <a:ext cx="1568241" cy="7391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Multihead</a:t>
                    </a:r>
                  </a:p>
                  <a:p>
                    <a:pPr algn="ctr"/>
                    <a:r>
                      <a:rPr lang="en-LT" sz="623" dirty="0">
                        <a:solidFill>
                          <a:srgbClr val="FF0000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Inter-Feature</a:t>
                    </a:r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 </a:t>
                    </a:r>
                  </a:p>
                  <a:p>
                    <a:pPr algn="ctr"/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Attention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616DF51-FC83-66F3-1E5A-3114C25B1F61}"/>
                    </a:ext>
                  </a:extLst>
                </p:cNvPr>
                <p:cNvGrpSpPr/>
                <p:nvPr/>
              </p:nvGrpSpPr>
              <p:grpSpPr>
                <a:xfrm>
                  <a:off x="3183914" y="5770812"/>
                  <a:ext cx="1122449" cy="188193"/>
                  <a:chOff x="5093133" y="2418564"/>
                  <a:chExt cx="1792552" cy="366160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2F88E20C-BD62-DC06-D161-FF120D015DF2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433A3E0-9E38-2ED1-5A7C-A1D622735812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4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Collapse (FF)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927B46D-CAD8-C57B-E4D7-08B764DEB633}"/>
                    </a:ext>
                  </a:extLst>
                </p:cNvPr>
                <p:cNvGrpSpPr/>
                <p:nvPr/>
              </p:nvGrpSpPr>
              <p:grpSpPr>
                <a:xfrm>
                  <a:off x="3183914" y="5523009"/>
                  <a:ext cx="1122449" cy="188193"/>
                  <a:chOff x="4940733" y="2478087"/>
                  <a:chExt cx="1792552" cy="366160"/>
                </a:xfrm>
              </p:grpSpPr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07D3A1FB-86DC-7E1A-F304-7B80168DB7BC}"/>
                      </a:ext>
                    </a:extLst>
                  </p:cNvPr>
                  <p:cNvSpPr/>
                  <p:nvPr/>
                </p:nvSpPr>
                <p:spPr>
                  <a:xfrm>
                    <a:off x="4940733" y="2498976"/>
                    <a:ext cx="1792552" cy="301008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C9A4A9-07DC-B81A-592B-0AB468F82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049229" y="2478087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Norm &amp; Add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808AA15-CC59-B110-B951-706621C4CBCD}"/>
                    </a:ext>
                  </a:extLst>
                </p:cNvPr>
                <p:cNvGrpSpPr/>
                <p:nvPr/>
              </p:nvGrpSpPr>
              <p:grpSpPr>
                <a:xfrm>
                  <a:off x="3183914" y="5275814"/>
                  <a:ext cx="1122449" cy="188193"/>
                  <a:chOff x="5093133" y="2418564"/>
                  <a:chExt cx="1792552" cy="366160"/>
                </a:xfrm>
              </p:grpSpPr>
              <p:sp>
                <p:nvSpPr>
                  <p:cNvPr id="16" name="Rounded Rectangle 15">
                    <a:extLst>
                      <a:ext uri="{FF2B5EF4-FFF2-40B4-BE49-F238E27FC236}">
                        <a16:creationId xmlns:a16="http://schemas.microsoft.com/office/drawing/2014/main" id="{40AB00EC-E421-84FB-E863-1199FF15F1F7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6C3E243-B49E-129E-042A-A0396D454C1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4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A95D637-996B-DA5C-2B33-0B9A2CC20B08}"/>
                    </a:ext>
                  </a:extLst>
                </p:cNvPr>
                <p:cNvGrpSpPr/>
                <p:nvPr/>
              </p:nvGrpSpPr>
              <p:grpSpPr>
                <a:xfrm>
                  <a:off x="3190249" y="6469042"/>
                  <a:ext cx="1122449" cy="188193"/>
                  <a:chOff x="5093133" y="2418565"/>
                  <a:chExt cx="1792552" cy="366161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768A8C2A-88FF-AFC1-D348-580CCE0F6CBE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4ACF90D-9E52-97EA-58A3-38A905683165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5"/>
                    <a:ext cx="1568241" cy="3661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Expansion (linear)</a:t>
                    </a:r>
                  </a:p>
                </p:txBody>
              </p:sp>
            </p:grp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5CB8E8A3-C9B1-8026-A733-D3F571EC4E89}"/>
                </a:ext>
              </a:extLst>
            </p:cNvPr>
            <p:cNvGrpSpPr/>
            <p:nvPr/>
          </p:nvGrpSpPr>
          <p:grpSpPr>
            <a:xfrm>
              <a:off x="3936452" y="1555262"/>
              <a:ext cx="959970" cy="3012722"/>
              <a:chOff x="3936452" y="1555262"/>
              <a:chExt cx="959970" cy="3012722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90F298-EB32-0C5E-6D16-35DAD7F0B080}"/>
                  </a:ext>
                </a:extLst>
              </p:cNvPr>
              <p:cNvSpPr/>
              <p:nvPr/>
            </p:nvSpPr>
            <p:spPr>
              <a:xfrm>
                <a:off x="3936452" y="1555262"/>
                <a:ext cx="959970" cy="3012722"/>
              </a:xfrm>
              <a:prstGeom prst="roundRect">
                <a:avLst>
                  <a:gd name="adj" fmla="val 7027"/>
                </a:avLst>
              </a:prstGeom>
              <a:solidFill>
                <a:srgbClr val="EAEAE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94F031F-FC7A-AC15-89B3-78C0368E8F36}"/>
                  </a:ext>
                </a:extLst>
              </p:cNvPr>
              <p:cNvGrpSpPr/>
              <p:nvPr/>
            </p:nvGrpSpPr>
            <p:grpSpPr>
              <a:xfrm rot="10800000">
                <a:off x="4115099" y="2434707"/>
                <a:ext cx="589031" cy="361616"/>
                <a:chOff x="4158878" y="5061225"/>
                <a:chExt cx="589031" cy="36161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2A16097-B434-5FE4-C611-8F6F81EDB48B}"/>
                    </a:ext>
                  </a:extLst>
                </p:cNvPr>
                <p:cNvSpPr/>
                <p:nvPr/>
              </p:nvSpPr>
              <p:spPr>
                <a:xfrm>
                  <a:off x="4158878" y="5061225"/>
                  <a:ext cx="589031" cy="141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DBFA103-C036-A549-7D16-312D07B64983}"/>
                    </a:ext>
                  </a:extLst>
                </p:cNvPr>
                <p:cNvSpPr/>
                <p:nvPr/>
              </p:nvSpPr>
              <p:spPr>
                <a:xfrm>
                  <a:off x="4158878" y="5216946"/>
                  <a:ext cx="589031" cy="205895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95000"/>
                    </a:schemeClr>
                  </a:bgClr>
                </a:patt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BFA4664-2209-D87C-6C59-219A7B92E550}"/>
                  </a:ext>
                </a:extLst>
              </p:cNvPr>
              <p:cNvGrpSpPr/>
              <p:nvPr/>
            </p:nvGrpSpPr>
            <p:grpSpPr>
              <a:xfrm>
                <a:off x="4025747" y="4111839"/>
                <a:ext cx="767620" cy="379912"/>
                <a:chOff x="4992973" y="3418723"/>
                <a:chExt cx="1680754" cy="739183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A2513170-CA01-4F55-3EE7-0DFB0EC9AE48}"/>
                    </a:ext>
                  </a:extLst>
                </p:cNvPr>
                <p:cNvSpPr/>
                <p:nvPr/>
              </p:nvSpPr>
              <p:spPr>
                <a:xfrm>
                  <a:off x="4992973" y="3429000"/>
                  <a:ext cx="1680754" cy="718631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ECF5AEB-A14D-C5EF-A1B7-9FB19690D0A8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Inter-Sample Attention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E67F9B4-87D6-D3B7-AE4C-C1A6FC4BB40D}"/>
                  </a:ext>
                </a:extLst>
              </p:cNvPr>
              <p:cNvGrpSpPr/>
              <p:nvPr/>
            </p:nvGrpSpPr>
            <p:grpSpPr>
              <a:xfrm>
                <a:off x="4024083" y="2113326"/>
                <a:ext cx="767620" cy="188193"/>
                <a:chOff x="4992973" y="2478087"/>
                <a:chExt cx="1680754" cy="366160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A0D3333F-7D34-DF9C-29D9-9174DEDF4C2D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7CB0677-DCB1-332A-43B4-F5403A482ACD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50DABBA-4490-EC6A-2DB1-EDF839F1EB7C}"/>
                  </a:ext>
                </a:extLst>
              </p:cNvPr>
              <p:cNvGrpSpPr/>
              <p:nvPr/>
            </p:nvGrpSpPr>
            <p:grpSpPr>
              <a:xfrm>
                <a:off x="4024083" y="1866131"/>
                <a:ext cx="767620" cy="188193"/>
                <a:chOff x="5145373" y="2418564"/>
                <a:chExt cx="1680754" cy="366160"/>
              </a:xfrm>
            </p:grpSpPr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0A7023DE-1808-C100-6A92-5091CDC14EFE}"/>
                    </a:ext>
                  </a:extLst>
                </p:cNvPr>
                <p:cNvSpPr/>
                <p:nvPr/>
              </p:nvSpPr>
              <p:spPr>
                <a:xfrm>
                  <a:off x="5145373" y="2439453"/>
                  <a:ext cx="1680754" cy="3243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61D1AF-816E-DEC0-9FDE-AD97E4CF7FAE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71238F8-10DB-D31A-6B1B-0EBA526D803E}"/>
                  </a:ext>
                </a:extLst>
              </p:cNvPr>
              <p:cNvGrpSpPr/>
              <p:nvPr/>
            </p:nvGrpSpPr>
            <p:grpSpPr>
              <a:xfrm>
                <a:off x="4024083" y="1622138"/>
                <a:ext cx="767620" cy="188193"/>
                <a:chOff x="4992973" y="2478087"/>
                <a:chExt cx="1680754" cy="366160"/>
              </a:xfrm>
            </p:grpSpPr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FC4E8E2A-A5BF-B421-0A38-830F8B47C87F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871A3A7-E710-EEBE-9723-CDD5EDA1ED1E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6B58AC-0636-0016-B056-CB35A06B437E}"/>
                  </a:ext>
                </a:extLst>
              </p:cNvPr>
              <p:cNvSpPr/>
              <p:nvPr/>
            </p:nvSpPr>
            <p:spPr>
              <a:xfrm>
                <a:off x="4121921" y="3008531"/>
                <a:ext cx="589031" cy="141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653E7CDB-AA9B-5A7F-D1E6-67081671497B}"/>
                  </a:ext>
                </a:extLst>
              </p:cNvPr>
              <p:cNvSpPr/>
              <p:nvPr/>
            </p:nvSpPr>
            <p:spPr>
              <a:xfrm rot="16200000">
                <a:off x="3996573" y="3622183"/>
                <a:ext cx="861658" cy="76702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29" name="Right Arrow 128">
                <a:extLst>
                  <a:ext uri="{FF2B5EF4-FFF2-40B4-BE49-F238E27FC236}">
                    <a16:creationId xmlns:a16="http://schemas.microsoft.com/office/drawing/2014/main" id="{A4788DE5-EB88-EE57-822A-C6469EA7757D}"/>
                  </a:ext>
                </a:extLst>
              </p:cNvPr>
              <p:cNvSpPr/>
              <p:nvPr/>
            </p:nvSpPr>
            <p:spPr>
              <a:xfrm rot="16200000">
                <a:off x="4364546" y="2338390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53ED58E2-BDF5-92FF-533F-C3A15F5A6817}"/>
                  </a:ext>
                </a:extLst>
              </p:cNvPr>
              <p:cNvSpPr/>
              <p:nvPr/>
            </p:nvSpPr>
            <p:spPr>
              <a:xfrm rot="16200000">
                <a:off x="4367851" y="2872001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0142C90B-BD29-8C55-40D9-6D1EB0B9DCAB}"/>
                </a:ext>
              </a:extLst>
            </p:cNvPr>
            <p:cNvGrpSpPr/>
            <p:nvPr/>
          </p:nvGrpSpPr>
          <p:grpSpPr>
            <a:xfrm>
              <a:off x="3879126" y="762330"/>
              <a:ext cx="1060190" cy="755467"/>
              <a:chOff x="3879126" y="762330"/>
              <a:chExt cx="1060190" cy="755467"/>
            </a:xfrm>
          </p:grpSpPr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59E6C106-75C7-1A13-FEC9-78BCD5ED754D}"/>
                  </a:ext>
                </a:extLst>
              </p:cNvPr>
              <p:cNvSpPr/>
              <p:nvPr/>
            </p:nvSpPr>
            <p:spPr>
              <a:xfrm rot="16200000">
                <a:off x="4351927" y="1442322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85" name="Right Arrow 84">
                <a:extLst>
                  <a:ext uri="{FF2B5EF4-FFF2-40B4-BE49-F238E27FC236}">
                    <a16:creationId xmlns:a16="http://schemas.microsoft.com/office/drawing/2014/main" id="{DDC8BDF9-3C53-D89A-2C31-78EFB3BD3E0A}"/>
                  </a:ext>
                </a:extLst>
              </p:cNvPr>
              <p:cNvSpPr/>
              <p:nvPr/>
            </p:nvSpPr>
            <p:spPr>
              <a:xfrm rot="16200000">
                <a:off x="4351926" y="1083889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62A1BB2-AEF6-F09B-A1D6-6AB3AFDF385B}"/>
                  </a:ext>
                </a:extLst>
              </p:cNvPr>
              <p:cNvGrpSpPr/>
              <p:nvPr/>
            </p:nvGrpSpPr>
            <p:grpSpPr>
              <a:xfrm>
                <a:off x="3879126" y="762330"/>
                <a:ext cx="1060190" cy="614303"/>
                <a:chOff x="3879126" y="762330"/>
                <a:chExt cx="1060190" cy="614303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1836C8AE-7F82-DD6B-31AD-5130580121AF}"/>
                    </a:ext>
                  </a:extLst>
                </p:cNvPr>
                <p:cNvGrpSpPr/>
                <p:nvPr/>
              </p:nvGrpSpPr>
              <p:grpSpPr>
                <a:xfrm>
                  <a:off x="4038720" y="874318"/>
                  <a:ext cx="767620" cy="502315"/>
                  <a:chOff x="4038720" y="874318"/>
                  <a:chExt cx="767620" cy="502315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BA83A8D-0F85-5102-D10D-9678E599CE2E}"/>
                      </a:ext>
                    </a:extLst>
                  </p:cNvPr>
                  <p:cNvGrpSpPr/>
                  <p:nvPr/>
                </p:nvGrpSpPr>
                <p:grpSpPr>
                  <a:xfrm>
                    <a:off x="4038720" y="1188440"/>
                    <a:ext cx="767620" cy="188193"/>
                    <a:chOff x="4992973" y="2478087"/>
                    <a:chExt cx="1680754" cy="366160"/>
                  </a:xfrm>
                </p:grpSpPr>
                <p:sp>
                  <p:nvSpPr>
                    <p:cNvPr id="75" name="Rounded Rectangle 74">
                      <a:extLst>
                        <a:ext uri="{FF2B5EF4-FFF2-40B4-BE49-F238E27FC236}">
                          <a16:creationId xmlns:a16="http://schemas.microsoft.com/office/drawing/2014/main" id="{C12C7559-CFEF-6307-77B2-4807AE261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2498976"/>
                      <a:ext cx="1680754" cy="324385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2727D974-0F8B-B2EE-D5B1-34E373748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2478087"/>
                      <a:ext cx="1568241" cy="3661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Decoder</a:t>
                      </a:r>
                    </a:p>
                  </p:txBody>
                </p: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4B91E6A-2FD7-B5FB-87F9-7AFB9383126A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104" y="874318"/>
                    <a:ext cx="716234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Output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37C9C54E-3792-1BA3-E882-6822E38E3C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9126" y="762330"/>
                      <a:ext cx="106019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7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LT" sz="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37C9C54E-3792-1BA3-E882-6822E38E3C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9126" y="762330"/>
                      <a:ext cx="1060190" cy="10772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2381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26F1A6E-7BD3-8700-84A2-8884EDEC0C44}"/>
                </a:ext>
              </a:extLst>
            </p:cNvPr>
            <p:cNvGrpSpPr/>
            <p:nvPr/>
          </p:nvGrpSpPr>
          <p:grpSpPr>
            <a:xfrm>
              <a:off x="3107222" y="7358310"/>
              <a:ext cx="1350252" cy="1243665"/>
              <a:chOff x="3107222" y="7358310"/>
              <a:chExt cx="1350252" cy="1243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89A6A4-A14C-82A2-0792-30117128814A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222" y="8494253"/>
                    <a:ext cx="1350252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LT" sz="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LT" sz="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LT" sz="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LT" sz="700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89A6A4-A14C-82A2-0792-301171288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222" y="8494253"/>
                    <a:ext cx="1350252" cy="1077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04" r="-280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7E6C72E-3745-D424-B0DF-646B0B104FE7}"/>
                  </a:ext>
                </a:extLst>
              </p:cNvPr>
              <p:cNvGrpSpPr/>
              <p:nvPr/>
            </p:nvGrpSpPr>
            <p:grpSpPr>
              <a:xfrm>
                <a:off x="3361019" y="7358310"/>
                <a:ext cx="767620" cy="1131533"/>
                <a:chOff x="3352452" y="7023015"/>
                <a:chExt cx="767620" cy="1131533"/>
              </a:xfrm>
            </p:grpSpPr>
            <p:sp>
              <p:nvSpPr>
                <p:cNvPr id="100" name="Right Arrow 99">
                  <a:extLst>
                    <a:ext uri="{FF2B5EF4-FFF2-40B4-BE49-F238E27FC236}">
                      <a16:creationId xmlns:a16="http://schemas.microsoft.com/office/drawing/2014/main" id="{F5E39E5A-CC37-F68D-BB7C-2166B5DACABD}"/>
                    </a:ext>
                  </a:extLst>
                </p:cNvPr>
                <p:cNvSpPr/>
                <p:nvPr/>
              </p:nvSpPr>
              <p:spPr>
                <a:xfrm rot="16200000">
                  <a:off x="3686479" y="7049175"/>
                  <a:ext cx="101635" cy="49315"/>
                </a:xfrm>
                <a:prstGeom prst="rightArrow">
                  <a:avLst>
                    <a:gd name="adj1" fmla="val 14536"/>
                    <a:gd name="adj2" fmla="val 6048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D8E56127-A7D2-511B-3947-2CEF9ED3418D}"/>
                    </a:ext>
                  </a:extLst>
                </p:cNvPr>
                <p:cNvGrpSpPr/>
                <p:nvPr/>
              </p:nvGrpSpPr>
              <p:grpSpPr>
                <a:xfrm>
                  <a:off x="3352452" y="7150670"/>
                  <a:ext cx="767620" cy="1003878"/>
                  <a:chOff x="3352452" y="7150670"/>
                  <a:chExt cx="767620" cy="100387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C44145E-CEDF-01DB-D650-6881CDAF08F0}"/>
                      </a:ext>
                    </a:extLst>
                  </p:cNvPr>
                  <p:cNvSpPr/>
                  <p:nvPr/>
                </p:nvSpPr>
                <p:spPr>
                  <a:xfrm>
                    <a:off x="3446860" y="7151908"/>
                    <a:ext cx="589031" cy="35984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BB1B1F42-EE84-718B-804C-807501E76688}"/>
                      </a:ext>
                    </a:extLst>
                  </p:cNvPr>
                  <p:cNvGrpSpPr/>
                  <p:nvPr/>
                </p:nvGrpSpPr>
                <p:grpSpPr>
                  <a:xfrm>
                    <a:off x="3352452" y="7687537"/>
                    <a:ext cx="767620" cy="188193"/>
                    <a:chOff x="4992973" y="2478087"/>
                    <a:chExt cx="1680754" cy="366160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66F3F1E1-4202-74FD-785B-DA448FDC6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2498976"/>
                      <a:ext cx="1680754" cy="324385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FA1E919-BC01-B32B-E8C2-DD4D2A625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2478087"/>
                      <a:ext cx="1568241" cy="3661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Encoder</a:t>
                      </a:r>
                    </a:p>
                  </p:txBody>
                </p:sp>
              </p:grpSp>
              <p:sp>
                <p:nvSpPr>
                  <p:cNvPr id="59" name="Right Arrow 58">
                    <a:extLst>
                      <a:ext uri="{FF2B5EF4-FFF2-40B4-BE49-F238E27FC236}">
                        <a16:creationId xmlns:a16="http://schemas.microsoft.com/office/drawing/2014/main" id="{CE9D9686-CB18-3B51-0455-42586396CE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92476" y="7579216"/>
                    <a:ext cx="101635" cy="49315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965F092-153A-3354-FC0C-C4E362555B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810" y="7966355"/>
                    <a:ext cx="716234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Input</a:t>
                    </a:r>
                  </a:p>
                </p:txBody>
              </p: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9650CD29-C84D-3EB6-C982-1E977FB974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92027" y="7932396"/>
                    <a:ext cx="101635" cy="49315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40D09E-8012-466F-C502-B3B8BE2C422B}"/>
                      </a:ext>
                    </a:extLst>
                  </p:cNvPr>
                  <p:cNvSpPr/>
                  <p:nvPr/>
                </p:nvSpPr>
                <p:spPr>
                  <a:xfrm>
                    <a:off x="3446860" y="7150670"/>
                    <a:ext cx="589031" cy="205895"/>
                  </a:xfrm>
                  <a:prstGeom prst="rect">
                    <a:avLst/>
                  </a:prstGeom>
                  <a:pattFill prst="pct10">
                    <a:fgClr>
                      <a:schemeClr val="bg1">
                        <a:lumMod val="65000"/>
                      </a:schemeClr>
                    </a:fgClr>
                    <a:bgClr>
                      <a:schemeClr val="bg1">
                        <a:lumMod val="95000"/>
                      </a:schemeClr>
                    </a:bgClr>
                  </a:patt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DC1D9174-3C30-1868-5F73-D1016B247E7C}"/>
                </a:ext>
              </a:extLst>
            </p:cNvPr>
            <p:cNvGrpSpPr/>
            <p:nvPr/>
          </p:nvGrpSpPr>
          <p:grpSpPr>
            <a:xfrm>
              <a:off x="3055781" y="5245098"/>
              <a:ext cx="1371620" cy="513581"/>
              <a:chOff x="3055781" y="5027747"/>
              <a:chExt cx="1371620" cy="513581"/>
            </a:xfrm>
          </p:grpSpPr>
          <p:sp>
            <p:nvSpPr>
              <p:cNvPr id="99" name="Right Arrow 98">
                <a:extLst>
                  <a:ext uri="{FF2B5EF4-FFF2-40B4-BE49-F238E27FC236}">
                    <a16:creationId xmlns:a16="http://schemas.microsoft.com/office/drawing/2014/main" id="{463C5288-0F46-199F-E541-A43B6136889C}"/>
                  </a:ext>
                </a:extLst>
              </p:cNvPr>
              <p:cNvSpPr/>
              <p:nvPr/>
            </p:nvSpPr>
            <p:spPr>
              <a:xfrm rot="16200000">
                <a:off x="3694011" y="5465853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7043EA1D-CBD0-9C86-437B-0C33C3DBADC8}"/>
                  </a:ext>
                </a:extLst>
              </p:cNvPr>
              <p:cNvGrpSpPr/>
              <p:nvPr/>
            </p:nvGrpSpPr>
            <p:grpSpPr>
              <a:xfrm>
                <a:off x="3055781" y="5027747"/>
                <a:ext cx="1371620" cy="383104"/>
                <a:chOff x="3055781" y="4915278"/>
                <a:chExt cx="1371620" cy="383104"/>
              </a:xfrm>
            </p:grpSpPr>
            <p:sp>
              <p:nvSpPr>
                <p:cNvPr id="101" name="Bent Arrow 100">
                  <a:extLst>
                    <a:ext uri="{FF2B5EF4-FFF2-40B4-BE49-F238E27FC236}">
                      <a16:creationId xmlns:a16="http://schemas.microsoft.com/office/drawing/2014/main" id="{BA360FD5-4EAA-A216-C2BB-4012A4C48515}"/>
                    </a:ext>
                  </a:extLst>
                </p:cNvPr>
                <p:cNvSpPr/>
                <p:nvPr/>
              </p:nvSpPr>
              <p:spPr>
                <a:xfrm rot="16200000" flipV="1">
                  <a:off x="4117624" y="4925813"/>
                  <a:ext cx="320311" cy="299242"/>
                </a:xfrm>
                <a:prstGeom prst="bentArrow">
                  <a:avLst>
                    <a:gd name="adj1" fmla="val 2224"/>
                    <a:gd name="adj2" fmla="val 4992"/>
                    <a:gd name="adj3" fmla="val 7952"/>
                    <a:gd name="adj4" fmla="val 14820"/>
                  </a:avLst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Bent Arrow 101">
                  <a:extLst>
                    <a:ext uri="{FF2B5EF4-FFF2-40B4-BE49-F238E27FC236}">
                      <a16:creationId xmlns:a16="http://schemas.microsoft.com/office/drawing/2014/main" id="{3A6278D4-0DB0-3810-9F44-4C127A9E392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166435" y="4836503"/>
                  <a:ext cx="100306" cy="321614"/>
                </a:xfrm>
                <a:prstGeom prst="bentArrow">
                  <a:avLst>
                    <a:gd name="adj1" fmla="val 6306"/>
                    <a:gd name="adj2" fmla="val 15140"/>
                    <a:gd name="adj3" fmla="val 20197"/>
                    <a:gd name="adj4" fmla="val 33939"/>
                  </a:avLst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8683133-3900-908D-7984-577FB9B6E105}"/>
                    </a:ext>
                  </a:extLst>
                </p:cNvPr>
                <p:cNvGrpSpPr/>
                <p:nvPr/>
              </p:nvGrpSpPr>
              <p:grpSpPr>
                <a:xfrm>
                  <a:off x="3386996" y="4938540"/>
                  <a:ext cx="735602" cy="359842"/>
                  <a:chOff x="3386811" y="4949333"/>
                  <a:chExt cx="735602" cy="359842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93B1A819-276E-0380-649F-04E1290C758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86811" y="4949333"/>
                    <a:ext cx="735602" cy="359842"/>
                    <a:chOff x="3371247" y="4949333"/>
                    <a:chExt cx="735602" cy="359842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F82E4C1B-ABFA-EF24-D4BC-84B55272CF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8084" y="4949334"/>
                      <a:ext cx="606724" cy="359841"/>
                      <a:chOff x="3438084" y="5063839"/>
                      <a:chExt cx="606724" cy="359841"/>
                    </a:xfrm>
                  </p:grpSpPr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07348A9-15A4-A347-93BF-EE66F866B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8330" y="5063839"/>
                        <a:ext cx="589031" cy="3598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A045ECA8-C18A-F1FA-042C-9E6E197A4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38084" y="5209520"/>
                        <a:ext cx="606724" cy="0"/>
                      </a:xfrm>
                      <a:prstGeom prst="line">
                        <a:avLst/>
                      </a:prstGeom>
                      <a:ln>
                        <a:solidFill>
                          <a:srgbClr val="4472C4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Right Brace 132">
                      <a:extLst>
                        <a:ext uri="{FF2B5EF4-FFF2-40B4-BE49-F238E27FC236}">
                          <a16:creationId xmlns:a16="http://schemas.microsoft.com/office/drawing/2014/main" id="{E9576320-FFC7-88E4-CEB1-E0AB15406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1130" y="5098259"/>
                      <a:ext cx="45719" cy="201251"/>
                    </a:xfrm>
                    <a:prstGeom prst="rightBrace">
                      <a:avLst>
                        <a:gd name="adj1" fmla="val 78187"/>
                        <a:gd name="adj2" fmla="val 51997"/>
                      </a:avLst>
                    </a:prstGeom>
                    <a:ln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32" name="Right Brace 31">
                      <a:extLst>
                        <a:ext uri="{FF2B5EF4-FFF2-40B4-BE49-F238E27FC236}">
                          <a16:creationId xmlns:a16="http://schemas.microsoft.com/office/drawing/2014/main" id="{216A373E-D12F-E6A6-5DB1-0CE8CB9D75B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371247" y="4949333"/>
                      <a:ext cx="45719" cy="145682"/>
                    </a:xfrm>
                    <a:prstGeom prst="rightBrace">
                      <a:avLst>
                        <a:gd name="adj1" fmla="val 78187"/>
                        <a:gd name="adj2" fmla="val 51997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8CA5B495-EEC8-56AF-4D78-8EBF4F40DB63}"/>
                      </a:ext>
                    </a:extLst>
                  </p:cNvPr>
                  <p:cNvSpPr/>
                  <p:nvPr/>
                </p:nvSpPr>
                <p:spPr>
                  <a:xfrm>
                    <a:off x="3454764" y="4951378"/>
                    <a:ext cx="589031" cy="205895"/>
                  </a:xfrm>
                  <a:prstGeom prst="rect">
                    <a:avLst/>
                  </a:prstGeom>
                  <a:pattFill prst="pct10">
                    <a:fgClr>
                      <a:schemeClr val="bg1">
                        <a:lumMod val="75000"/>
                      </a:schemeClr>
                    </a:fgClr>
                    <a:bgClr>
                      <a:schemeClr val="bg1">
                        <a:lumMod val="95000"/>
                      </a:schemeClr>
                    </a:bgClr>
                  </a:patt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ACBFC9EE-7131-E40A-8D47-C8A6A8C64C9B}"/>
                </a:ext>
              </a:extLst>
            </p:cNvPr>
            <p:cNvGrpSpPr/>
            <p:nvPr/>
          </p:nvGrpSpPr>
          <p:grpSpPr>
            <a:xfrm>
              <a:off x="648641" y="3953717"/>
              <a:ext cx="1829648" cy="892937"/>
              <a:chOff x="648641" y="3953717"/>
              <a:chExt cx="1829648" cy="892937"/>
            </a:xfrm>
          </p:grpSpPr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25C6D01D-CC64-5F6E-73C2-6D819286E5F9}"/>
                  </a:ext>
                </a:extLst>
              </p:cNvPr>
              <p:cNvGrpSpPr/>
              <p:nvPr/>
            </p:nvGrpSpPr>
            <p:grpSpPr>
              <a:xfrm>
                <a:off x="648641" y="3953717"/>
                <a:ext cx="1829648" cy="892937"/>
                <a:chOff x="698276" y="3892576"/>
                <a:chExt cx="1829648" cy="892937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1A1E788C-6069-FB6E-B9A0-38228EFFD7F4}"/>
                    </a:ext>
                  </a:extLst>
                </p:cNvPr>
                <p:cNvGrpSpPr/>
                <p:nvPr/>
              </p:nvGrpSpPr>
              <p:grpSpPr>
                <a:xfrm>
                  <a:off x="782513" y="4077795"/>
                  <a:ext cx="1515412" cy="430637"/>
                  <a:chOff x="901455" y="4080454"/>
                  <a:chExt cx="1515412" cy="430637"/>
                </a:xfrm>
              </p:grpSpPr>
              <p:grpSp>
                <p:nvGrpSpPr>
                  <p:cNvPr id="315" name="Group 314">
                    <a:extLst>
                      <a:ext uri="{FF2B5EF4-FFF2-40B4-BE49-F238E27FC236}">
                        <a16:creationId xmlns:a16="http://schemas.microsoft.com/office/drawing/2014/main" id="{6ED9671E-7605-B898-68DB-81FB6D29307F}"/>
                      </a:ext>
                    </a:extLst>
                  </p:cNvPr>
                  <p:cNvGrpSpPr/>
                  <p:nvPr/>
                </p:nvGrpSpPr>
                <p:grpSpPr>
                  <a:xfrm>
                    <a:off x="901455" y="4080454"/>
                    <a:ext cx="1192790" cy="430637"/>
                    <a:chOff x="901455" y="4080454"/>
                    <a:chExt cx="1192790" cy="430637"/>
                  </a:xfrm>
                </p:grpSpPr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9F3CFD55-6634-000E-2A22-5B677CABF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742" y="4080454"/>
                      <a:ext cx="998503" cy="430637"/>
                    </a:xfrm>
                    <a:prstGeom prst="rect">
                      <a:avLst/>
                    </a:prstGeom>
                    <a:pattFill prst="pct1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EF7C59FB-5A6B-0C3F-CF83-E8D4B7AF55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455" y="4118856"/>
                      <a:ext cx="1153165" cy="361592"/>
                      <a:chOff x="699878" y="5517999"/>
                      <a:chExt cx="1153165" cy="361592"/>
                    </a:xfrm>
                  </p:grpSpPr>
                  <p:grpSp>
                    <p:nvGrpSpPr>
                      <p:cNvPr id="321" name="Group 320">
                        <a:extLst>
                          <a:ext uri="{FF2B5EF4-FFF2-40B4-BE49-F238E27FC236}">
                            <a16:creationId xmlns:a16="http://schemas.microsoft.com/office/drawing/2014/main" id="{1F1A3B1E-A99B-E01D-47E4-35BD30AE14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878" y="5517999"/>
                        <a:ext cx="1153165" cy="361592"/>
                        <a:chOff x="701891" y="5345104"/>
                        <a:chExt cx="1153165" cy="361592"/>
                      </a:xfrm>
                    </p:grpSpPr>
                    <p:grpSp>
                      <p:nvGrpSpPr>
                        <p:cNvPr id="323" name="Group 322">
                          <a:extLst>
                            <a:ext uri="{FF2B5EF4-FFF2-40B4-BE49-F238E27FC236}">
                              <a16:creationId xmlns:a16="http://schemas.microsoft.com/office/drawing/2014/main" id="{9E2DF42D-9BB4-896E-D691-9F1B5025AE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6083" y="5345104"/>
                          <a:ext cx="928973" cy="361590"/>
                          <a:chOff x="926083" y="5345104"/>
                          <a:chExt cx="928973" cy="361590"/>
                        </a:xfrm>
                      </p:grpSpPr>
                      <p:sp>
                        <p:nvSpPr>
                          <p:cNvPr id="327" name="Rectangle 326">
                            <a:extLst>
                              <a:ext uri="{FF2B5EF4-FFF2-40B4-BE49-F238E27FC236}">
                                <a16:creationId xmlns:a16="http://schemas.microsoft.com/office/drawing/2014/main" id="{706BE1CC-60B0-F04C-FB38-C081988E25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27208" y="5345104"/>
                            <a:ext cx="927848" cy="79545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328" name="Rectangle 327">
                            <a:extLst>
                              <a:ext uri="{FF2B5EF4-FFF2-40B4-BE49-F238E27FC236}">
                                <a16:creationId xmlns:a16="http://schemas.microsoft.com/office/drawing/2014/main" id="{EE4E9485-0C0E-4AC2-6C2E-4CA906A7EE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27208" y="5456111"/>
                            <a:ext cx="927848" cy="79545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329" name="Rectangle 328">
                            <a:extLst>
                              <a:ext uri="{FF2B5EF4-FFF2-40B4-BE49-F238E27FC236}">
                                <a16:creationId xmlns:a16="http://schemas.microsoft.com/office/drawing/2014/main" id="{4762F696-0752-4758-51F7-E31E5CE9B9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26083" y="5627149"/>
                            <a:ext cx="927848" cy="79545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</p:grpSp>
                    <p:sp>
                      <p:nvSpPr>
                        <p:cNvPr id="324" name="U-turn Arrow 323">
                          <a:extLst>
                            <a:ext uri="{FF2B5EF4-FFF2-40B4-BE49-F238E27FC236}">
                              <a16:creationId xmlns:a16="http://schemas.microsoft.com/office/drawing/2014/main" id="{D2B51CD0-0ECD-2CAC-5BAA-292462040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 flipH="1">
                          <a:off x="659130" y="5477781"/>
                          <a:ext cx="342057" cy="115774"/>
                        </a:xfrm>
                        <a:prstGeom prst="uturnArrow">
                          <a:avLst>
                            <a:gd name="adj1" fmla="val 6881"/>
                            <a:gd name="adj2" fmla="val 18049"/>
                            <a:gd name="adj3" fmla="val 21881"/>
                            <a:gd name="adj4" fmla="val 50000"/>
                            <a:gd name="adj5" fmla="val 9847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5" name="U-turn Arrow 324">
                          <a:extLst>
                            <a:ext uri="{FF2B5EF4-FFF2-40B4-BE49-F238E27FC236}">
                              <a16:creationId xmlns:a16="http://schemas.microsoft.com/office/drawing/2014/main" id="{795159FE-32F8-56CA-E373-CECA6E9C78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 flipH="1">
                          <a:off x="763874" y="5419429"/>
                          <a:ext cx="164321" cy="84996"/>
                        </a:xfrm>
                        <a:prstGeom prst="uturnArrow">
                          <a:avLst>
                            <a:gd name="adj1" fmla="val 10990"/>
                            <a:gd name="adj2" fmla="val 25000"/>
                            <a:gd name="adj3" fmla="val 32313"/>
                            <a:gd name="adj4" fmla="val 50000"/>
                            <a:gd name="adj5" fmla="val 9847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6" name="U-turn Arrow 325">
                          <a:extLst>
                            <a:ext uri="{FF2B5EF4-FFF2-40B4-BE49-F238E27FC236}">
                              <a16:creationId xmlns:a16="http://schemas.microsoft.com/office/drawing/2014/main" id="{79D2EE89-A5BC-41C8-77FC-578D672B5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 flipH="1">
                          <a:off x="715084" y="5480981"/>
                          <a:ext cx="159935" cy="186321"/>
                        </a:xfrm>
                        <a:prstGeom prst="uturnArrow">
                          <a:avLst>
                            <a:gd name="adj1" fmla="val 4364"/>
                            <a:gd name="adj2" fmla="val 12690"/>
                            <a:gd name="adj3" fmla="val 16522"/>
                            <a:gd name="adj4" fmla="val 34855"/>
                            <a:gd name="adj5" fmla="val 10000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22" name="TextBox 321">
                        <a:extLst>
                          <a:ext uri="{FF2B5EF4-FFF2-40B4-BE49-F238E27FC236}">
                            <a16:creationId xmlns:a16="http://schemas.microsoft.com/office/drawing/2014/main" id="{82B519B4-09CE-52CF-C379-434A2F96EA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8878" y="5640736"/>
                        <a:ext cx="475149" cy="1881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. . .</a:t>
                        </a:r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6" name="TextBox 315">
                        <a:extLst>
                          <a:ext uri="{FF2B5EF4-FFF2-40B4-BE49-F238E27FC236}">
                            <a16:creationId xmlns:a16="http://schemas.microsoft.com/office/drawing/2014/main" id="{74D1AB12-46DF-9AD4-CBBF-7C71705628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3378" y="4099541"/>
                        <a:ext cx="276101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316" name="TextBox 315">
                        <a:extLst>
                          <a:ext uri="{FF2B5EF4-FFF2-40B4-BE49-F238E27FC236}">
                            <a16:creationId xmlns:a16="http://schemas.microsoft.com/office/drawing/2014/main" id="{74D1AB12-46DF-9AD4-CBBF-7C71705628E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3378" y="4099541"/>
                        <a:ext cx="276101" cy="10772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8182" r="-18182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7" name="TextBox 316">
                        <a:extLst>
                          <a:ext uri="{FF2B5EF4-FFF2-40B4-BE49-F238E27FC236}">
                            <a16:creationId xmlns:a16="http://schemas.microsoft.com/office/drawing/2014/main" id="{A0DD8496-3A0C-8510-E2BF-8971DC4909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2021" y="4214520"/>
                        <a:ext cx="281423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317" name="TextBox 316">
                        <a:extLst>
                          <a:ext uri="{FF2B5EF4-FFF2-40B4-BE49-F238E27FC236}">
                            <a16:creationId xmlns:a16="http://schemas.microsoft.com/office/drawing/2014/main" id="{A0DD8496-3A0C-8510-E2BF-8971DC4909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2021" y="4214520"/>
                        <a:ext cx="281423" cy="10772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500" r="-125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8" name="TextBox 317">
                        <a:extLst>
                          <a:ext uri="{FF2B5EF4-FFF2-40B4-BE49-F238E27FC236}">
                            <a16:creationId xmlns:a16="http://schemas.microsoft.com/office/drawing/2014/main" id="{08BC2BB4-D307-EC7C-439F-1ABC35A83D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1338" y="4392834"/>
                        <a:ext cx="295529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318" name="TextBox 317">
                        <a:extLst>
                          <a:ext uri="{FF2B5EF4-FFF2-40B4-BE49-F238E27FC236}">
                            <a16:creationId xmlns:a16="http://schemas.microsoft.com/office/drawing/2014/main" id="{08BC2BB4-D307-EC7C-439F-1ABC35A83D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1338" y="4392834"/>
                        <a:ext cx="295529" cy="10772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2000" r="-120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D58ACBB-86AE-4C25-D12B-E3CAF661A112}"/>
                    </a:ext>
                  </a:extLst>
                </p:cNvPr>
                <p:cNvGrpSpPr/>
                <p:nvPr/>
              </p:nvGrpSpPr>
              <p:grpSpPr>
                <a:xfrm>
                  <a:off x="698276" y="3892576"/>
                  <a:ext cx="1829648" cy="892937"/>
                  <a:chOff x="698612" y="3962922"/>
                  <a:chExt cx="1829648" cy="718062"/>
                </a:xfrm>
              </p:grpSpPr>
              <p:sp>
                <p:nvSpPr>
                  <p:cNvPr id="312" name="Right Brace 311">
                    <a:extLst>
                      <a:ext uri="{FF2B5EF4-FFF2-40B4-BE49-F238E27FC236}">
                        <a16:creationId xmlns:a16="http://schemas.microsoft.com/office/drawing/2014/main" id="{EF9EF6A1-E626-493B-0D3D-28ECFF0DE69E}"/>
                      </a:ext>
                    </a:extLst>
                  </p:cNvPr>
                  <p:cNvSpPr/>
                  <p:nvPr/>
                </p:nvSpPr>
                <p:spPr>
                  <a:xfrm>
                    <a:off x="2311434" y="3970593"/>
                    <a:ext cx="216826" cy="657083"/>
                  </a:xfrm>
                  <a:prstGeom prst="rightBrace">
                    <a:avLst>
                      <a:gd name="adj1" fmla="val 78187"/>
                      <a:gd name="adj2" fmla="val 46528"/>
                    </a:avLst>
                  </a:prstGeom>
                  <a:ln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88E772D2-4DAC-2F5E-F2DA-F832EEB60202}"/>
                      </a:ext>
                    </a:extLst>
                  </p:cNvPr>
                  <p:cNvSpPr/>
                  <p:nvPr/>
                </p:nvSpPr>
                <p:spPr>
                  <a:xfrm>
                    <a:off x="698612" y="3970592"/>
                    <a:ext cx="1632999" cy="652237"/>
                  </a:xfrm>
                  <a:prstGeom prst="rect">
                    <a:avLst/>
                  </a:prstGeom>
                  <a:noFill/>
                  <a:ln w="6350">
                    <a:solidFill>
                      <a:srgbClr val="4472C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0E27781D-2666-158C-7F2F-486BED914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317820" y="3962922"/>
                    <a:ext cx="4813" cy="718062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3D14617-2CD6-E5F6-A7FF-2258A344A333}"/>
                  </a:ext>
                </a:extLst>
              </p:cNvPr>
              <p:cNvSpPr txBox="1"/>
              <p:nvPr/>
            </p:nvSpPr>
            <p:spPr>
              <a:xfrm>
                <a:off x="1849722" y="4318274"/>
                <a:ext cx="475149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. . .</a:t>
                </a: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C701E197-6B26-F15D-DDBB-92E3B3566C08}"/>
                </a:ext>
              </a:extLst>
            </p:cNvPr>
            <p:cNvGrpSpPr/>
            <p:nvPr/>
          </p:nvGrpSpPr>
          <p:grpSpPr>
            <a:xfrm>
              <a:off x="4962322" y="3903341"/>
              <a:ext cx="1832841" cy="892938"/>
              <a:chOff x="4962322" y="3903341"/>
              <a:chExt cx="1832841" cy="89293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D6AC4FF9-6CA0-05E3-7A74-EE0080839D6F}"/>
                  </a:ext>
                </a:extLst>
              </p:cNvPr>
              <p:cNvGrpSpPr/>
              <p:nvPr/>
            </p:nvGrpSpPr>
            <p:grpSpPr>
              <a:xfrm>
                <a:off x="4962322" y="3903341"/>
                <a:ext cx="1832841" cy="892938"/>
                <a:chOff x="4823452" y="3746259"/>
                <a:chExt cx="1832841" cy="892938"/>
              </a:xfrm>
            </p:grpSpPr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ED3F95E5-D4F7-BE65-945D-3944AC631AFF}"/>
                    </a:ext>
                  </a:extLst>
                </p:cNvPr>
                <p:cNvGrpSpPr/>
                <p:nvPr/>
              </p:nvGrpSpPr>
              <p:grpSpPr>
                <a:xfrm flipH="1">
                  <a:off x="6392934" y="4004056"/>
                  <a:ext cx="186642" cy="342057"/>
                  <a:chOff x="5122675" y="4035929"/>
                  <a:chExt cx="186642" cy="342057"/>
                </a:xfrm>
              </p:grpSpPr>
              <p:sp>
                <p:nvSpPr>
                  <p:cNvPr id="298" name="U-turn Arrow 297">
                    <a:extLst>
                      <a:ext uri="{FF2B5EF4-FFF2-40B4-BE49-F238E27FC236}">
                        <a16:creationId xmlns:a16="http://schemas.microsoft.com/office/drawing/2014/main" id="{17FABEFB-3EE6-2F25-31A7-4F0BBE561D22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79914" y="4149071"/>
                    <a:ext cx="342057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9" name="U-turn Arrow 298">
                    <a:extLst>
                      <a:ext uri="{FF2B5EF4-FFF2-40B4-BE49-F238E27FC236}">
                        <a16:creationId xmlns:a16="http://schemas.microsoft.com/office/drawing/2014/main" id="{831E290A-8436-D50B-36D3-A62511454176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184658" y="4090719"/>
                    <a:ext cx="164321" cy="8499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0" name="U-turn Arrow 299">
                    <a:extLst>
                      <a:ext uri="{FF2B5EF4-FFF2-40B4-BE49-F238E27FC236}">
                        <a16:creationId xmlns:a16="http://schemas.microsoft.com/office/drawing/2014/main" id="{10343407-EFDA-BE31-1980-DE97D49D2682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135868" y="4152271"/>
                    <a:ext cx="159935" cy="186321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34855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7003FEAC-1637-39C9-7DD2-D4C41D9F5B4B}"/>
                    </a:ext>
                  </a:extLst>
                </p:cNvPr>
                <p:cNvGrpSpPr/>
                <p:nvPr/>
              </p:nvGrpSpPr>
              <p:grpSpPr>
                <a:xfrm>
                  <a:off x="5364848" y="3942854"/>
                  <a:ext cx="998503" cy="430637"/>
                  <a:chOff x="5316962" y="3977992"/>
                  <a:chExt cx="998503" cy="430637"/>
                </a:xfrm>
              </p:grpSpPr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17C0894F-1E5C-9253-5D04-30F7B5E6047B}"/>
                      </a:ext>
                    </a:extLst>
                  </p:cNvPr>
                  <p:cNvGrpSpPr/>
                  <p:nvPr/>
                </p:nvGrpSpPr>
                <p:grpSpPr>
                  <a:xfrm>
                    <a:off x="5316962" y="3977992"/>
                    <a:ext cx="998503" cy="430637"/>
                    <a:chOff x="5316962" y="3977992"/>
                    <a:chExt cx="998503" cy="430637"/>
                  </a:xfrm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7FAE4411-82BA-2CED-44BB-0F8CBEBB4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6962" y="3977992"/>
                      <a:ext cx="998503" cy="4306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grpSp>
                  <p:nvGrpSpPr>
                    <p:cNvPr id="297" name="Group 296">
                      <a:extLst>
                        <a:ext uri="{FF2B5EF4-FFF2-40B4-BE49-F238E27FC236}">
                          <a16:creationId xmlns:a16="http://schemas.microsoft.com/office/drawing/2014/main" id="{230F0B3D-A2A2-4C0E-F336-D36B2791D7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6867" y="4016394"/>
                      <a:ext cx="928973" cy="361590"/>
                      <a:chOff x="1068876" y="5351126"/>
                      <a:chExt cx="928973" cy="361590"/>
                    </a:xfrm>
                  </p:grpSpPr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777815FE-A313-14F5-AD4C-9456FDC99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001" y="5351126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7F1CDDC3-11D1-661F-12D7-9DED97BF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001" y="5462133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303" name="Rectangle 302">
                        <a:extLst>
                          <a:ext uri="{FF2B5EF4-FFF2-40B4-BE49-F238E27FC236}">
                            <a16:creationId xmlns:a16="http://schemas.microsoft.com/office/drawing/2014/main" id="{9E220284-B9B9-28AB-F2A9-CE825F3621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876" y="5633171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</p:grpSp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8877B144-335B-6E89-BCE6-DD3FDDDA6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551675" y="4139131"/>
                    <a:ext cx="475149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. . .</a:t>
                    </a:r>
                  </a:p>
                </p:txBody>
              </p: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4A31CF6B-D579-1D6C-8965-0D1C11DE584F}"/>
                    </a:ext>
                  </a:extLst>
                </p:cNvPr>
                <p:cNvGrpSpPr/>
                <p:nvPr/>
              </p:nvGrpSpPr>
              <p:grpSpPr>
                <a:xfrm>
                  <a:off x="5069672" y="3953022"/>
                  <a:ext cx="303158" cy="412103"/>
                  <a:chOff x="6234207" y="3991057"/>
                  <a:chExt cx="303158" cy="41210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0" name="TextBox 289">
                        <a:extLst>
                          <a:ext uri="{FF2B5EF4-FFF2-40B4-BE49-F238E27FC236}">
                            <a16:creationId xmlns:a16="http://schemas.microsoft.com/office/drawing/2014/main" id="{2E83D030-9655-0A9F-A266-081CAB16BF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55780" y="3991057"/>
                        <a:ext cx="276101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en-LT" sz="700" dirty="0"/>
                          <a:t>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0" name="TextBox 289">
                        <a:extLst>
                          <a:ext uri="{FF2B5EF4-FFF2-40B4-BE49-F238E27FC236}">
                            <a16:creationId xmlns:a16="http://schemas.microsoft.com/office/drawing/2014/main" id="{2E83D030-9655-0A9F-A266-081CAB16BF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55780" y="3991057"/>
                        <a:ext cx="276101" cy="1077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91" t="-33333" r="-8696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1" name="TextBox 290">
                        <a:extLst>
                          <a:ext uri="{FF2B5EF4-FFF2-40B4-BE49-F238E27FC236}">
                            <a16:creationId xmlns:a16="http://schemas.microsoft.com/office/drawing/2014/main" id="{0A6B9C6C-DD93-EA1A-DC9F-7EE35C4405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34207" y="4117807"/>
                        <a:ext cx="281423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291" name="TextBox 290">
                        <a:extLst>
                          <a:ext uri="{FF2B5EF4-FFF2-40B4-BE49-F238E27FC236}">
                            <a16:creationId xmlns:a16="http://schemas.microsoft.com/office/drawing/2014/main" id="{0A6B9C6C-DD93-EA1A-DC9F-7EE35C4405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34207" y="4117807"/>
                        <a:ext cx="281423" cy="10772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333" r="-8333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72D8DB7D-3A6C-5B7A-ECFD-7351098810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1836" y="4295438"/>
                        <a:ext cx="295529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72D8DB7D-3A6C-5B7A-ECFD-7351098810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1836" y="4295438"/>
                        <a:ext cx="295529" cy="10772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3F30F47E-DDB3-F90C-6444-5D521E8A4B42}"/>
                    </a:ext>
                  </a:extLst>
                </p:cNvPr>
                <p:cNvGrpSpPr/>
                <p:nvPr/>
              </p:nvGrpSpPr>
              <p:grpSpPr>
                <a:xfrm>
                  <a:off x="4823452" y="3746259"/>
                  <a:ext cx="1832841" cy="892938"/>
                  <a:chOff x="4823452" y="3746259"/>
                  <a:chExt cx="1832841" cy="892938"/>
                </a:xfrm>
              </p:grpSpPr>
              <p:sp>
                <p:nvSpPr>
                  <p:cNvPr id="305" name="Right Brace 304">
                    <a:extLst>
                      <a:ext uri="{FF2B5EF4-FFF2-40B4-BE49-F238E27FC236}">
                        <a16:creationId xmlns:a16="http://schemas.microsoft.com/office/drawing/2014/main" id="{5DEBC1D3-6A1B-D58A-8C9D-E04A667E24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3452" y="3791113"/>
                    <a:ext cx="216826" cy="817108"/>
                  </a:xfrm>
                  <a:prstGeom prst="rightBrace">
                    <a:avLst>
                      <a:gd name="adj1" fmla="val 78187"/>
                      <a:gd name="adj2" fmla="val 51997"/>
                    </a:avLst>
                  </a:prstGeom>
                  <a:ln>
                    <a:solidFill>
                      <a:srgbClr val="4472C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8FD510E6-D2CF-32F4-8D7D-0988C9544CCB}"/>
                      </a:ext>
                    </a:extLst>
                  </p:cNvPr>
                  <p:cNvSpPr/>
                  <p:nvPr/>
                </p:nvSpPr>
                <p:spPr>
                  <a:xfrm>
                    <a:off x="5038438" y="3796297"/>
                    <a:ext cx="1617855" cy="817108"/>
                  </a:xfrm>
                  <a:prstGeom prst="rect">
                    <a:avLst/>
                  </a:prstGeom>
                  <a:noFill/>
                  <a:ln w="6350">
                    <a:solidFill>
                      <a:srgbClr val="4472C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989C4905-F243-2B89-3F8D-BDE5F5815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31053" y="3746259"/>
                    <a:ext cx="4813" cy="89293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641E8CA8-A934-4DA6-39BF-4DAB3A3E1BAF}"/>
                  </a:ext>
                </a:extLst>
              </p:cNvPr>
              <p:cNvSpPr txBox="1"/>
              <p:nvPr/>
            </p:nvSpPr>
            <p:spPr>
              <a:xfrm>
                <a:off x="5114355" y="4273002"/>
                <a:ext cx="475149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. . .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C020435B-1B27-DB14-BD63-54463C697583}"/>
                </a:ext>
              </a:extLst>
            </p:cNvPr>
            <p:cNvGrpSpPr/>
            <p:nvPr/>
          </p:nvGrpSpPr>
          <p:grpSpPr>
            <a:xfrm>
              <a:off x="807125" y="6290970"/>
              <a:ext cx="1677308" cy="1036285"/>
              <a:chOff x="807125" y="6290970"/>
              <a:chExt cx="1677308" cy="1036285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0CCDC57D-A654-CE83-477B-AEC55E84B604}"/>
                  </a:ext>
                </a:extLst>
              </p:cNvPr>
              <p:cNvGrpSpPr/>
              <p:nvPr/>
            </p:nvGrpSpPr>
            <p:grpSpPr>
              <a:xfrm>
                <a:off x="807125" y="6290970"/>
                <a:ext cx="1677308" cy="1036285"/>
                <a:chOff x="806968" y="6279100"/>
                <a:chExt cx="1677308" cy="1036285"/>
              </a:xfrm>
            </p:grpSpPr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845B9E88-6760-BE1E-78CD-3D6D8FC764CA}"/>
                    </a:ext>
                  </a:extLst>
                </p:cNvPr>
                <p:cNvGrpSpPr/>
                <p:nvPr/>
              </p:nvGrpSpPr>
              <p:grpSpPr>
                <a:xfrm>
                  <a:off x="806968" y="6279100"/>
                  <a:ext cx="1677308" cy="1031963"/>
                  <a:chOff x="806968" y="6279100"/>
                  <a:chExt cx="1677308" cy="1031963"/>
                </a:xfrm>
              </p:grpSpPr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8A4752FD-ABC8-D1D1-337E-C8056F9A51EC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8" y="6279100"/>
                    <a:ext cx="1677308" cy="1031963"/>
                    <a:chOff x="806968" y="6279100"/>
                    <a:chExt cx="1677308" cy="1031963"/>
                  </a:xfrm>
                </p:grpSpPr>
                <p:grpSp>
                  <p:nvGrpSpPr>
                    <p:cNvPr id="265" name="Group 264">
                      <a:extLst>
                        <a:ext uri="{FF2B5EF4-FFF2-40B4-BE49-F238E27FC236}">
                          <a16:creationId xmlns:a16="http://schemas.microsoft.com/office/drawing/2014/main" id="{0C334540-9480-5B2C-378E-7882012D81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6968" y="6279100"/>
                      <a:ext cx="1677308" cy="1031963"/>
                      <a:chOff x="800448" y="5888832"/>
                      <a:chExt cx="1677308" cy="1031963"/>
                    </a:xfrm>
                  </p:grpSpPr>
                  <p:sp>
                    <p:nvSpPr>
                      <p:cNvPr id="266" name="Right Brace 265">
                        <a:extLst>
                          <a:ext uri="{FF2B5EF4-FFF2-40B4-BE49-F238E27FC236}">
                            <a16:creationId xmlns:a16="http://schemas.microsoft.com/office/drawing/2014/main" id="{D6635A53-414C-7E9D-61F8-20E42BE648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0930" y="5888832"/>
                        <a:ext cx="216826" cy="1031963"/>
                      </a:xfrm>
                      <a:prstGeom prst="rightBrace">
                        <a:avLst>
                          <a:gd name="adj1" fmla="val 78187"/>
                          <a:gd name="adj2" fmla="val 50476"/>
                        </a:avLst>
                      </a:prstGeom>
                      <a:ln>
                        <a:solidFill>
                          <a:srgbClr val="4472C4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dirty="0"/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353309E5-0FF8-C9AB-4C36-1793149CB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0448" y="5894023"/>
                        <a:ext cx="1458108" cy="102677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4472C4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571F0D45-2A6E-A86C-B896-BEE1BB28DE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7908" y="6378843"/>
                      <a:ext cx="1295125" cy="859296"/>
                      <a:chOff x="947908" y="6378843"/>
                      <a:chExt cx="1295125" cy="859296"/>
                    </a:xfrm>
                  </p:grpSpPr>
                  <p:grpSp>
                    <p:nvGrpSpPr>
                      <p:cNvPr id="369" name="Group 368">
                        <a:extLst>
                          <a:ext uri="{FF2B5EF4-FFF2-40B4-BE49-F238E27FC236}">
                            <a16:creationId xmlns:a16="http://schemas.microsoft.com/office/drawing/2014/main" id="{6E9908CF-8041-90BD-1A2B-61B4585092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7908" y="6378843"/>
                        <a:ext cx="999891" cy="859296"/>
                        <a:chOff x="947908" y="6378843"/>
                        <a:chExt cx="999891" cy="859296"/>
                      </a:xfrm>
                    </p:grpSpPr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768D2D24-DAFA-FB2A-8202-F61E232D5F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7908" y="6539660"/>
                          <a:ext cx="999891" cy="698479"/>
                          <a:chOff x="947908" y="6539660"/>
                          <a:chExt cx="999891" cy="698479"/>
                        </a:xfrm>
                      </p:grpSpPr>
                      <p:grpSp>
                        <p:nvGrpSpPr>
                          <p:cNvPr id="367" name="Group 366">
                            <a:extLst>
                              <a:ext uri="{FF2B5EF4-FFF2-40B4-BE49-F238E27FC236}">
                                <a16:creationId xmlns:a16="http://schemas.microsoft.com/office/drawing/2014/main" id="{C01118F4-F8D2-BC66-0442-1F7F32D5F9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7908" y="6539660"/>
                            <a:ext cx="999891" cy="698479"/>
                            <a:chOff x="947908" y="6539660"/>
                            <a:chExt cx="999891" cy="698479"/>
                          </a:xfrm>
                        </p:grpSpPr>
                        <p:grpSp>
                          <p:nvGrpSpPr>
                            <p:cNvPr id="365" name="Group 364">
                              <a:extLst>
                                <a:ext uri="{FF2B5EF4-FFF2-40B4-BE49-F238E27FC236}">
                                  <a16:creationId xmlns:a16="http://schemas.microsoft.com/office/drawing/2014/main" id="{E317C52E-0C29-D2B5-4344-C50454B452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47908" y="6539660"/>
                              <a:ext cx="999891" cy="611663"/>
                              <a:chOff x="947908" y="6539660"/>
                              <a:chExt cx="999891" cy="611663"/>
                            </a:xfrm>
                          </p:grpSpPr>
                          <p:sp>
                            <p:nvSpPr>
                              <p:cNvPr id="272" name="Rectangle 271">
                                <a:extLst>
                                  <a:ext uri="{FF2B5EF4-FFF2-40B4-BE49-F238E27FC236}">
                                    <a16:creationId xmlns:a16="http://schemas.microsoft.com/office/drawing/2014/main" id="{6DF22E97-0FF3-7ACF-D5F1-0CA5680C2F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49238" y="6539660"/>
                                <a:ext cx="998502" cy="61166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 dirty="0"/>
                              </a:p>
                            </p:txBody>
                          </p:sp>
                          <p:sp>
                            <p:nvSpPr>
                              <p:cNvPr id="338" name="Rectangle 337">
                                <a:extLst>
                                  <a:ext uri="{FF2B5EF4-FFF2-40B4-BE49-F238E27FC236}">
                                    <a16:creationId xmlns:a16="http://schemas.microsoft.com/office/drawing/2014/main" id="{FD7338A6-2EAF-2E9C-DA52-3ABF84EFFE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47908" y="6540338"/>
                                <a:ext cx="999891" cy="380053"/>
                              </a:xfrm>
                              <a:prstGeom prst="rect">
                                <a:avLst/>
                              </a:prstGeom>
                              <a:pattFill prst="pct10">
                                <a:fgClr>
                                  <a:schemeClr val="bg1">
                                    <a:lumMod val="75000"/>
                                  </a:schemeClr>
                                </a:fgClr>
                                <a:bgClr>
                                  <a:schemeClr val="bg1">
                                    <a:lumMod val="95000"/>
                                  </a:schemeClr>
                                </a:bgClr>
                              </a:patt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 dirty="0"/>
                              </a:p>
                            </p:txBody>
                          </p:sp>
                        </p:grpSp>
                        <p:grpSp>
                          <p:nvGrpSpPr>
                            <p:cNvPr id="254" name="Group 253">
                              <a:extLst>
                                <a:ext uri="{FF2B5EF4-FFF2-40B4-BE49-F238E27FC236}">
                                  <a16:creationId xmlns:a16="http://schemas.microsoft.com/office/drawing/2014/main" id="{EB776D7E-B89A-E70D-04A7-3F1B8AF538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83037" y="6982453"/>
                              <a:ext cx="947271" cy="255686"/>
                              <a:chOff x="1173197" y="5839965"/>
                              <a:chExt cx="947271" cy="255686"/>
                            </a:xfrm>
                          </p:grpSpPr>
                          <p:sp>
                            <p:nvSpPr>
                              <p:cNvPr id="256" name="Rectangle 255">
                                <a:extLst>
                                  <a:ext uri="{FF2B5EF4-FFF2-40B4-BE49-F238E27FC236}">
                                    <a16:creationId xmlns:a16="http://schemas.microsoft.com/office/drawing/2014/main" id="{0B451CD2-4B66-8DF6-0D85-7233361304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74090" y="5906046"/>
                                <a:ext cx="927848" cy="7954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57" name="Rectangle 256">
                                <a:extLst>
                                  <a:ext uri="{FF2B5EF4-FFF2-40B4-BE49-F238E27FC236}">
                                    <a16:creationId xmlns:a16="http://schemas.microsoft.com/office/drawing/2014/main" id="{E784A6BF-8717-DACE-C47E-CAE2CE4C1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206695" y="5922958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58" name="Rectangle 257">
                                <a:extLst>
                                  <a:ext uri="{FF2B5EF4-FFF2-40B4-BE49-F238E27FC236}">
                                    <a16:creationId xmlns:a16="http://schemas.microsoft.com/office/drawing/2014/main" id="{B6074606-9DEC-0D89-1663-86F7E7E871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428148" y="5922958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59" name="Rectangle 258">
                                <a:extLst>
                                  <a:ext uri="{FF2B5EF4-FFF2-40B4-BE49-F238E27FC236}">
                                    <a16:creationId xmlns:a16="http://schemas.microsoft.com/office/drawing/2014/main" id="{0C784EC0-D197-A23D-8DF9-2AB53DA63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81229" y="5922957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60" name="TextBox 259">
                                <a:extLst>
                                  <a:ext uri="{FF2B5EF4-FFF2-40B4-BE49-F238E27FC236}">
                                    <a16:creationId xmlns:a16="http://schemas.microsoft.com/office/drawing/2014/main" id="{9E03413D-4C36-8564-705D-B320E80AABE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13519" y="5839965"/>
                                <a:ext cx="475149" cy="18819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ctr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LT" sz="623" dirty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Abadi" panose="020F0502020204030204" pitchFamily="34" charset="0"/>
                                    <a:cs typeface="Abadi" panose="020F0502020204030204" pitchFamily="34" charset="0"/>
                                  </a:rPr>
                                  <a:t>. . .</a:t>
                                </a:r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261" name="TextBox 260">
                                    <a:extLst>
                                      <a:ext uri="{FF2B5EF4-FFF2-40B4-BE49-F238E27FC236}">
                                        <a16:creationId xmlns:a16="http://schemas.microsoft.com/office/drawing/2014/main" id="{A465D24D-7847-1259-AEC6-F0DD8AF33E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73197" y="5999700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LT" sz="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en-LT" sz="6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61" name="TextBox 260">
                                    <a:extLst>
                                      <a:ext uri="{FF2B5EF4-FFF2-40B4-BE49-F238E27FC236}">
                                        <a16:creationId xmlns:a16="http://schemas.microsoft.com/office/drawing/2014/main" id="{A465D24D-7847-1259-AEC6-F0DD8AF33E4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173197" y="5999700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0"/>
                                    <a:stretch>
                                      <a:fillRect b="-22222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LT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262" name="TextBox 261">
                                    <a:extLst>
                                      <a:ext uri="{FF2B5EF4-FFF2-40B4-BE49-F238E27FC236}">
                                        <a16:creationId xmlns:a16="http://schemas.microsoft.com/office/drawing/2014/main" id="{D318E1F2-8999-1837-4571-495FD9AF8CB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387530" y="6003318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LT" sz="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en-LT" sz="6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62" name="TextBox 261">
                                    <a:extLst>
                                      <a:ext uri="{FF2B5EF4-FFF2-40B4-BE49-F238E27FC236}">
                                        <a16:creationId xmlns:a16="http://schemas.microsoft.com/office/drawing/2014/main" id="{D318E1F2-8999-1837-4571-495FD9AF8CB5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387530" y="6003318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1"/>
                                    <a:stretch>
                                      <a:fillRect b="-2500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LT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263" name="TextBox 262">
                                    <a:extLst>
                                      <a:ext uri="{FF2B5EF4-FFF2-40B4-BE49-F238E27FC236}">
                                        <a16:creationId xmlns:a16="http://schemas.microsoft.com/office/drawing/2014/main" id="{CE342F80-A47C-39EE-523F-BCFC049E58F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844367" y="5998902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en-LT" sz="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en-LT" sz="600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263" name="TextBox 262">
                                    <a:extLst>
                                      <a:ext uri="{FF2B5EF4-FFF2-40B4-BE49-F238E27FC236}">
                                        <a16:creationId xmlns:a16="http://schemas.microsoft.com/office/drawing/2014/main" id="{CE342F80-A47C-39EE-523F-BCFC049E58FE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844367" y="5998902"/>
                                    <a:ext cx="276101" cy="92333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12"/>
                                    <a:stretch>
                                      <a:fillRect b="-22222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LT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69" name="TextBox 268">
                                <a:extLst>
                                  <a:ext uri="{FF2B5EF4-FFF2-40B4-BE49-F238E27FC236}">
                                    <a16:creationId xmlns:a16="http://schemas.microsoft.com/office/drawing/2014/main" id="{0E231B27-0604-659B-59DE-B004EC69B11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85507" y="6661526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69" name="TextBox 268">
                                <a:extLst>
                                  <a:ext uri="{FF2B5EF4-FFF2-40B4-BE49-F238E27FC236}">
                                    <a16:creationId xmlns:a16="http://schemas.microsoft.com/office/drawing/2014/main" id="{0E231B27-0604-659B-59DE-B004EC69B11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85507" y="6661526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3"/>
                                <a:stretch>
                                  <a:fillRect b="-222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70" name="TextBox 269">
                                <a:extLst>
                                  <a:ext uri="{FF2B5EF4-FFF2-40B4-BE49-F238E27FC236}">
                                    <a16:creationId xmlns:a16="http://schemas.microsoft.com/office/drawing/2014/main" id="{C5C7C64F-0D9D-66A2-FD56-F7B77AE5C52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99840" y="6665144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70" name="TextBox 269">
                                <a:extLst>
                                  <a:ext uri="{FF2B5EF4-FFF2-40B4-BE49-F238E27FC236}">
                                    <a16:creationId xmlns:a16="http://schemas.microsoft.com/office/drawing/2014/main" id="{C5C7C64F-0D9D-66A2-FD56-F7B77AE5C520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99840" y="6665144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4"/>
                                <a:stretch>
                                  <a:fillRect b="-25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53" name="TextBox 352">
                                <a:extLst>
                                  <a:ext uri="{FF2B5EF4-FFF2-40B4-BE49-F238E27FC236}">
                                    <a16:creationId xmlns:a16="http://schemas.microsoft.com/office/drawing/2014/main" id="{3FD1F12E-6553-5B58-F5E1-C77970166CE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54207" y="6668361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53" name="TextBox 352">
                                <a:extLst>
                                  <a:ext uri="{FF2B5EF4-FFF2-40B4-BE49-F238E27FC236}">
                                    <a16:creationId xmlns:a16="http://schemas.microsoft.com/office/drawing/2014/main" id="{3FD1F12E-6553-5B58-F5E1-C77970166CE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654207" y="6668361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5"/>
                                <a:stretch>
                                  <a:fillRect b="-222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73" name="Group 272">
                          <a:extLst>
                            <a:ext uri="{FF2B5EF4-FFF2-40B4-BE49-F238E27FC236}">
                              <a16:creationId xmlns:a16="http://schemas.microsoft.com/office/drawing/2014/main" id="{823DAF57-0F45-40AD-78EA-B6DF161711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86400" y="6378843"/>
                          <a:ext cx="927848" cy="311141"/>
                          <a:chOff x="937504" y="6839804"/>
                          <a:chExt cx="927848" cy="311141"/>
                        </a:xfrm>
                      </p:grpSpPr>
                      <p:sp>
                        <p:nvSpPr>
                          <p:cNvPr id="274" name="U-turn Arrow 273">
                            <a:extLst>
                              <a:ext uri="{FF2B5EF4-FFF2-40B4-BE49-F238E27FC236}">
                                <a16:creationId xmlns:a16="http://schemas.microsoft.com/office/drawing/2014/main" id="{2325B3B2-05F8-AC0E-7CE1-037D8478C0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2694" y="6881368"/>
                            <a:ext cx="295733" cy="115774"/>
                          </a:xfrm>
                          <a:prstGeom prst="uturnArrow">
                            <a:avLst>
                              <a:gd name="adj1" fmla="val 6881"/>
                              <a:gd name="adj2" fmla="val 18049"/>
                              <a:gd name="adj3" fmla="val 21881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5" name="U-turn Arrow 274">
                            <a:extLst>
                              <a:ext uri="{FF2B5EF4-FFF2-40B4-BE49-F238E27FC236}">
                                <a16:creationId xmlns:a16="http://schemas.microsoft.com/office/drawing/2014/main" id="{7CDF339D-494B-8618-7CB0-BABED66497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5847" y="6917598"/>
                            <a:ext cx="666235" cy="75426"/>
                          </a:xfrm>
                          <a:prstGeom prst="uturnArrow">
                            <a:avLst>
                              <a:gd name="adj1" fmla="val 10990"/>
                              <a:gd name="adj2" fmla="val 25000"/>
                              <a:gd name="adj3" fmla="val 32313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6" name="U-turn Arrow 275">
                            <a:extLst>
                              <a:ext uri="{FF2B5EF4-FFF2-40B4-BE49-F238E27FC236}">
                                <a16:creationId xmlns:a16="http://schemas.microsoft.com/office/drawing/2014/main" id="{A8D3A44C-B066-C2B5-54CE-715DD6FF4D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4814" y="6839804"/>
                            <a:ext cx="508150" cy="153219"/>
                          </a:xfrm>
                          <a:prstGeom prst="uturnArrow">
                            <a:avLst>
                              <a:gd name="adj1" fmla="val 4364"/>
                              <a:gd name="adj2" fmla="val 12690"/>
                              <a:gd name="adj3" fmla="val 16522"/>
                              <a:gd name="adj4" fmla="val 50000"/>
                              <a:gd name="adj5" fmla="val 10000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277" name="Group 276">
                            <a:extLst>
                              <a:ext uri="{FF2B5EF4-FFF2-40B4-BE49-F238E27FC236}">
                                <a16:creationId xmlns:a16="http://schemas.microsoft.com/office/drawing/2014/main" id="{80A48660-CDDE-8E7E-FB3D-B3565B3F39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37504" y="6962752"/>
                            <a:ext cx="927848" cy="188193"/>
                            <a:chOff x="937504" y="6962752"/>
                            <a:chExt cx="927848" cy="188193"/>
                          </a:xfrm>
                        </p:grpSpPr>
                        <p:grpSp>
                          <p:nvGrpSpPr>
                            <p:cNvPr id="278" name="Group 277">
                              <a:extLst>
                                <a:ext uri="{FF2B5EF4-FFF2-40B4-BE49-F238E27FC236}">
                                  <a16:creationId xmlns:a16="http://schemas.microsoft.com/office/drawing/2014/main" id="{6565FA3B-2FCA-FF26-AC84-F76071477F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37504" y="7028833"/>
                              <a:ext cx="927848" cy="79545"/>
                              <a:chOff x="937504" y="7028833"/>
                              <a:chExt cx="927848" cy="79545"/>
                            </a:xfrm>
                          </p:grpSpPr>
                          <p:sp>
                            <p:nvSpPr>
                              <p:cNvPr id="280" name="Rectangle 279">
                                <a:extLst>
                                  <a:ext uri="{FF2B5EF4-FFF2-40B4-BE49-F238E27FC236}">
                                    <a16:creationId xmlns:a16="http://schemas.microsoft.com/office/drawing/2014/main" id="{2085A8B7-3168-02B5-03C1-9E421B940E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37504" y="7028833"/>
                                <a:ext cx="927848" cy="7954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81" name="Rectangle 280">
                                <a:extLst>
                                  <a:ext uri="{FF2B5EF4-FFF2-40B4-BE49-F238E27FC236}">
                                    <a16:creationId xmlns:a16="http://schemas.microsoft.com/office/drawing/2014/main" id="{D40E6FCE-793E-2862-13D5-EE3CB197C0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70109" y="7045745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82" name="Rectangle 281">
                                <a:extLst>
                                  <a:ext uri="{FF2B5EF4-FFF2-40B4-BE49-F238E27FC236}">
                                    <a16:creationId xmlns:a16="http://schemas.microsoft.com/office/drawing/2014/main" id="{F05B8CAF-CCA6-6046-442B-03A8CAF62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1562" y="7045745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  <p:sp>
                            <p:nvSpPr>
                              <p:cNvPr id="283" name="Rectangle 282">
                                <a:extLst>
                                  <a:ext uri="{FF2B5EF4-FFF2-40B4-BE49-F238E27FC236}">
                                    <a16:creationId xmlns:a16="http://schemas.microsoft.com/office/drawing/2014/main" id="{A0E15B92-9D4C-B2CC-56E7-7E1BE46054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44643" y="7045744"/>
                                <a:ext cx="188848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/>
                              </a:p>
                            </p:txBody>
                          </p:sp>
                        </p:grpSp>
                        <p:sp>
                          <p:nvSpPr>
                            <p:cNvPr id="279" name="TextBox 278">
                              <a:extLst>
                                <a:ext uri="{FF2B5EF4-FFF2-40B4-BE49-F238E27FC236}">
                                  <a16:creationId xmlns:a16="http://schemas.microsoft.com/office/drawing/2014/main" id="{80ABF748-1673-EC83-F521-DA01929EC4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76933" y="6962752"/>
                              <a:ext cx="475149" cy="18819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ctr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LT" sz="623" dirty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Abadi" panose="020F0502020204030204" pitchFamily="34" charset="0"/>
                                  <a:cs typeface="Abadi" panose="020F0502020204030204" pitchFamily="34" charset="0"/>
                                </a:rPr>
                                <a:t>. . .</a:t>
                              </a: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66" name="Group 365">
                        <a:extLst>
                          <a:ext uri="{FF2B5EF4-FFF2-40B4-BE49-F238E27FC236}">
                            <a16:creationId xmlns:a16="http://schemas.microsoft.com/office/drawing/2014/main" id="{858D0D00-79B1-B884-EC14-A5F224842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11864" y="6548851"/>
                        <a:ext cx="331169" cy="592539"/>
                        <a:chOff x="1911864" y="6548851"/>
                        <a:chExt cx="331169" cy="592539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55" name="TextBox 254">
                              <a:extLst>
                                <a:ext uri="{FF2B5EF4-FFF2-40B4-BE49-F238E27FC236}">
                                  <a16:creationId xmlns:a16="http://schemas.microsoft.com/office/drawing/2014/main" id="{E23BA07D-1C86-8F53-C8A2-E39CE26B0F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66932" y="6548851"/>
                              <a:ext cx="276101" cy="107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LT" sz="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b="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7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7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oMath>
                                </m:oMathPara>
                              </a14:m>
                              <a:endParaRPr lang="en-LT" sz="700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55" name="TextBox 254">
                              <a:extLst>
                                <a:ext uri="{FF2B5EF4-FFF2-40B4-BE49-F238E27FC236}">
                                  <a16:creationId xmlns:a16="http://schemas.microsoft.com/office/drawing/2014/main" id="{E23BA07D-1C86-8F53-C8A2-E39CE26B0F9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66932" y="6548851"/>
                              <a:ext cx="276101" cy="107722"/>
                            </a:xfrm>
                            <a:prstGeom prst="rect">
                              <a:avLst/>
                            </a:prstGeom>
                            <a:blipFill>
                              <a:blip r:embed="rId16"/>
                              <a:stretch>
                                <a:fillRect l="-18182" r="-18182" b="-4444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LT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45" name="TextBox 244">
                              <a:extLst>
                                <a:ext uri="{FF2B5EF4-FFF2-40B4-BE49-F238E27FC236}">
                                  <a16:creationId xmlns:a16="http://schemas.microsoft.com/office/drawing/2014/main" id="{8FEF3D3B-58BB-47C6-DEE8-C3C3BF5A24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11864" y="7033668"/>
                              <a:ext cx="276101" cy="107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LT" sz="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b="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7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7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oMath>
                                </m:oMathPara>
                              </a14:m>
                              <a:endParaRPr lang="en-LT" sz="700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45" name="TextBox 244">
                              <a:extLst>
                                <a:ext uri="{FF2B5EF4-FFF2-40B4-BE49-F238E27FC236}">
                                  <a16:creationId xmlns:a16="http://schemas.microsoft.com/office/drawing/2014/main" id="{8FEF3D3B-58BB-47C6-DEE8-C3C3BF5A24E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11864" y="7033668"/>
                              <a:ext cx="276101" cy="107722"/>
                            </a:xfrm>
                            <a:prstGeom prst="rect">
                              <a:avLst/>
                            </a:prstGeom>
                            <a:blipFill>
                              <a:blip r:embed="rId17"/>
                              <a:stretch>
                                <a:fillRect b="-5555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LT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391FF205-E1E4-7675-7D27-07F70778C6AE}"/>
                      </a:ext>
                    </a:extLst>
                  </p:cNvPr>
                  <p:cNvGrpSpPr/>
                  <p:nvPr/>
                </p:nvGrpSpPr>
                <p:grpSpPr>
                  <a:xfrm>
                    <a:off x="1086304" y="6886667"/>
                    <a:ext cx="740270" cy="157338"/>
                    <a:chOff x="1052694" y="6839804"/>
                    <a:chExt cx="740270" cy="157338"/>
                  </a:xfrm>
                </p:grpSpPr>
                <p:sp>
                  <p:nvSpPr>
                    <p:cNvPr id="355" name="U-turn Arrow 354">
                      <a:extLst>
                        <a:ext uri="{FF2B5EF4-FFF2-40B4-BE49-F238E27FC236}">
                          <a16:creationId xmlns:a16="http://schemas.microsoft.com/office/drawing/2014/main" id="{069A6492-1F16-B4DA-2283-CE25B0E78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694" y="6881368"/>
                      <a:ext cx="295733" cy="115774"/>
                    </a:xfrm>
                    <a:prstGeom prst="uturnArrow">
                      <a:avLst>
                        <a:gd name="adj1" fmla="val 6881"/>
                        <a:gd name="adj2" fmla="val 18049"/>
                        <a:gd name="adj3" fmla="val 21881"/>
                        <a:gd name="adj4" fmla="val 50000"/>
                        <a:gd name="adj5" fmla="val 9847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6" name="U-turn Arrow 355">
                      <a:extLst>
                        <a:ext uri="{FF2B5EF4-FFF2-40B4-BE49-F238E27FC236}">
                          <a16:creationId xmlns:a16="http://schemas.microsoft.com/office/drawing/2014/main" id="{5136CE72-B1C7-4988-D8F4-29C6793B2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5847" y="6917598"/>
                      <a:ext cx="666235" cy="75426"/>
                    </a:xfrm>
                    <a:prstGeom prst="uturnArrow">
                      <a:avLst>
                        <a:gd name="adj1" fmla="val 10990"/>
                        <a:gd name="adj2" fmla="val 25000"/>
                        <a:gd name="adj3" fmla="val 32313"/>
                        <a:gd name="adj4" fmla="val 50000"/>
                        <a:gd name="adj5" fmla="val 9847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7" name="U-turn Arrow 356">
                      <a:extLst>
                        <a:ext uri="{FF2B5EF4-FFF2-40B4-BE49-F238E27FC236}">
                          <a16:creationId xmlns:a16="http://schemas.microsoft.com/office/drawing/2014/main" id="{FCE63AFF-B723-079D-B24B-C8210DA0E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4814" y="6839804"/>
                      <a:ext cx="508150" cy="153219"/>
                    </a:xfrm>
                    <a:prstGeom prst="uturnArrow">
                      <a:avLst>
                        <a:gd name="adj1" fmla="val 4364"/>
                        <a:gd name="adj2" fmla="val 12690"/>
                        <a:gd name="adj3" fmla="val 16522"/>
                        <a:gd name="adj4" fmla="val 50000"/>
                        <a:gd name="adj5" fmla="val 100000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6D1FC76A-E360-85AB-B2EE-2341A2C9D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592" y="6284797"/>
                  <a:ext cx="2485" cy="1030588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C103D8B9-A7FC-6447-A9B8-8AEC27E62001}"/>
                  </a:ext>
                </a:extLst>
              </p:cNvPr>
              <p:cNvSpPr txBox="1"/>
              <p:nvPr/>
            </p:nvSpPr>
            <p:spPr>
              <a:xfrm rot="5400000">
                <a:off x="1834704" y="6781768"/>
                <a:ext cx="475149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. . .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2851DD2-887C-FF29-9767-8460CED2302A}"/>
                </a:ext>
              </a:extLst>
            </p:cNvPr>
            <p:cNvGrpSpPr/>
            <p:nvPr/>
          </p:nvGrpSpPr>
          <p:grpSpPr>
            <a:xfrm>
              <a:off x="2578174" y="2521471"/>
              <a:ext cx="2217235" cy="2640696"/>
              <a:chOff x="2578174" y="2521471"/>
              <a:chExt cx="2217235" cy="2640696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74702031-F543-F38F-ED63-9B3C1260D9A9}"/>
                  </a:ext>
                </a:extLst>
              </p:cNvPr>
              <p:cNvGrpSpPr/>
              <p:nvPr/>
            </p:nvGrpSpPr>
            <p:grpSpPr>
              <a:xfrm>
                <a:off x="2578174" y="2842600"/>
                <a:ext cx="2217235" cy="2319567"/>
                <a:chOff x="2578174" y="2842600"/>
                <a:chExt cx="2217235" cy="2319567"/>
              </a:xfrm>
            </p:grpSpPr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F8494052-C1CC-C35C-9626-E216F37726CF}"/>
                    </a:ext>
                  </a:extLst>
                </p:cNvPr>
                <p:cNvGrpSpPr/>
                <p:nvPr/>
              </p:nvGrpSpPr>
              <p:grpSpPr>
                <a:xfrm>
                  <a:off x="2578174" y="2842600"/>
                  <a:ext cx="2118282" cy="2148508"/>
                  <a:chOff x="2578174" y="2842600"/>
                  <a:chExt cx="2118282" cy="2148508"/>
                </a:xfrm>
              </p:grpSpPr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F5F5ECF1-592C-06FF-A522-2D7517ED4E28}"/>
                      </a:ext>
                    </a:extLst>
                  </p:cNvPr>
                  <p:cNvGrpSpPr/>
                  <p:nvPr/>
                </p:nvGrpSpPr>
                <p:grpSpPr>
                  <a:xfrm>
                    <a:off x="2578174" y="3295373"/>
                    <a:ext cx="959970" cy="1273170"/>
                    <a:chOff x="2578174" y="3295373"/>
                    <a:chExt cx="959970" cy="1273170"/>
                  </a:xfrm>
                </p:grpSpPr>
                <p:sp>
                  <p:nvSpPr>
                    <p:cNvPr id="74" name="Rounded Rectangle 73">
                      <a:extLst>
                        <a:ext uri="{FF2B5EF4-FFF2-40B4-BE49-F238E27FC236}">
                          <a16:creationId xmlns:a16="http://schemas.microsoft.com/office/drawing/2014/main" id="{4EE86009-B294-7EA7-3C3B-06B4A27AD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174" y="3295373"/>
                      <a:ext cx="959970" cy="1273170"/>
                    </a:xfrm>
                    <a:prstGeom prst="roundRect">
                      <a:avLst>
                        <a:gd name="adj" fmla="val 7027"/>
                      </a:avLst>
                    </a:prstGeom>
                    <a:solidFill>
                      <a:srgbClr val="EAEAEA"/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/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9A756700-6DF8-99A3-72AC-FE084EBE74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4111839"/>
                      <a:ext cx="767620" cy="379912"/>
                      <a:chOff x="4992973" y="3418723"/>
                      <a:chExt cx="1680754" cy="739183"/>
                    </a:xfrm>
                  </p:grpSpPr>
                  <p:sp>
                    <p:nvSpPr>
                      <p:cNvPr id="20" name="Rounded Rectangle 19">
                        <a:extLst>
                          <a:ext uri="{FF2B5EF4-FFF2-40B4-BE49-F238E27FC236}">
                            <a16:creationId xmlns:a16="http://schemas.microsoft.com/office/drawing/2014/main" id="{913F6107-CFAD-AB30-5D44-86D522AFE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3429000"/>
                        <a:ext cx="1680754" cy="71863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6436A78-5A05-65B3-DC87-F701E86D9F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3418723"/>
                        <a:ext cx="1568241" cy="7391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Multihead</a:t>
                        </a:r>
                      </a:p>
                      <a:p>
                        <a:pPr algn="ctr"/>
                        <a:r>
                          <a:rPr lang="en-LT" sz="623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Inter-Sample Attention</a:t>
                        </a:r>
                      </a:p>
                    </p:txBody>
                  </p:sp>
                </p:grp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F15ABEED-7F7B-BB55-A060-9F71CD8039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857783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23" name="Rounded Rectangle 22">
                        <a:extLst>
                          <a:ext uri="{FF2B5EF4-FFF2-40B4-BE49-F238E27FC236}">
                            <a16:creationId xmlns:a16="http://schemas.microsoft.com/office/drawing/2014/main" id="{BC5DE277-A1F5-C6BD-75D5-8DDAA0DDA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1B515530-AC4A-7512-DEE2-C203FC50BE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Norm &amp; Add</a:t>
                        </a:r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16F1E5F-BB16-F45B-1843-774999542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610588"/>
                      <a:ext cx="767620" cy="188193"/>
                      <a:chOff x="5145373" y="2418564"/>
                      <a:chExt cx="1680754" cy="366160"/>
                    </a:xfrm>
                  </p:grpSpPr>
                  <p:sp>
                    <p:nvSpPr>
                      <p:cNvPr id="26" name="Rounded Rectangle 25">
                        <a:extLst>
                          <a:ext uri="{FF2B5EF4-FFF2-40B4-BE49-F238E27FC236}">
                            <a16:creationId xmlns:a16="http://schemas.microsoft.com/office/drawing/2014/main" id="{090329EF-F6A7-6CE8-441E-F9102EACC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45373" y="2439453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D170F79D-0F8B-8F3F-1255-1A81E401AF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01629" y="2418564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FF</a:t>
                        </a:r>
                      </a:p>
                    </p:txBody>
                  </p:sp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E35145B-F909-3F16-AD41-2ADE8CE24B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366595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29" name="Rounded Rectangle 28">
                        <a:extLst>
                          <a:ext uri="{FF2B5EF4-FFF2-40B4-BE49-F238E27FC236}">
                            <a16:creationId xmlns:a16="http://schemas.microsoft.com/office/drawing/2014/main" id="{9FABCB55-F086-3CC1-144C-C4BB0EDA0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AD2C0FF5-C381-6AE6-5B61-879B73CD98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Norm &amp; Add</a:t>
                        </a:r>
                      </a:p>
                    </p:txBody>
                  </p:sp>
                </p:grpSp>
              </p:grp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32047FB-EE14-D1F9-3D4D-EB4307E65DE4}"/>
                      </a:ext>
                    </a:extLst>
                  </p:cNvPr>
                  <p:cNvSpPr/>
                  <p:nvPr/>
                </p:nvSpPr>
                <p:spPr>
                  <a:xfrm>
                    <a:off x="4107425" y="4786922"/>
                    <a:ext cx="589031" cy="1415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F937A4DD-513E-8EF5-0E0B-15070CB4E1C0}"/>
                      </a:ext>
                    </a:extLst>
                  </p:cNvPr>
                  <p:cNvGrpSpPr/>
                  <p:nvPr/>
                </p:nvGrpSpPr>
                <p:grpSpPr>
                  <a:xfrm>
                    <a:off x="2807465" y="2946114"/>
                    <a:ext cx="589031" cy="325476"/>
                    <a:chOff x="2807465" y="2946114"/>
                    <a:chExt cx="589031" cy="325476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9DA699E6-6A76-2F23-86CE-47DA08E55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465" y="2946114"/>
                      <a:ext cx="589031" cy="205895"/>
                    </a:xfrm>
                    <a:prstGeom prst="rect">
                      <a:avLst/>
                    </a:prstGeom>
                    <a:pattFill prst="pct1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05" name="Right Arrow 104">
                      <a:extLst>
                        <a:ext uri="{FF2B5EF4-FFF2-40B4-BE49-F238E27FC236}">
                          <a16:creationId xmlns:a16="http://schemas.microsoft.com/office/drawing/2014/main" id="{7FAF5E14-7F36-7AAE-9EB8-09D02BD7AA9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29621" y="3196115"/>
                      <a:ext cx="101635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45DEDEA-4C22-12F8-55CD-2E645C9914F1}"/>
                      </a:ext>
                    </a:extLst>
                  </p:cNvPr>
                  <p:cNvGrpSpPr/>
                  <p:nvPr/>
                </p:nvGrpSpPr>
                <p:grpSpPr>
                  <a:xfrm>
                    <a:off x="2904975" y="4601898"/>
                    <a:ext cx="323184" cy="138791"/>
                    <a:chOff x="2921551" y="4597304"/>
                    <a:chExt cx="323184" cy="138791"/>
                  </a:xfrm>
                </p:grpSpPr>
                <p:sp>
                  <p:nvSpPr>
                    <p:cNvPr id="103" name="Right Arrow 102">
                      <a:extLst>
                        <a:ext uri="{FF2B5EF4-FFF2-40B4-BE49-F238E27FC236}">
                          <a16:creationId xmlns:a16="http://schemas.microsoft.com/office/drawing/2014/main" id="{6089BEA6-9D9B-BA74-8D4A-5DC7D35143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1043" y="4642042"/>
                      <a:ext cx="138791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  <p:sp>
                  <p:nvSpPr>
                    <p:cNvPr id="106" name="Bent Arrow 105">
                      <a:extLst>
                        <a:ext uri="{FF2B5EF4-FFF2-40B4-BE49-F238E27FC236}">
                          <a16:creationId xmlns:a16="http://schemas.microsoft.com/office/drawing/2014/main" id="{6FAD7E42-AB18-FD72-4C3A-8DE21505B84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2972021" y="4548977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Bent Arrow 106">
                      <a:extLst>
                        <a:ext uri="{FF2B5EF4-FFF2-40B4-BE49-F238E27FC236}">
                          <a16:creationId xmlns:a16="http://schemas.microsoft.com/office/drawing/2014/main" id="{336FB0E0-26AD-CD8F-CBE9-687AEBDF4E6D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3111657" y="4547906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7CE0D23F-3CAC-5C56-BBD7-368B2142B0EB}"/>
                      </a:ext>
                    </a:extLst>
                  </p:cNvPr>
                  <p:cNvGrpSpPr/>
                  <p:nvPr/>
                </p:nvGrpSpPr>
                <p:grpSpPr>
                  <a:xfrm>
                    <a:off x="4409557" y="4601679"/>
                    <a:ext cx="168471" cy="135353"/>
                    <a:chOff x="4409557" y="4601679"/>
                    <a:chExt cx="168471" cy="135353"/>
                  </a:xfrm>
                </p:grpSpPr>
                <p:sp>
                  <p:nvSpPr>
                    <p:cNvPr id="112" name="Bent Arrow 111">
                      <a:extLst>
                        <a:ext uri="{FF2B5EF4-FFF2-40B4-BE49-F238E27FC236}">
                          <a16:creationId xmlns:a16="http://schemas.microsoft.com/office/drawing/2014/main" id="{9F3BDC12-B780-7D95-DEAD-0FC07BF20BA0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4470210" y="4576468"/>
                      <a:ext cx="82607" cy="133029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5" name="Bent Arrow 114">
                      <a:extLst>
                        <a:ext uri="{FF2B5EF4-FFF2-40B4-BE49-F238E27FC236}">
                          <a16:creationId xmlns:a16="http://schemas.microsoft.com/office/drawing/2014/main" id="{A92157AD-D4B6-6FBA-05C9-AAC14A466792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4409557" y="4659974"/>
                      <a:ext cx="82607" cy="7705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A4CA6349-19B2-FAC5-179A-F2D7D94E0D6E}"/>
                      </a:ext>
                    </a:extLst>
                  </p:cNvPr>
                  <p:cNvGrpSpPr/>
                  <p:nvPr/>
                </p:nvGrpSpPr>
                <p:grpSpPr>
                  <a:xfrm>
                    <a:off x="3080438" y="2842600"/>
                    <a:ext cx="1335999" cy="1841012"/>
                    <a:chOff x="3080438" y="2842600"/>
                    <a:chExt cx="1335999" cy="1841012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489317EA-E5BA-8B8B-4DD6-1FC0E0F43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86613" y="4599973"/>
                      <a:ext cx="629824" cy="83639"/>
                      <a:chOff x="3786613" y="4599973"/>
                      <a:chExt cx="629824" cy="83639"/>
                    </a:xfrm>
                  </p:grpSpPr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98938CFF-8B88-67D3-A50D-6EFDC82F9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86613" y="4599973"/>
                        <a:ext cx="629824" cy="83639"/>
                        <a:chOff x="3786613" y="4599973"/>
                        <a:chExt cx="629824" cy="83639"/>
                      </a:xfrm>
                    </p:grpSpPr>
                    <p:sp>
                      <p:nvSpPr>
                        <p:cNvPr id="118" name="Bent Arrow 117">
                          <a:extLst>
                            <a:ext uri="{FF2B5EF4-FFF2-40B4-BE49-F238E27FC236}">
                              <a16:creationId xmlns:a16="http://schemas.microsoft.com/office/drawing/2014/main" id="{0B7CB34B-024D-4E61-6CA3-D9960407E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 flipV="1">
                          <a:off x="4097110" y="4363254"/>
                          <a:ext cx="82607" cy="556046"/>
                        </a:xfrm>
                        <a:prstGeom prst="bentArrow">
                          <a:avLst>
                            <a:gd name="adj1" fmla="val 11171"/>
                            <a:gd name="adj2" fmla="val 26086"/>
                            <a:gd name="adj3" fmla="val 34794"/>
                            <a:gd name="adj4" fmla="val 33939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Bent Arrow 118">
                          <a:extLst>
                            <a:ext uri="{FF2B5EF4-FFF2-40B4-BE49-F238E27FC236}">
                              <a16:creationId xmlns:a16="http://schemas.microsoft.com/office/drawing/2014/main" id="{29E6E5DA-7628-605C-BB76-FBC06F1C84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 flipH="1" flipV="1">
                          <a:off x="3783838" y="4603780"/>
                          <a:ext cx="82607" cy="77058"/>
                        </a:xfrm>
                        <a:prstGeom prst="bentArrow">
                          <a:avLst>
                            <a:gd name="adj1" fmla="val 11171"/>
                            <a:gd name="adj2" fmla="val 26086"/>
                            <a:gd name="adj3" fmla="val 0"/>
                            <a:gd name="adj4" fmla="val 33939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22" name="Bent Arrow 121">
                        <a:extLst>
                          <a:ext uri="{FF2B5EF4-FFF2-40B4-BE49-F238E27FC236}">
                            <a16:creationId xmlns:a16="http://schemas.microsoft.com/office/drawing/2014/main" id="{E9274E9A-88EF-9F1B-0813-06AAB4D0A54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 flipV="1">
                        <a:off x="4126491" y="4539600"/>
                        <a:ext cx="82607" cy="204245"/>
                      </a:xfrm>
                      <a:prstGeom prst="bentArrow">
                        <a:avLst>
                          <a:gd name="adj1" fmla="val 11171"/>
                          <a:gd name="adj2" fmla="val 26086"/>
                          <a:gd name="adj3" fmla="val 34794"/>
                          <a:gd name="adj4" fmla="val 33939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4" name="Bent Arrow 123">
                      <a:extLst>
                        <a:ext uri="{FF2B5EF4-FFF2-40B4-BE49-F238E27FC236}">
                          <a16:creationId xmlns:a16="http://schemas.microsoft.com/office/drawing/2014/main" id="{9EEA7E87-9EA1-A99B-477C-AE506874A9B9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3080438" y="2842600"/>
                      <a:ext cx="664391" cy="92151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5" name="Bent Arrow 124">
                      <a:extLst>
                        <a:ext uri="{FF2B5EF4-FFF2-40B4-BE49-F238E27FC236}">
                          <a16:creationId xmlns:a16="http://schemas.microsoft.com/office/drawing/2014/main" id="{9A96457A-D702-5713-72CD-3B62D005F130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2899098" y="3706621"/>
                      <a:ext cx="1775352" cy="8388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42" name="Group 341">
                    <a:extLst>
                      <a:ext uri="{FF2B5EF4-FFF2-40B4-BE49-F238E27FC236}">
                        <a16:creationId xmlns:a16="http://schemas.microsoft.com/office/drawing/2014/main" id="{DF9B5735-74B4-A8D4-7A11-2E35C4619FE2}"/>
                      </a:ext>
                    </a:extLst>
                  </p:cNvPr>
                  <p:cNvGrpSpPr/>
                  <p:nvPr/>
                </p:nvGrpSpPr>
                <p:grpSpPr>
                  <a:xfrm>
                    <a:off x="2772707" y="4782697"/>
                    <a:ext cx="589032" cy="208411"/>
                    <a:chOff x="2777970" y="4743707"/>
                    <a:chExt cx="589032" cy="208411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3692E12E-F30F-90EF-73B5-85A830F81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7971" y="4743707"/>
                      <a:ext cx="589031" cy="20589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6990EFD3-EE7F-5BB5-985F-D8F9A61C6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7970" y="4746223"/>
                      <a:ext cx="589031" cy="205895"/>
                    </a:xfrm>
                    <a:prstGeom prst="rect">
                      <a:avLst/>
                    </a:prstGeom>
                    <a:pattFill prst="pct1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AEDC9290-49D7-500E-FB69-0D808CA16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975" y="5054445"/>
                      <a:ext cx="76762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 xmlns=""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AEDC9290-49D7-500E-FB69-0D808CA16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975" y="5054445"/>
                      <a:ext cx="767620" cy="10772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226" r="-3226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DFF72973-F050-0887-BB80-B2C025BBD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27789" y="5054445"/>
                      <a:ext cx="76762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 xmlns=""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DFF72973-F050-0887-BB80-B2C025BBD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789" y="5054445"/>
                      <a:ext cx="767620" cy="10772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1B8C408-A887-ED60-4CC2-19E057FC014F}"/>
                  </a:ext>
                </a:extLst>
              </p:cNvPr>
              <p:cNvGrpSpPr/>
              <p:nvPr/>
            </p:nvGrpSpPr>
            <p:grpSpPr>
              <a:xfrm>
                <a:off x="3080437" y="2521471"/>
                <a:ext cx="986153" cy="315808"/>
                <a:chOff x="3080437" y="2521471"/>
                <a:chExt cx="986153" cy="315808"/>
              </a:xfrm>
              <a:solidFill>
                <a:srgbClr val="4472C4"/>
              </a:solidFill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10FF227-20F6-52DF-C7E4-D84B5622BF16}"/>
                    </a:ext>
                  </a:extLst>
                </p:cNvPr>
                <p:cNvGrpSpPr/>
                <p:nvPr/>
              </p:nvGrpSpPr>
              <p:grpSpPr>
                <a:xfrm>
                  <a:off x="3080437" y="2521471"/>
                  <a:ext cx="986153" cy="93777"/>
                  <a:chOff x="3080437" y="2521471"/>
                  <a:chExt cx="986153" cy="93777"/>
                </a:xfrm>
                <a:grpFill/>
              </p:grpSpPr>
              <p:sp>
                <p:nvSpPr>
                  <p:cNvPr id="31" name="Bent Arrow 30">
                    <a:extLst>
                      <a:ext uri="{FF2B5EF4-FFF2-40B4-BE49-F238E27FC236}">
                        <a16:creationId xmlns:a16="http://schemas.microsoft.com/office/drawing/2014/main" id="{E8951FA1-7784-7B18-C4FF-C5790249DEB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3080437" y="2521471"/>
                    <a:ext cx="964371" cy="93777"/>
                  </a:xfrm>
                  <a:prstGeom prst="bentArrow">
                    <a:avLst>
                      <a:gd name="adj1" fmla="val 11171"/>
                      <a:gd name="adj2" fmla="val 26086"/>
                      <a:gd name="adj3" fmla="val 0"/>
                      <a:gd name="adj4" fmla="val 33939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ight Arrow 41">
                    <a:extLst>
                      <a:ext uri="{FF2B5EF4-FFF2-40B4-BE49-F238E27FC236}">
                        <a16:creationId xmlns:a16="http://schemas.microsoft.com/office/drawing/2014/main" id="{A6D680E5-70AF-87A4-DC1E-DEBCF75F2DBE}"/>
                      </a:ext>
                    </a:extLst>
                  </p:cNvPr>
                  <p:cNvSpPr/>
                  <p:nvPr/>
                </p:nvSpPr>
                <p:spPr>
                  <a:xfrm>
                    <a:off x="4005193" y="2521912"/>
                    <a:ext cx="61397" cy="49737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8896114-1822-83CA-5BDC-5AAA5E34B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5545" y="2560368"/>
                  <a:ext cx="0" cy="276911"/>
                </a:xfrm>
                <a:prstGeom prst="line">
                  <a:avLst/>
                </a:prstGeom>
                <a:grpFill/>
                <a:ln w="10541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777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93367AA-CFF5-EE0A-32FE-18CE877DCD4F}"/>
              </a:ext>
            </a:extLst>
          </p:cNvPr>
          <p:cNvGrpSpPr/>
          <p:nvPr/>
        </p:nvGrpSpPr>
        <p:grpSpPr>
          <a:xfrm rot="10800000" flipH="1">
            <a:off x="4088369" y="2446165"/>
            <a:ext cx="45724" cy="341076"/>
            <a:chOff x="4088369" y="2446165"/>
            <a:chExt cx="45724" cy="341076"/>
          </a:xfrm>
        </p:grpSpPr>
        <p:sp>
          <p:nvSpPr>
            <p:cNvPr id="135" name="Right Brace 134">
              <a:extLst>
                <a:ext uri="{FF2B5EF4-FFF2-40B4-BE49-F238E27FC236}">
                  <a16:creationId xmlns:a16="http://schemas.microsoft.com/office/drawing/2014/main" id="{E658EBAC-DA67-3A7F-05CB-205375D4C537}"/>
                </a:ext>
              </a:extLst>
            </p:cNvPr>
            <p:cNvSpPr/>
            <p:nvPr/>
          </p:nvSpPr>
          <p:spPr>
            <a:xfrm rot="10800000">
              <a:off x="4088374" y="2446165"/>
              <a:ext cx="45719" cy="130871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01EBFD1-4053-1D64-EB70-6AABB8CDFE37}"/>
                </a:ext>
              </a:extLst>
            </p:cNvPr>
            <p:cNvSpPr/>
            <p:nvPr/>
          </p:nvSpPr>
          <p:spPr>
            <a:xfrm rot="10800000">
              <a:off x="4088369" y="2599049"/>
              <a:ext cx="45719" cy="18819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AC443B-3F05-5E9A-4F23-2AB56D2A5BDA}"/>
              </a:ext>
            </a:extLst>
          </p:cNvPr>
          <p:cNvSpPr txBox="1"/>
          <p:nvPr/>
        </p:nvSpPr>
        <p:spPr>
          <a:xfrm>
            <a:off x="309122" y="342045"/>
            <a:ext cx="7162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1200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GOOD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B61F9F-9817-BA01-76C9-86CFF4A16B14}"/>
              </a:ext>
            </a:extLst>
          </p:cNvPr>
          <p:cNvCxnSpPr>
            <a:cxnSpLocks/>
          </p:cNvCxnSpPr>
          <p:nvPr/>
        </p:nvCxnSpPr>
        <p:spPr>
          <a:xfrm>
            <a:off x="2260930" y="5888832"/>
            <a:ext cx="0" cy="1128957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5B8C608-4D70-EA10-B6E1-49FEEB033105}"/>
              </a:ext>
            </a:extLst>
          </p:cNvPr>
          <p:cNvCxnSpPr>
            <a:cxnSpLocks/>
          </p:cNvCxnSpPr>
          <p:nvPr/>
        </p:nvCxnSpPr>
        <p:spPr>
          <a:xfrm>
            <a:off x="2262970" y="6214371"/>
            <a:ext cx="0" cy="1128957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C0D416-6410-71DE-6419-A9D0A03D5406}"/>
              </a:ext>
            </a:extLst>
          </p:cNvPr>
          <p:cNvGrpSpPr/>
          <p:nvPr/>
        </p:nvGrpSpPr>
        <p:grpSpPr>
          <a:xfrm>
            <a:off x="261860" y="1033017"/>
            <a:ext cx="6334279" cy="7839966"/>
            <a:chOff x="355739" y="820696"/>
            <a:chExt cx="6334279" cy="78399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F155C1-3DB5-4408-A1D2-BD96D4469919}"/>
                </a:ext>
              </a:extLst>
            </p:cNvPr>
            <p:cNvGrpSpPr/>
            <p:nvPr/>
          </p:nvGrpSpPr>
          <p:grpSpPr>
            <a:xfrm>
              <a:off x="2285272" y="5843544"/>
              <a:ext cx="2318248" cy="1530495"/>
              <a:chOff x="3127702" y="5449300"/>
              <a:chExt cx="1226203" cy="1530495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B3011756-2099-09EA-13C5-6C0C3026964E}"/>
                  </a:ext>
                </a:extLst>
              </p:cNvPr>
              <p:cNvSpPr/>
              <p:nvPr/>
            </p:nvSpPr>
            <p:spPr>
              <a:xfrm>
                <a:off x="3127702" y="5449300"/>
                <a:ext cx="1226203" cy="1530495"/>
              </a:xfrm>
              <a:prstGeom prst="roundRect">
                <a:avLst>
                  <a:gd name="adj" fmla="val 4973"/>
                </a:avLst>
              </a:prstGeom>
              <a:solidFill>
                <a:srgbClr val="EAEAE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20A3E2A-AD69-A299-06C2-00B5EC4EC468}"/>
                  </a:ext>
                </a:extLst>
              </p:cNvPr>
              <p:cNvGrpSpPr/>
              <p:nvPr/>
            </p:nvGrpSpPr>
            <p:grpSpPr>
              <a:xfrm>
                <a:off x="3181873" y="5533316"/>
                <a:ext cx="1128784" cy="1381421"/>
                <a:chOff x="3183914" y="5275814"/>
                <a:chExt cx="1128784" cy="13814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B472823-5225-5E8D-ED6F-EBDC87914182}"/>
                    </a:ext>
                  </a:extLst>
                </p:cNvPr>
                <p:cNvGrpSpPr/>
                <p:nvPr/>
              </p:nvGrpSpPr>
              <p:grpSpPr>
                <a:xfrm>
                  <a:off x="3183914" y="6024068"/>
                  <a:ext cx="1122449" cy="379912"/>
                  <a:chOff x="4940733" y="3418723"/>
                  <a:chExt cx="1792552" cy="739183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8C39F6C-9D19-4433-BEE0-598D94C73BE5}"/>
                      </a:ext>
                    </a:extLst>
                  </p:cNvPr>
                  <p:cNvSpPr/>
                  <p:nvPr/>
                </p:nvSpPr>
                <p:spPr>
                  <a:xfrm>
                    <a:off x="4940733" y="3429002"/>
                    <a:ext cx="1792552" cy="66684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6EC7BB6-90A4-6401-AD96-6C3167D81189}"/>
                      </a:ext>
                    </a:extLst>
                  </p:cNvPr>
                  <p:cNvSpPr txBox="1"/>
                  <p:nvPr/>
                </p:nvSpPr>
                <p:spPr>
                  <a:xfrm>
                    <a:off x="5049229" y="3418723"/>
                    <a:ext cx="1568241" cy="7391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Multihead</a:t>
                    </a:r>
                  </a:p>
                  <a:p>
                    <a:pPr algn="ctr"/>
                    <a:r>
                      <a:rPr lang="en-LT" sz="623" dirty="0">
                        <a:solidFill>
                          <a:srgbClr val="FF0000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Interfeature</a:t>
                    </a:r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 </a:t>
                    </a:r>
                  </a:p>
                  <a:p>
                    <a:pPr algn="ctr"/>
                    <a:r>
                      <a:rPr lang="en-LT" sz="623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Attention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616DF51-FC83-66F3-1E5A-3114C25B1F61}"/>
                    </a:ext>
                  </a:extLst>
                </p:cNvPr>
                <p:cNvGrpSpPr/>
                <p:nvPr/>
              </p:nvGrpSpPr>
              <p:grpSpPr>
                <a:xfrm>
                  <a:off x="3183914" y="5770812"/>
                  <a:ext cx="1122449" cy="188193"/>
                  <a:chOff x="5093133" y="2418564"/>
                  <a:chExt cx="1792552" cy="366160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2F88E20C-BD62-DC06-D161-FF120D015DF2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433A3E0-9E38-2ED1-5A7C-A1D622735812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4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Collapse (FF)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927B46D-CAD8-C57B-E4D7-08B764DEB633}"/>
                    </a:ext>
                  </a:extLst>
                </p:cNvPr>
                <p:cNvGrpSpPr/>
                <p:nvPr/>
              </p:nvGrpSpPr>
              <p:grpSpPr>
                <a:xfrm>
                  <a:off x="3183914" y="5523009"/>
                  <a:ext cx="1122449" cy="188193"/>
                  <a:chOff x="4940733" y="2478087"/>
                  <a:chExt cx="1792552" cy="366160"/>
                </a:xfrm>
              </p:grpSpPr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07D3A1FB-86DC-7E1A-F304-7B80168DB7BC}"/>
                      </a:ext>
                    </a:extLst>
                  </p:cNvPr>
                  <p:cNvSpPr/>
                  <p:nvPr/>
                </p:nvSpPr>
                <p:spPr>
                  <a:xfrm>
                    <a:off x="4940733" y="2498976"/>
                    <a:ext cx="1792552" cy="301008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C9A4A9-07DC-B81A-592B-0AB468F82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049229" y="2478087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Norm &amp; Add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808AA15-CC59-B110-B951-706621C4CBCD}"/>
                    </a:ext>
                  </a:extLst>
                </p:cNvPr>
                <p:cNvGrpSpPr/>
                <p:nvPr/>
              </p:nvGrpSpPr>
              <p:grpSpPr>
                <a:xfrm>
                  <a:off x="3183914" y="5275814"/>
                  <a:ext cx="1122449" cy="188193"/>
                  <a:chOff x="5093133" y="2418564"/>
                  <a:chExt cx="1792552" cy="366160"/>
                </a:xfrm>
              </p:grpSpPr>
              <p:sp>
                <p:nvSpPr>
                  <p:cNvPr id="16" name="Rounded Rectangle 15">
                    <a:extLst>
                      <a:ext uri="{FF2B5EF4-FFF2-40B4-BE49-F238E27FC236}">
                        <a16:creationId xmlns:a16="http://schemas.microsoft.com/office/drawing/2014/main" id="{40AB00EC-E421-84FB-E863-1199FF15F1F7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6C3E243-B49E-129E-042A-A0396D454C1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4"/>
                    <a:ext cx="1568241" cy="36616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A95D637-996B-DA5C-2B33-0B9A2CC20B08}"/>
                    </a:ext>
                  </a:extLst>
                </p:cNvPr>
                <p:cNvGrpSpPr/>
                <p:nvPr/>
              </p:nvGrpSpPr>
              <p:grpSpPr>
                <a:xfrm>
                  <a:off x="3190249" y="6469042"/>
                  <a:ext cx="1122449" cy="188193"/>
                  <a:chOff x="5093133" y="2418565"/>
                  <a:chExt cx="1792552" cy="366161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768A8C2A-88FF-AFC1-D348-580CCE0F6CBE}"/>
                      </a:ext>
                    </a:extLst>
                  </p:cNvPr>
                  <p:cNvSpPr/>
                  <p:nvPr/>
                </p:nvSpPr>
                <p:spPr>
                  <a:xfrm>
                    <a:off x="5093133" y="2439453"/>
                    <a:ext cx="1792552" cy="30100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 dirty="0"/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F4ACF90D-9E52-97EA-58A3-38A905683165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629" y="2418565"/>
                    <a:ext cx="1568241" cy="36616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Expansion (linear)</a:t>
                    </a:r>
                  </a:p>
                </p:txBody>
              </p:sp>
            </p:grp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5CB8E8A3-C9B1-8026-A733-D3F571EC4E89}"/>
                </a:ext>
              </a:extLst>
            </p:cNvPr>
            <p:cNvGrpSpPr/>
            <p:nvPr/>
          </p:nvGrpSpPr>
          <p:grpSpPr>
            <a:xfrm>
              <a:off x="3643550" y="1613628"/>
              <a:ext cx="959970" cy="3012722"/>
              <a:chOff x="3936452" y="1555262"/>
              <a:chExt cx="959970" cy="3012722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90F298-EB32-0C5E-6D16-35DAD7F0B080}"/>
                  </a:ext>
                </a:extLst>
              </p:cNvPr>
              <p:cNvSpPr/>
              <p:nvPr/>
            </p:nvSpPr>
            <p:spPr>
              <a:xfrm>
                <a:off x="3936452" y="1555262"/>
                <a:ext cx="959970" cy="3012722"/>
              </a:xfrm>
              <a:prstGeom prst="roundRect">
                <a:avLst>
                  <a:gd name="adj" fmla="val 7027"/>
                </a:avLst>
              </a:prstGeom>
              <a:solidFill>
                <a:srgbClr val="EAEAE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94F031F-FC7A-AC15-89B3-78C0368E8F36}"/>
                  </a:ext>
                </a:extLst>
              </p:cNvPr>
              <p:cNvGrpSpPr/>
              <p:nvPr/>
            </p:nvGrpSpPr>
            <p:grpSpPr>
              <a:xfrm rot="10800000">
                <a:off x="4115099" y="2434707"/>
                <a:ext cx="589031" cy="361616"/>
                <a:chOff x="4158878" y="5061225"/>
                <a:chExt cx="589031" cy="36161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2A16097-B434-5FE4-C611-8F6F81EDB48B}"/>
                    </a:ext>
                  </a:extLst>
                </p:cNvPr>
                <p:cNvSpPr/>
                <p:nvPr/>
              </p:nvSpPr>
              <p:spPr>
                <a:xfrm>
                  <a:off x="4158878" y="5061225"/>
                  <a:ext cx="589031" cy="141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DBFA103-C036-A549-7D16-312D07B64983}"/>
                    </a:ext>
                  </a:extLst>
                </p:cNvPr>
                <p:cNvSpPr/>
                <p:nvPr/>
              </p:nvSpPr>
              <p:spPr>
                <a:xfrm>
                  <a:off x="4158878" y="5216946"/>
                  <a:ext cx="589031" cy="205895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95000"/>
                    </a:schemeClr>
                  </a:bgClr>
                </a:patt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BFA4664-2209-D87C-6C59-219A7B92E550}"/>
                  </a:ext>
                </a:extLst>
              </p:cNvPr>
              <p:cNvGrpSpPr/>
              <p:nvPr/>
            </p:nvGrpSpPr>
            <p:grpSpPr>
              <a:xfrm>
                <a:off x="4025747" y="4111839"/>
                <a:ext cx="767620" cy="379912"/>
                <a:chOff x="4992973" y="3418723"/>
                <a:chExt cx="1680754" cy="739183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A2513170-CA01-4F55-3EE7-0DFB0EC9AE48}"/>
                    </a:ext>
                  </a:extLst>
                </p:cNvPr>
                <p:cNvSpPr/>
                <p:nvPr/>
              </p:nvSpPr>
              <p:spPr>
                <a:xfrm>
                  <a:off x="4992973" y="3429000"/>
                  <a:ext cx="1680754" cy="718631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ECF5AEB-A14D-C5EF-A1B7-9FB19690D0A8}"/>
                    </a:ext>
                  </a:extLst>
                </p:cNvPr>
                <p:cNvSpPr txBox="1"/>
                <p:nvPr/>
              </p:nvSpPr>
              <p:spPr>
                <a:xfrm>
                  <a:off x="5049229" y="3418723"/>
                  <a:ext cx="1568241" cy="73918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Multihead</a:t>
                  </a:r>
                </a:p>
                <a:p>
                  <a:pPr algn="ctr"/>
                  <a:r>
                    <a:rPr lang="en-LT" sz="623" dirty="0">
                      <a:solidFill>
                        <a:schemeClr val="accent1">
                          <a:lumMod val="7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Intersample Attention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E67F9B4-87D6-D3B7-AE4C-C1A6FC4BB40D}"/>
                  </a:ext>
                </a:extLst>
              </p:cNvPr>
              <p:cNvGrpSpPr/>
              <p:nvPr/>
            </p:nvGrpSpPr>
            <p:grpSpPr>
              <a:xfrm>
                <a:off x="4024083" y="2113326"/>
                <a:ext cx="767620" cy="188193"/>
                <a:chOff x="4992973" y="2478087"/>
                <a:chExt cx="1680754" cy="366160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A0D3333F-7D34-DF9C-29D9-9174DEDF4C2D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7CB0677-DCB1-332A-43B4-F5403A482ACD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50DABBA-4490-EC6A-2DB1-EDF839F1EB7C}"/>
                  </a:ext>
                </a:extLst>
              </p:cNvPr>
              <p:cNvGrpSpPr/>
              <p:nvPr/>
            </p:nvGrpSpPr>
            <p:grpSpPr>
              <a:xfrm>
                <a:off x="4024083" y="1866131"/>
                <a:ext cx="767620" cy="188193"/>
                <a:chOff x="5145373" y="2418564"/>
                <a:chExt cx="1680754" cy="366160"/>
              </a:xfrm>
            </p:grpSpPr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0A7023DE-1808-C100-6A92-5091CDC14EFE}"/>
                    </a:ext>
                  </a:extLst>
                </p:cNvPr>
                <p:cNvSpPr/>
                <p:nvPr/>
              </p:nvSpPr>
              <p:spPr>
                <a:xfrm>
                  <a:off x="5145373" y="2439453"/>
                  <a:ext cx="1680754" cy="3243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61D1AF-816E-DEC0-9FDE-AD97E4CF7FAE}"/>
                    </a:ext>
                  </a:extLst>
                </p:cNvPr>
                <p:cNvSpPr txBox="1"/>
                <p:nvPr/>
              </p:nvSpPr>
              <p:spPr>
                <a:xfrm>
                  <a:off x="5201629" y="2418564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FF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71238F8-10DB-D31A-6B1B-0EBA526D803E}"/>
                  </a:ext>
                </a:extLst>
              </p:cNvPr>
              <p:cNvGrpSpPr/>
              <p:nvPr/>
            </p:nvGrpSpPr>
            <p:grpSpPr>
              <a:xfrm>
                <a:off x="4024083" y="1622138"/>
                <a:ext cx="767620" cy="188193"/>
                <a:chOff x="4992973" y="2478087"/>
                <a:chExt cx="1680754" cy="366160"/>
              </a:xfrm>
            </p:grpSpPr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FC4E8E2A-A5BF-B421-0A38-830F8B47C87F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871A3A7-E710-EEBE-9723-CDD5EDA1ED1E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Norm &amp; Add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6B58AC-0636-0016-B056-CB35A06B437E}"/>
                  </a:ext>
                </a:extLst>
              </p:cNvPr>
              <p:cNvSpPr/>
              <p:nvPr/>
            </p:nvSpPr>
            <p:spPr>
              <a:xfrm>
                <a:off x="4121921" y="3008531"/>
                <a:ext cx="589031" cy="141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653E7CDB-AA9B-5A7F-D1E6-67081671497B}"/>
                  </a:ext>
                </a:extLst>
              </p:cNvPr>
              <p:cNvSpPr/>
              <p:nvPr/>
            </p:nvSpPr>
            <p:spPr>
              <a:xfrm rot="16200000">
                <a:off x="3996573" y="3622183"/>
                <a:ext cx="861658" cy="76702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29" name="Right Arrow 128">
                <a:extLst>
                  <a:ext uri="{FF2B5EF4-FFF2-40B4-BE49-F238E27FC236}">
                    <a16:creationId xmlns:a16="http://schemas.microsoft.com/office/drawing/2014/main" id="{A4788DE5-EB88-EE57-822A-C6469EA7757D}"/>
                  </a:ext>
                </a:extLst>
              </p:cNvPr>
              <p:cNvSpPr/>
              <p:nvPr/>
            </p:nvSpPr>
            <p:spPr>
              <a:xfrm rot="16200000">
                <a:off x="4364546" y="2338390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3" name="Right Arrow 2">
                <a:extLst>
                  <a:ext uri="{FF2B5EF4-FFF2-40B4-BE49-F238E27FC236}">
                    <a16:creationId xmlns:a16="http://schemas.microsoft.com/office/drawing/2014/main" id="{53ED58E2-BDF5-92FF-533F-C3A15F5A6817}"/>
                  </a:ext>
                </a:extLst>
              </p:cNvPr>
              <p:cNvSpPr/>
              <p:nvPr/>
            </p:nvSpPr>
            <p:spPr>
              <a:xfrm rot="16200000">
                <a:off x="4367851" y="2872001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0142C90B-BD29-8C55-40D9-6D1EB0B9DCAB}"/>
                </a:ext>
              </a:extLst>
            </p:cNvPr>
            <p:cNvGrpSpPr/>
            <p:nvPr/>
          </p:nvGrpSpPr>
          <p:grpSpPr>
            <a:xfrm>
              <a:off x="3586224" y="820696"/>
              <a:ext cx="1060190" cy="755467"/>
              <a:chOff x="3879126" y="762330"/>
              <a:chExt cx="1060190" cy="755467"/>
            </a:xfrm>
          </p:grpSpPr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59E6C106-75C7-1A13-FEC9-78BCD5ED754D}"/>
                  </a:ext>
                </a:extLst>
              </p:cNvPr>
              <p:cNvSpPr/>
              <p:nvPr/>
            </p:nvSpPr>
            <p:spPr>
              <a:xfrm rot="16200000">
                <a:off x="4351927" y="1442322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85" name="Right Arrow 84">
                <a:extLst>
                  <a:ext uri="{FF2B5EF4-FFF2-40B4-BE49-F238E27FC236}">
                    <a16:creationId xmlns:a16="http://schemas.microsoft.com/office/drawing/2014/main" id="{DDC8BDF9-3C53-D89A-2C31-78EFB3BD3E0A}"/>
                  </a:ext>
                </a:extLst>
              </p:cNvPr>
              <p:cNvSpPr/>
              <p:nvPr/>
            </p:nvSpPr>
            <p:spPr>
              <a:xfrm rot="16200000">
                <a:off x="4351926" y="1083889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362A1BB2-AEF6-F09B-A1D6-6AB3AFDF385B}"/>
                  </a:ext>
                </a:extLst>
              </p:cNvPr>
              <p:cNvGrpSpPr/>
              <p:nvPr/>
            </p:nvGrpSpPr>
            <p:grpSpPr>
              <a:xfrm>
                <a:off x="3879126" y="762330"/>
                <a:ext cx="1060190" cy="614303"/>
                <a:chOff x="3879126" y="762330"/>
                <a:chExt cx="1060190" cy="614303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1836C8AE-7F82-DD6B-31AD-5130580121AF}"/>
                    </a:ext>
                  </a:extLst>
                </p:cNvPr>
                <p:cNvGrpSpPr/>
                <p:nvPr/>
              </p:nvGrpSpPr>
              <p:grpSpPr>
                <a:xfrm>
                  <a:off x="4038720" y="874318"/>
                  <a:ext cx="767620" cy="502315"/>
                  <a:chOff x="4038720" y="874318"/>
                  <a:chExt cx="767620" cy="502315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3BA83A8D-0F85-5102-D10D-9678E599CE2E}"/>
                      </a:ext>
                    </a:extLst>
                  </p:cNvPr>
                  <p:cNvGrpSpPr/>
                  <p:nvPr/>
                </p:nvGrpSpPr>
                <p:grpSpPr>
                  <a:xfrm>
                    <a:off x="4038720" y="1188440"/>
                    <a:ext cx="767620" cy="188193"/>
                    <a:chOff x="4992973" y="2478087"/>
                    <a:chExt cx="1680754" cy="366160"/>
                  </a:xfrm>
                </p:grpSpPr>
                <p:sp>
                  <p:nvSpPr>
                    <p:cNvPr id="75" name="Rounded Rectangle 74">
                      <a:extLst>
                        <a:ext uri="{FF2B5EF4-FFF2-40B4-BE49-F238E27FC236}">
                          <a16:creationId xmlns:a16="http://schemas.microsoft.com/office/drawing/2014/main" id="{C12C7559-CFEF-6307-77B2-4807AE261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2498976"/>
                      <a:ext cx="1680754" cy="324385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2727D974-0F8B-B2EE-D5B1-34E373748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2478087"/>
                      <a:ext cx="1568241" cy="3661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Decoding</a:t>
                      </a:r>
                    </a:p>
                  </p:txBody>
                </p: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4B91E6A-2FD7-B5FB-87F9-7AFB9383126A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104" y="874318"/>
                    <a:ext cx="716234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Output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37C9C54E-3792-1BA3-E882-6822E38E3C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9126" y="762330"/>
                      <a:ext cx="106019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Sup>
                              <m:sSubSup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Sup>
                              <m:sSubSup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7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37C9C54E-3792-1BA3-E882-6822E38E3C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9126" y="762330"/>
                      <a:ext cx="1060190" cy="10772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90" r="-119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26F1A6E-7BD3-8700-84A2-8884EDEC0C44}"/>
                </a:ext>
              </a:extLst>
            </p:cNvPr>
            <p:cNvGrpSpPr/>
            <p:nvPr/>
          </p:nvGrpSpPr>
          <p:grpSpPr>
            <a:xfrm>
              <a:off x="2814320" y="7416676"/>
              <a:ext cx="1350252" cy="1243986"/>
              <a:chOff x="3107222" y="7358310"/>
              <a:chExt cx="1350252" cy="12439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89A6A4-A14C-82A2-0792-30117128814A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222" y="8494253"/>
                    <a:ext cx="1350252" cy="1080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LT" sz="7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LT" sz="700" dirty="0"/>
                  </a:p>
                </p:txBody>
              </p:sp>
            </mc:Choice>
            <mc:Fallback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89A6A4-A14C-82A2-0792-301171288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222" y="8494253"/>
                    <a:ext cx="1350252" cy="108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04" r="-2804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7E6C72E-3745-D424-B0DF-646B0B104FE7}"/>
                  </a:ext>
                </a:extLst>
              </p:cNvPr>
              <p:cNvGrpSpPr/>
              <p:nvPr/>
            </p:nvGrpSpPr>
            <p:grpSpPr>
              <a:xfrm>
                <a:off x="3361019" y="7358310"/>
                <a:ext cx="767620" cy="1131533"/>
                <a:chOff x="3352452" y="7023015"/>
                <a:chExt cx="767620" cy="1131533"/>
              </a:xfrm>
            </p:grpSpPr>
            <p:sp>
              <p:nvSpPr>
                <p:cNvPr id="100" name="Right Arrow 99">
                  <a:extLst>
                    <a:ext uri="{FF2B5EF4-FFF2-40B4-BE49-F238E27FC236}">
                      <a16:creationId xmlns:a16="http://schemas.microsoft.com/office/drawing/2014/main" id="{F5E39E5A-CC37-F68D-BB7C-2166B5DACABD}"/>
                    </a:ext>
                  </a:extLst>
                </p:cNvPr>
                <p:cNvSpPr/>
                <p:nvPr/>
              </p:nvSpPr>
              <p:spPr>
                <a:xfrm rot="16200000">
                  <a:off x="3686479" y="7049175"/>
                  <a:ext cx="101635" cy="49315"/>
                </a:xfrm>
                <a:prstGeom prst="rightArrow">
                  <a:avLst>
                    <a:gd name="adj1" fmla="val 14536"/>
                    <a:gd name="adj2" fmla="val 6048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D8E56127-A7D2-511B-3947-2CEF9ED3418D}"/>
                    </a:ext>
                  </a:extLst>
                </p:cNvPr>
                <p:cNvGrpSpPr/>
                <p:nvPr/>
              </p:nvGrpSpPr>
              <p:grpSpPr>
                <a:xfrm>
                  <a:off x="3352452" y="7150670"/>
                  <a:ext cx="767620" cy="1003878"/>
                  <a:chOff x="3352452" y="7150670"/>
                  <a:chExt cx="767620" cy="100387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C44145E-CEDF-01DB-D650-6881CDAF08F0}"/>
                      </a:ext>
                    </a:extLst>
                  </p:cNvPr>
                  <p:cNvSpPr/>
                  <p:nvPr/>
                </p:nvSpPr>
                <p:spPr>
                  <a:xfrm>
                    <a:off x="3446860" y="7151908"/>
                    <a:ext cx="589031" cy="35984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BB1B1F42-EE84-718B-804C-807501E76688}"/>
                      </a:ext>
                    </a:extLst>
                  </p:cNvPr>
                  <p:cNvGrpSpPr/>
                  <p:nvPr/>
                </p:nvGrpSpPr>
                <p:grpSpPr>
                  <a:xfrm>
                    <a:off x="3352452" y="7687537"/>
                    <a:ext cx="767620" cy="188193"/>
                    <a:chOff x="4992973" y="2478087"/>
                    <a:chExt cx="1680754" cy="366160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66F3F1E1-4202-74FD-785B-DA448FDC6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2498976"/>
                      <a:ext cx="1680754" cy="324385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FA1E919-BC01-B32B-E8C2-DD4D2A625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2478087"/>
                      <a:ext cx="1568241" cy="3661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Encoding</a:t>
                      </a:r>
                    </a:p>
                  </p:txBody>
                </p:sp>
              </p:grpSp>
              <p:sp>
                <p:nvSpPr>
                  <p:cNvPr id="59" name="Right Arrow 58">
                    <a:extLst>
                      <a:ext uri="{FF2B5EF4-FFF2-40B4-BE49-F238E27FC236}">
                        <a16:creationId xmlns:a16="http://schemas.microsoft.com/office/drawing/2014/main" id="{CE9D9686-CB18-3B51-0455-42586396CE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92476" y="7579216"/>
                    <a:ext cx="101635" cy="49315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965F092-153A-3354-FC0C-C4E362555B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810" y="7966355"/>
                    <a:ext cx="716234" cy="1881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LT" sz="623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Input</a:t>
                    </a:r>
                  </a:p>
                </p:txBody>
              </p: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9650CD29-C84D-3EB6-C982-1E977FB974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92027" y="7932396"/>
                    <a:ext cx="101635" cy="49315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40D09E-8012-466F-C502-B3B8BE2C422B}"/>
                      </a:ext>
                    </a:extLst>
                  </p:cNvPr>
                  <p:cNvSpPr/>
                  <p:nvPr/>
                </p:nvSpPr>
                <p:spPr>
                  <a:xfrm>
                    <a:off x="3446860" y="7150670"/>
                    <a:ext cx="589031" cy="205895"/>
                  </a:xfrm>
                  <a:prstGeom prst="rect">
                    <a:avLst/>
                  </a:prstGeom>
                  <a:pattFill prst="pct10">
                    <a:fgClr>
                      <a:schemeClr val="bg1">
                        <a:lumMod val="65000"/>
                      </a:schemeClr>
                    </a:fgClr>
                    <a:bgClr>
                      <a:schemeClr val="bg1">
                        <a:lumMod val="95000"/>
                      </a:schemeClr>
                    </a:bgClr>
                  </a:patt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DC1D9174-3C30-1868-5F73-D1016B247E7C}"/>
                </a:ext>
              </a:extLst>
            </p:cNvPr>
            <p:cNvGrpSpPr/>
            <p:nvPr/>
          </p:nvGrpSpPr>
          <p:grpSpPr>
            <a:xfrm>
              <a:off x="2762879" y="5303464"/>
              <a:ext cx="1371620" cy="513581"/>
              <a:chOff x="3055781" y="5027747"/>
              <a:chExt cx="1371620" cy="513581"/>
            </a:xfrm>
          </p:grpSpPr>
          <p:sp>
            <p:nvSpPr>
              <p:cNvPr id="99" name="Right Arrow 98">
                <a:extLst>
                  <a:ext uri="{FF2B5EF4-FFF2-40B4-BE49-F238E27FC236}">
                    <a16:creationId xmlns:a16="http://schemas.microsoft.com/office/drawing/2014/main" id="{463C5288-0F46-199F-E541-A43B6136889C}"/>
                  </a:ext>
                </a:extLst>
              </p:cNvPr>
              <p:cNvSpPr/>
              <p:nvPr/>
            </p:nvSpPr>
            <p:spPr>
              <a:xfrm rot="16200000">
                <a:off x="3694011" y="5465853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7043EA1D-CBD0-9C86-437B-0C33C3DBADC8}"/>
                  </a:ext>
                </a:extLst>
              </p:cNvPr>
              <p:cNvGrpSpPr/>
              <p:nvPr/>
            </p:nvGrpSpPr>
            <p:grpSpPr>
              <a:xfrm>
                <a:off x="3055781" y="5027747"/>
                <a:ext cx="1371620" cy="383104"/>
                <a:chOff x="3055781" y="4915278"/>
                <a:chExt cx="1371620" cy="383104"/>
              </a:xfrm>
            </p:grpSpPr>
            <p:sp>
              <p:nvSpPr>
                <p:cNvPr id="101" name="Bent Arrow 100">
                  <a:extLst>
                    <a:ext uri="{FF2B5EF4-FFF2-40B4-BE49-F238E27FC236}">
                      <a16:creationId xmlns:a16="http://schemas.microsoft.com/office/drawing/2014/main" id="{BA360FD5-4EAA-A216-C2BB-4012A4C48515}"/>
                    </a:ext>
                  </a:extLst>
                </p:cNvPr>
                <p:cNvSpPr/>
                <p:nvPr/>
              </p:nvSpPr>
              <p:spPr>
                <a:xfrm rot="16200000" flipV="1">
                  <a:off x="4117624" y="4925813"/>
                  <a:ext cx="320311" cy="299242"/>
                </a:xfrm>
                <a:prstGeom prst="bentArrow">
                  <a:avLst>
                    <a:gd name="adj1" fmla="val 2224"/>
                    <a:gd name="adj2" fmla="val 4992"/>
                    <a:gd name="adj3" fmla="val 7952"/>
                    <a:gd name="adj4" fmla="val 14820"/>
                  </a:avLst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Bent Arrow 101">
                  <a:extLst>
                    <a:ext uri="{FF2B5EF4-FFF2-40B4-BE49-F238E27FC236}">
                      <a16:creationId xmlns:a16="http://schemas.microsoft.com/office/drawing/2014/main" id="{3A6278D4-0DB0-3810-9F44-4C127A9E392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3166435" y="4836503"/>
                  <a:ext cx="100306" cy="321614"/>
                </a:xfrm>
                <a:prstGeom prst="bentArrow">
                  <a:avLst>
                    <a:gd name="adj1" fmla="val 6306"/>
                    <a:gd name="adj2" fmla="val 15140"/>
                    <a:gd name="adj3" fmla="val 20197"/>
                    <a:gd name="adj4" fmla="val 33939"/>
                  </a:avLst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8683133-3900-908D-7984-577FB9B6E105}"/>
                    </a:ext>
                  </a:extLst>
                </p:cNvPr>
                <p:cNvGrpSpPr/>
                <p:nvPr/>
              </p:nvGrpSpPr>
              <p:grpSpPr>
                <a:xfrm>
                  <a:off x="3386996" y="4938540"/>
                  <a:ext cx="735602" cy="359842"/>
                  <a:chOff x="3386811" y="4949333"/>
                  <a:chExt cx="735602" cy="359842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93B1A819-276E-0380-649F-04E1290C758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86811" y="4949333"/>
                    <a:ext cx="735602" cy="359842"/>
                    <a:chOff x="3371247" y="4949333"/>
                    <a:chExt cx="735602" cy="359842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F82E4C1B-ABFA-EF24-D4BC-84B55272CF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8084" y="4949334"/>
                      <a:ext cx="606724" cy="359841"/>
                      <a:chOff x="3438084" y="5063839"/>
                      <a:chExt cx="606724" cy="359841"/>
                    </a:xfrm>
                  </p:grpSpPr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407348A9-15A4-A347-93BF-EE66F866B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8330" y="5063839"/>
                        <a:ext cx="589031" cy="3598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A045ECA8-C18A-F1FA-042C-9E6E197A4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38084" y="5209520"/>
                        <a:ext cx="606724" cy="0"/>
                      </a:xfrm>
                      <a:prstGeom prst="line">
                        <a:avLst/>
                      </a:prstGeom>
                      <a:ln>
                        <a:solidFill>
                          <a:srgbClr val="4472C4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Right Brace 132">
                      <a:extLst>
                        <a:ext uri="{FF2B5EF4-FFF2-40B4-BE49-F238E27FC236}">
                          <a16:creationId xmlns:a16="http://schemas.microsoft.com/office/drawing/2014/main" id="{E9576320-FFC7-88E4-CEB1-E0AB15406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1130" y="5098259"/>
                      <a:ext cx="45719" cy="201251"/>
                    </a:xfrm>
                    <a:prstGeom prst="rightBrace">
                      <a:avLst>
                        <a:gd name="adj1" fmla="val 78187"/>
                        <a:gd name="adj2" fmla="val 51997"/>
                      </a:avLst>
                    </a:prstGeom>
                    <a:ln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32" name="Right Brace 31">
                      <a:extLst>
                        <a:ext uri="{FF2B5EF4-FFF2-40B4-BE49-F238E27FC236}">
                          <a16:creationId xmlns:a16="http://schemas.microsoft.com/office/drawing/2014/main" id="{216A373E-D12F-E6A6-5DB1-0CE8CB9D75B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371247" y="4949333"/>
                      <a:ext cx="45719" cy="145682"/>
                    </a:xfrm>
                    <a:prstGeom prst="rightBrace">
                      <a:avLst>
                        <a:gd name="adj1" fmla="val 78187"/>
                        <a:gd name="adj2" fmla="val 51997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8CA5B495-EEC8-56AF-4D78-8EBF4F40DB63}"/>
                      </a:ext>
                    </a:extLst>
                  </p:cNvPr>
                  <p:cNvSpPr/>
                  <p:nvPr/>
                </p:nvSpPr>
                <p:spPr>
                  <a:xfrm>
                    <a:off x="3454764" y="4951378"/>
                    <a:ext cx="589031" cy="205895"/>
                  </a:xfrm>
                  <a:prstGeom prst="rect">
                    <a:avLst/>
                  </a:prstGeom>
                  <a:pattFill prst="pct10">
                    <a:fgClr>
                      <a:schemeClr val="bg1">
                        <a:lumMod val="75000"/>
                      </a:schemeClr>
                    </a:fgClr>
                    <a:bgClr>
                      <a:schemeClr val="bg1">
                        <a:lumMod val="95000"/>
                      </a:schemeClr>
                    </a:bgClr>
                  </a:patt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2851DD2-887C-FF29-9767-8460CED2302A}"/>
                </a:ext>
              </a:extLst>
            </p:cNvPr>
            <p:cNvGrpSpPr/>
            <p:nvPr/>
          </p:nvGrpSpPr>
          <p:grpSpPr>
            <a:xfrm>
              <a:off x="2285272" y="2579837"/>
              <a:ext cx="2217235" cy="2640696"/>
              <a:chOff x="2578174" y="2521471"/>
              <a:chExt cx="2217235" cy="2640696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74702031-F543-F38F-ED63-9B3C1260D9A9}"/>
                  </a:ext>
                </a:extLst>
              </p:cNvPr>
              <p:cNvGrpSpPr/>
              <p:nvPr/>
            </p:nvGrpSpPr>
            <p:grpSpPr>
              <a:xfrm>
                <a:off x="2578174" y="2842600"/>
                <a:ext cx="2217235" cy="2319567"/>
                <a:chOff x="2578174" y="2842600"/>
                <a:chExt cx="2217235" cy="2319567"/>
              </a:xfrm>
            </p:grpSpPr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F8494052-C1CC-C35C-9626-E216F37726CF}"/>
                    </a:ext>
                  </a:extLst>
                </p:cNvPr>
                <p:cNvGrpSpPr/>
                <p:nvPr/>
              </p:nvGrpSpPr>
              <p:grpSpPr>
                <a:xfrm>
                  <a:off x="2578174" y="2842600"/>
                  <a:ext cx="2118282" cy="2148508"/>
                  <a:chOff x="2578174" y="2842600"/>
                  <a:chExt cx="2118282" cy="2148508"/>
                </a:xfrm>
              </p:grpSpPr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F5F5ECF1-592C-06FF-A522-2D7517ED4E28}"/>
                      </a:ext>
                    </a:extLst>
                  </p:cNvPr>
                  <p:cNvGrpSpPr/>
                  <p:nvPr/>
                </p:nvGrpSpPr>
                <p:grpSpPr>
                  <a:xfrm>
                    <a:off x="2578174" y="3295373"/>
                    <a:ext cx="959970" cy="1273170"/>
                    <a:chOff x="2578174" y="3295373"/>
                    <a:chExt cx="959970" cy="1273170"/>
                  </a:xfrm>
                </p:grpSpPr>
                <p:sp>
                  <p:nvSpPr>
                    <p:cNvPr id="74" name="Rounded Rectangle 73">
                      <a:extLst>
                        <a:ext uri="{FF2B5EF4-FFF2-40B4-BE49-F238E27FC236}">
                          <a16:creationId xmlns:a16="http://schemas.microsoft.com/office/drawing/2014/main" id="{4EE86009-B294-7EA7-3C3B-06B4A27AD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8174" y="3295373"/>
                      <a:ext cx="959970" cy="1273170"/>
                    </a:xfrm>
                    <a:prstGeom prst="roundRect">
                      <a:avLst>
                        <a:gd name="adj" fmla="val 7027"/>
                      </a:avLst>
                    </a:prstGeom>
                    <a:solidFill>
                      <a:srgbClr val="EAEAEA"/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/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9A756700-6DF8-99A3-72AC-FE084EBE74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4111839"/>
                      <a:ext cx="767620" cy="379912"/>
                      <a:chOff x="4992973" y="3418723"/>
                      <a:chExt cx="1680754" cy="739183"/>
                    </a:xfrm>
                  </p:grpSpPr>
                  <p:sp>
                    <p:nvSpPr>
                      <p:cNvPr id="20" name="Rounded Rectangle 19">
                        <a:extLst>
                          <a:ext uri="{FF2B5EF4-FFF2-40B4-BE49-F238E27FC236}">
                            <a16:creationId xmlns:a16="http://schemas.microsoft.com/office/drawing/2014/main" id="{913F6107-CFAD-AB30-5D44-86D522AFE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3429000"/>
                        <a:ext cx="1680754" cy="71863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6436A78-5A05-65B3-DC87-F701E86D9F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3418723"/>
                        <a:ext cx="1568241" cy="7391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Multihead</a:t>
                        </a:r>
                      </a:p>
                      <a:p>
                        <a:pPr algn="ctr"/>
                        <a:r>
                          <a:rPr lang="en-LT" sz="623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Intersample Attention</a:t>
                        </a:r>
                      </a:p>
                    </p:txBody>
                  </p:sp>
                </p:grp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F15ABEED-7F7B-BB55-A060-9F71CD8039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857783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23" name="Rounded Rectangle 22">
                        <a:extLst>
                          <a:ext uri="{FF2B5EF4-FFF2-40B4-BE49-F238E27FC236}">
                            <a16:creationId xmlns:a16="http://schemas.microsoft.com/office/drawing/2014/main" id="{BC5DE277-A1F5-C6BD-75D5-8DDAA0DDA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1B515530-AC4A-7512-DEE2-C203FC50BE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Norm &amp; Add</a:t>
                        </a:r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16F1E5F-BB16-F45B-1843-774999542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610588"/>
                      <a:ext cx="767620" cy="188193"/>
                      <a:chOff x="5145373" y="2418564"/>
                      <a:chExt cx="1680754" cy="366160"/>
                    </a:xfrm>
                  </p:grpSpPr>
                  <p:sp>
                    <p:nvSpPr>
                      <p:cNvPr id="26" name="Rounded Rectangle 25">
                        <a:extLst>
                          <a:ext uri="{FF2B5EF4-FFF2-40B4-BE49-F238E27FC236}">
                            <a16:creationId xmlns:a16="http://schemas.microsoft.com/office/drawing/2014/main" id="{090329EF-F6A7-6CE8-441E-F9102EACC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45373" y="2439453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D170F79D-0F8B-8F3F-1255-1A81E401AF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01629" y="2418564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FF</a:t>
                        </a:r>
                      </a:p>
                    </p:txBody>
                  </p:sp>
                </p:grpSp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6E35145B-F909-3F16-AD41-2ADE8CE24B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0587" y="3366595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29" name="Rounded Rectangle 28">
                        <a:extLst>
                          <a:ext uri="{FF2B5EF4-FFF2-40B4-BE49-F238E27FC236}">
                            <a16:creationId xmlns:a16="http://schemas.microsoft.com/office/drawing/2014/main" id="{9FABCB55-F086-3CC1-144C-C4BB0EDA0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AD2C0FF5-C381-6AE6-5B61-879B73CD98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Norm &amp; Add</a:t>
                        </a:r>
                      </a:p>
                    </p:txBody>
                  </p:sp>
                </p:grpSp>
              </p:grp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32047FB-EE14-D1F9-3D4D-EB4307E65DE4}"/>
                      </a:ext>
                    </a:extLst>
                  </p:cNvPr>
                  <p:cNvSpPr/>
                  <p:nvPr/>
                </p:nvSpPr>
                <p:spPr>
                  <a:xfrm>
                    <a:off x="4107425" y="4786922"/>
                    <a:ext cx="589031" cy="1415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F937A4DD-513E-8EF5-0E0B-15070CB4E1C0}"/>
                      </a:ext>
                    </a:extLst>
                  </p:cNvPr>
                  <p:cNvGrpSpPr/>
                  <p:nvPr/>
                </p:nvGrpSpPr>
                <p:grpSpPr>
                  <a:xfrm>
                    <a:off x="2807465" y="2946114"/>
                    <a:ext cx="589031" cy="325476"/>
                    <a:chOff x="2807465" y="2946114"/>
                    <a:chExt cx="589031" cy="325476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9DA699E6-6A76-2F23-86CE-47DA08E55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465" y="2946114"/>
                      <a:ext cx="589031" cy="205895"/>
                    </a:xfrm>
                    <a:prstGeom prst="rect">
                      <a:avLst/>
                    </a:prstGeom>
                    <a:pattFill prst="pct1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05" name="Right Arrow 104">
                      <a:extLst>
                        <a:ext uri="{FF2B5EF4-FFF2-40B4-BE49-F238E27FC236}">
                          <a16:creationId xmlns:a16="http://schemas.microsoft.com/office/drawing/2014/main" id="{7FAF5E14-7F36-7AAE-9EB8-09D02BD7AA9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29621" y="3196115"/>
                      <a:ext cx="101635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45DEDEA-4C22-12F8-55CD-2E645C9914F1}"/>
                      </a:ext>
                    </a:extLst>
                  </p:cNvPr>
                  <p:cNvGrpSpPr/>
                  <p:nvPr/>
                </p:nvGrpSpPr>
                <p:grpSpPr>
                  <a:xfrm>
                    <a:off x="2904975" y="4601898"/>
                    <a:ext cx="323184" cy="138791"/>
                    <a:chOff x="2921551" y="4597304"/>
                    <a:chExt cx="323184" cy="138791"/>
                  </a:xfrm>
                </p:grpSpPr>
                <p:sp>
                  <p:nvSpPr>
                    <p:cNvPr id="103" name="Right Arrow 102">
                      <a:extLst>
                        <a:ext uri="{FF2B5EF4-FFF2-40B4-BE49-F238E27FC236}">
                          <a16:creationId xmlns:a16="http://schemas.microsoft.com/office/drawing/2014/main" id="{6089BEA6-9D9B-BA74-8D4A-5DC7D35143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1043" y="4642042"/>
                      <a:ext cx="138791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  <p:sp>
                  <p:nvSpPr>
                    <p:cNvPr id="106" name="Bent Arrow 105">
                      <a:extLst>
                        <a:ext uri="{FF2B5EF4-FFF2-40B4-BE49-F238E27FC236}">
                          <a16:creationId xmlns:a16="http://schemas.microsoft.com/office/drawing/2014/main" id="{6FAD7E42-AB18-FD72-4C3A-8DE21505B84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2972021" y="4548977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Bent Arrow 106">
                      <a:extLst>
                        <a:ext uri="{FF2B5EF4-FFF2-40B4-BE49-F238E27FC236}">
                          <a16:creationId xmlns:a16="http://schemas.microsoft.com/office/drawing/2014/main" id="{336FB0E0-26AD-CD8F-CBE9-687AEBDF4E6D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3111657" y="4547906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7CE0D23F-3CAC-5C56-BBD7-368B2142B0EB}"/>
                      </a:ext>
                    </a:extLst>
                  </p:cNvPr>
                  <p:cNvGrpSpPr/>
                  <p:nvPr/>
                </p:nvGrpSpPr>
                <p:grpSpPr>
                  <a:xfrm>
                    <a:off x="4409557" y="4601679"/>
                    <a:ext cx="168471" cy="135353"/>
                    <a:chOff x="4409557" y="4601679"/>
                    <a:chExt cx="168471" cy="135353"/>
                  </a:xfrm>
                </p:grpSpPr>
                <p:sp>
                  <p:nvSpPr>
                    <p:cNvPr id="112" name="Bent Arrow 111">
                      <a:extLst>
                        <a:ext uri="{FF2B5EF4-FFF2-40B4-BE49-F238E27FC236}">
                          <a16:creationId xmlns:a16="http://schemas.microsoft.com/office/drawing/2014/main" id="{9F3BDC12-B780-7D95-DEAD-0FC07BF20BA0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4470210" y="4576468"/>
                      <a:ext cx="82607" cy="133029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5" name="Bent Arrow 114">
                      <a:extLst>
                        <a:ext uri="{FF2B5EF4-FFF2-40B4-BE49-F238E27FC236}">
                          <a16:creationId xmlns:a16="http://schemas.microsoft.com/office/drawing/2014/main" id="{A92157AD-D4B6-6FBA-05C9-AAC14A466792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4409557" y="4659974"/>
                      <a:ext cx="82607" cy="7705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A4CA6349-19B2-FAC5-179A-F2D7D94E0D6E}"/>
                      </a:ext>
                    </a:extLst>
                  </p:cNvPr>
                  <p:cNvGrpSpPr/>
                  <p:nvPr/>
                </p:nvGrpSpPr>
                <p:grpSpPr>
                  <a:xfrm>
                    <a:off x="3080438" y="2842600"/>
                    <a:ext cx="1335999" cy="1841012"/>
                    <a:chOff x="3080438" y="2842600"/>
                    <a:chExt cx="1335999" cy="1841012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489317EA-E5BA-8B8B-4DD6-1FC0E0F43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86613" y="4599973"/>
                      <a:ext cx="629824" cy="83639"/>
                      <a:chOff x="3786613" y="4599973"/>
                      <a:chExt cx="629824" cy="83639"/>
                    </a:xfrm>
                  </p:grpSpPr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98938CFF-8B88-67D3-A50D-6EFDC82F9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86613" y="4599973"/>
                        <a:ext cx="629824" cy="83639"/>
                        <a:chOff x="3786613" y="4599973"/>
                        <a:chExt cx="629824" cy="83639"/>
                      </a:xfrm>
                    </p:grpSpPr>
                    <p:sp>
                      <p:nvSpPr>
                        <p:cNvPr id="118" name="Bent Arrow 117">
                          <a:extLst>
                            <a:ext uri="{FF2B5EF4-FFF2-40B4-BE49-F238E27FC236}">
                              <a16:creationId xmlns:a16="http://schemas.microsoft.com/office/drawing/2014/main" id="{0B7CB34B-024D-4E61-6CA3-D9960407E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 flipV="1">
                          <a:off x="4097110" y="4363254"/>
                          <a:ext cx="82607" cy="556046"/>
                        </a:xfrm>
                        <a:prstGeom prst="bentArrow">
                          <a:avLst>
                            <a:gd name="adj1" fmla="val 11171"/>
                            <a:gd name="adj2" fmla="val 26086"/>
                            <a:gd name="adj3" fmla="val 34794"/>
                            <a:gd name="adj4" fmla="val 33939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Bent Arrow 118">
                          <a:extLst>
                            <a:ext uri="{FF2B5EF4-FFF2-40B4-BE49-F238E27FC236}">
                              <a16:creationId xmlns:a16="http://schemas.microsoft.com/office/drawing/2014/main" id="{29E6E5DA-7628-605C-BB76-FBC06F1C84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 flipH="1" flipV="1">
                          <a:off x="3783838" y="4603780"/>
                          <a:ext cx="82607" cy="77058"/>
                        </a:xfrm>
                        <a:prstGeom prst="bentArrow">
                          <a:avLst>
                            <a:gd name="adj1" fmla="val 11171"/>
                            <a:gd name="adj2" fmla="val 26086"/>
                            <a:gd name="adj3" fmla="val 0"/>
                            <a:gd name="adj4" fmla="val 33939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22" name="Bent Arrow 121">
                        <a:extLst>
                          <a:ext uri="{FF2B5EF4-FFF2-40B4-BE49-F238E27FC236}">
                            <a16:creationId xmlns:a16="http://schemas.microsoft.com/office/drawing/2014/main" id="{E9274E9A-88EF-9F1B-0813-06AAB4D0A54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 flipV="1">
                        <a:off x="4126491" y="4539600"/>
                        <a:ext cx="82607" cy="204245"/>
                      </a:xfrm>
                      <a:prstGeom prst="bentArrow">
                        <a:avLst>
                          <a:gd name="adj1" fmla="val 11171"/>
                          <a:gd name="adj2" fmla="val 26086"/>
                          <a:gd name="adj3" fmla="val 34794"/>
                          <a:gd name="adj4" fmla="val 33939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4" name="Bent Arrow 123">
                      <a:extLst>
                        <a:ext uri="{FF2B5EF4-FFF2-40B4-BE49-F238E27FC236}">
                          <a16:creationId xmlns:a16="http://schemas.microsoft.com/office/drawing/2014/main" id="{9EEA7E87-9EA1-A99B-477C-AE506874A9B9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3080438" y="2842600"/>
                      <a:ext cx="664391" cy="92151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5" name="Bent Arrow 124">
                      <a:extLst>
                        <a:ext uri="{FF2B5EF4-FFF2-40B4-BE49-F238E27FC236}">
                          <a16:creationId xmlns:a16="http://schemas.microsoft.com/office/drawing/2014/main" id="{9A96457A-D702-5713-72CD-3B62D005F130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2899098" y="3706621"/>
                      <a:ext cx="1775352" cy="8388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42" name="Group 341">
                    <a:extLst>
                      <a:ext uri="{FF2B5EF4-FFF2-40B4-BE49-F238E27FC236}">
                        <a16:creationId xmlns:a16="http://schemas.microsoft.com/office/drawing/2014/main" id="{DF9B5735-74B4-A8D4-7A11-2E35C4619FE2}"/>
                      </a:ext>
                    </a:extLst>
                  </p:cNvPr>
                  <p:cNvGrpSpPr/>
                  <p:nvPr/>
                </p:nvGrpSpPr>
                <p:grpSpPr>
                  <a:xfrm>
                    <a:off x="2772707" y="4782697"/>
                    <a:ext cx="589032" cy="208411"/>
                    <a:chOff x="2777970" y="4743707"/>
                    <a:chExt cx="589032" cy="208411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3692E12E-F30F-90EF-73B5-85A830F81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7971" y="4743707"/>
                      <a:ext cx="589031" cy="20589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6990EFD3-EE7F-5BB5-985F-D8F9A61C6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7970" y="4746223"/>
                      <a:ext cx="589031" cy="205895"/>
                    </a:xfrm>
                    <a:prstGeom prst="rect">
                      <a:avLst/>
                    </a:prstGeom>
                    <a:pattFill prst="pct10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AEDC9290-49D7-500E-FB69-0D808CA16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975" y="5054445"/>
                      <a:ext cx="76762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 xmlns=""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AEDC9290-49D7-500E-FB69-0D808CA16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975" y="5054445"/>
                      <a:ext cx="767620" cy="10772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226" r="-3226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DFF72973-F050-0887-BB80-B2C025BBD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27789" y="5054445"/>
                      <a:ext cx="76762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700" b="1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dirty="0"/>
                    </a:p>
                  </p:txBody>
                </p:sp>
              </mc:Choice>
              <mc:Fallback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DFF72973-F050-0887-BB80-B2C025BBD8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7789" y="5054445"/>
                      <a:ext cx="767620" cy="10772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1B8C408-A887-ED60-4CC2-19E057FC014F}"/>
                  </a:ext>
                </a:extLst>
              </p:cNvPr>
              <p:cNvGrpSpPr/>
              <p:nvPr/>
            </p:nvGrpSpPr>
            <p:grpSpPr>
              <a:xfrm>
                <a:off x="3080437" y="2521471"/>
                <a:ext cx="986153" cy="315808"/>
                <a:chOff x="3080437" y="2521471"/>
                <a:chExt cx="986153" cy="315808"/>
              </a:xfrm>
              <a:solidFill>
                <a:srgbClr val="4472C4"/>
              </a:solidFill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10FF227-20F6-52DF-C7E4-D84B5622BF16}"/>
                    </a:ext>
                  </a:extLst>
                </p:cNvPr>
                <p:cNvGrpSpPr/>
                <p:nvPr/>
              </p:nvGrpSpPr>
              <p:grpSpPr>
                <a:xfrm>
                  <a:off x="3080437" y="2521471"/>
                  <a:ext cx="986153" cy="93777"/>
                  <a:chOff x="3080437" y="2521471"/>
                  <a:chExt cx="986153" cy="93777"/>
                </a:xfrm>
                <a:grpFill/>
              </p:grpSpPr>
              <p:sp>
                <p:nvSpPr>
                  <p:cNvPr id="31" name="Bent Arrow 30">
                    <a:extLst>
                      <a:ext uri="{FF2B5EF4-FFF2-40B4-BE49-F238E27FC236}">
                        <a16:creationId xmlns:a16="http://schemas.microsoft.com/office/drawing/2014/main" id="{E8951FA1-7784-7B18-C4FF-C5790249DEB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3080437" y="2521471"/>
                    <a:ext cx="964371" cy="93777"/>
                  </a:xfrm>
                  <a:prstGeom prst="bentArrow">
                    <a:avLst>
                      <a:gd name="adj1" fmla="val 11171"/>
                      <a:gd name="adj2" fmla="val 26086"/>
                      <a:gd name="adj3" fmla="val 0"/>
                      <a:gd name="adj4" fmla="val 33939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ight Arrow 41">
                    <a:extLst>
                      <a:ext uri="{FF2B5EF4-FFF2-40B4-BE49-F238E27FC236}">
                        <a16:creationId xmlns:a16="http://schemas.microsoft.com/office/drawing/2014/main" id="{A6D680E5-70AF-87A4-DC1E-DEBCF75F2DBE}"/>
                      </a:ext>
                    </a:extLst>
                  </p:cNvPr>
                  <p:cNvSpPr/>
                  <p:nvPr/>
                </p:nvSpPr>
                <p:spPr>
                  <a:xfrm>
                    <a:off x="4005193" y="2521912"/>
                    <a:ext cx="61397" cy="49737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/>
                  </a:p>
                </p:txBody>
              </p: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8896114-1822-83CA-5BDC-5AAA5E34B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5545" y="2560368"/>
                  <a:ext cx="0" cy="276911"/>
                </a:xfrm>
                <a:prstGeom prst="line">
                  <a:avLst/>
                </a:prstGeom>
                <a:grpFill/>
                <a:ln w="10541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43049F4-E6DC-D428-D215-72810FCC06B0}"/>
                </a:ext>
              </a:extLst>
            </p:cNvPr>
            <p:cNvGrpSpPr/>
            <p:nvPr/>
          </p:nvGrpSpPr>
          <p:grpSpPr>
            <a:xfrm>
              <a:off x="4669420" y="3555793"/>
              <a:ext cx="2020598" cy="1298852"/>
              <a:chOff x="4669420" y="3555793"/>
              <a:chExt cx="2020598" cy="1298852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7003FEAC-1637-39C9-7DD2-D4C41D9F5B4B}"/>
                  </a:ext>
                </a:extLst>
              </p:cNvPr>
              <p:cNvGrpSpPr/>
              <p:nvPr/>
            </p:nvGrpSpPr>
            <p:grpSpPr>
              <a:xfrm>
                <a:off x="5277126" y="4276192"/>
                <a:ext cx="998503" cy="312747"/>
                <a:chOff x="5316962" y="4095882"/>
                <a:chExt cx="998503" cy="312747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17C0894F-1E5C-9253-5D04-30F7B5E6047B}"/>
                    </a:ext>
                  </a:extLst>
                </p:cNvPr>
                <p:cNvGrpSpPr/>
                <p:nvPr/>
              </p:nvGrpSpPr>
              <p:grpSpPr>
                <a:xfrm>
                  <a:off x="5316962" y="4095882"/>
                  <a:ext cx="998503" cy="312747"/>
                  <a:chOff x="5316962" y="4095882"/>
                  <a:chExt cx="998503" cy="312747"/>
                </a:xfrm>
              </p:grpSpPr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FAE4411-82BA-2CED-44BB-0F8CBEBB4D59}"/>
                      </a:ext>
                    </a:extLst>
                  </p:cNvPr>
                  <p:cNvSpPr/>
                  <p:nvPr/>
                </p:nvSpPr>
                <p:spPr>
                  <a:xfrm>
                    <a:off x="5316962" y="4095882"/>
                    <a:ext cx="998503" cy="312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230F0B3D-A2A2-4C0E-F336-D36B2791D7FE}"/>
                      </a:ext>
                    </a:extLst>
                  </p:cNvPr>
                  <p:cNvGrpSpPr/>
                  <p:nvPr/>
                </p:nvGrpSpPr>
                <p:grpSpPr>
                  <a:xfrm>
                    <a:off x="5346867" y="4127401"/>
                    <a:ext cx="928973" cy="250583"/>
                    <a:chOff x="1068876" y="5462133"/>
                    <a:chExt cx="928973" cy="250583"/>
                  </a:xfrm>
                </p:grpSpPr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7F1CDDC3-11D1-661F-12D7-9DED97BFB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001" y="5462133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9E220284-B9B9-28AB-F2A9-CE825F362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876" y="5633171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</p:grp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8877B144-335B-6E89-BCE6-DD3FDDDA628D}"/>
                    </a:ext>
                  </a:extLst>
                </p:cNvPr>
                <p:cNvSpPr txBox="1"/>
                <p:nvPr/>
              </p:nvSpPr>
              <p:spPr>
                <a:xfrm>
                  <a:off x="5551675" y="4139131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3F30F47E-DDB3-F90C-6444-5D521E8A4B42}"/>
                  </a:ext>
                </a:extLst>
              </p:cNvPr>
              <p:cNvGrpSpPr/>
              <p:nvPr/>
            </p:nvGrpSpPr>
            <p:grpSpPr>
              <a:xfrm>
                <a:off x="4669420" y="3555793"/>
                <a:ext cx="2020598" cy="1298852"/>
                <a:chOff x="4823452" y="3340345"/>
                <a:chExt cx="2020598" cy="1298852"/>
              </a:xfrm>
            </p:grpSpPr>
            <p:sp>
              <p:nvSpPr>
                <p:cNvPr id="305" name="Right Brace 304">
                  <a:extLst>
                    <a:ext uri="{FF2B5EF4-FFF2-40B4-BE49-F238E27FC236}">
                      <a16:creationId xmlns:a16="http://schemas.microsoft.com/office/drawing/2014/main" id="{5DEBC1D3-6A1B-D58A-8C9D-E04A667E2470}"/>
                    </a:ext>
                  </a:extLst>
                </p:cNvPr>
                <p:cNvSpPr/>
                <p:nvPr/>
              </p:nvSpPr>
              <p:spPr>
                <a:xfrm rot="10800000">
                  <a:off x="4823452" y="3345529"/>
                  <a:ext cx="216826" cy="1262692"/>
                </a:xfrm>
                <a:prstGeom prst="rightBrace">
                  <a:avLst>
                    <a:gd name="adj1" fmla="val 78187"/>
                    <a:gd name="adj2" fmla="val 51997"/>
                  </a:avLst>
                </a:prstGeom>
                <a:ln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8FD510E6-D2CF-32F4-8D7D-0988C9544CCB}"/>
                    </a:ext>
                  </a:extLst>
                </p:cNvPr>
                <p:cNvSpPr/>
                <p:nvPr/>
              </p:nvSpPr>
              <p:spPr>
                <a:xfrm>
                  <a:off x="5038438" y="3350712"/>
                  <a:ext cx="1805612" cy="1262693"/>
                </a:xfrm>
                <a:prstGeom prst="rect">
                  <a:avLst/>
                </a:prstGeom>
                <a:noFill/>
                <a:ln w="6350">
                  <a:solidFill>
                    <a:srgbClr val="4472C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989C4905-F243-2B89-3F8D-BDE5F5815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35866" y="3340345"/>
                  <a:ext cx="2572" cy="1298852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A405299-303F-4879-8851-1C25C50D15D3}"/>
                  </a:ext>
                </a:extLst>
              </p:cNvPr>
              <p:cNvGrpSpPr/>
              <p:nvPr/>
            </p:nvGrpSpPr>
            <p:grpSpPr>
              <a:xfrm>
                <a:off x="4887763" y="4295220"/>
                <a:ext cx="475149" cy="285353"/>
                <a:chOff x="4887763" y="4295220"/>
                <a:chExt cx="475149" cy="285353"/>
              </a:xfrm>
            </p:grpSpPr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4A31CF6B-D579-1D6C-8965-0D1C11DE584F}"/>
                    </a:ext>
                  </a:extLst>
                </p:cNvPr>
                <p:cNvGrpSpPr/>
                <p:nvPr/>
              </p:nvGrpSpPr>
              <p:grpSpPr>
                <a:xfrm>
                  <a:off x="4981950" y="4295220"/>
                  <a:ext cx="303158" cy="285353"/>
                  <a:chOff x="6234207" y="4117807"/>
                  <a:chExt cx="303158" cy="2853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1" name="TextBox 290">
                        <a:extLst>
                          <a:ext uri="{FF2B5EF4-FFF2-40B4-BE49-F238E27FC236}">
                            <a16:creationId xmlns:a16="http://schemas.microsoft.com/office/drawing/2014/main" id="{0A6B9C6C-DD93-EA1A-DC9F-7EE35C4405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34207" y="4117807"/>
                        <a:ext cx="281423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>
                  <p:sp>
                    <p:nvSpPr>
                      <p:cNvPr id="291" name="TextBox 290">
                        <a:extLst>
                          <a:ext uri="{FF2B5EF4-FFF2-40B4-BE49-F238E27FC236}">
                            <a16:creationId xmlns:a16="http://schemas.microsoft.com/office/drawing/2014/main" id="{0A6B9C6C-DD93-EA1A-DC9F-7EE35C4405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34207" y="4117807"/>
                        <a:ext cx="281423" cy="10772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8333" r="-8333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72D8DB7D-3A6C-5B7A-ECFD-7351098810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1836" y="4295438"/>
                        <a:ext cx="295529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72D8DB7D-3A6C-5B7A-ECFD-7351098810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1836" y="4295438"/>
                        <a:ext cx="295529" cy="10772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1E8CA8-A934-4DA6-39BF-4DAB3A3E1BAF}"/>
                    </a:ext>
                  </a:extLst>
                </p:cNvPr>
                <p:cNvSpPr txBox="1"/>
                <p:nvPr/>
              </p:nvSpPr>
              <p:spPr>
                <a:xfrm>
                  <a:off x="4887763" y="4331368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006F101-E820-6EA0-950E-48EC9CDD6E40}"/>
                  </a:ext>
                </a:extLst>
              </p:cNvPr>
              <p:cNvGrpSpPr/>
              <p:nvPr/>
            </p:nvGrpSpPr>
            <p:grpSpPr>
              <a:xfrm>
                <a:off x="5277125" y="3733520"/>
                <a:ext cx="998503" cy="430637"/>
                <a:chOff x="786663" y="4349702"/>
                <a:chExt cx="998503" cy="43063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23760BD-368F-017D-3923-8D337724BE69}"/>
                    </a:ext>
                  </a:extLst>
                </p:cNvPr>
                <p:cNvSpPr/>
                <p:nvPr/>
              </p:nvSpPr>
              <p:spPr>
                <a:xfrm>
                  <a:off x="786663" y="4349702"/>
                  <a:ext cx="998503" cy="430637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95000"/>
                    </a:schemeClr>
                  </a:bgClr>
                </a:patt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97EE389-0254-EC5F-8F06-D7920194C734}"/>
                    </a:ext>
                  </a:extLst>
                </p:cNvPr>
                <p:cNvSpPr/>
                <p:nvPr/>
              </p:nvSpPr>
              <p:spPr>
                <a:xfrm>
                  <a:off x="817693" y="4388104"/>
                  <a:ext cx="927848" cy="795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7616138-982D-1787-A817-01029B55BCBC}"/>
                    </a:ext>
                  </a:extLst>
                </p:cNvPr>
                <p:cNvSpPr/>
                <p:nvPr/>
              </p:nvSpPr>
              <p:spPr>
                <a:xfrm>
                  <a:off x="817693" y="4499111"/>
                  <a:ext cx="927848" cy="795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B3184AC-1486-BEB7-9969-6C5BB4BC856E}"/>
                    </a:ext>
                  </a:extLst>
                </p:cNvPr>
                <p:cNvSpPr/>
                <p:nvPr/>
              </p:nvSpPr>
              <p:spPr>
                <a:xfrm>
                  <a:off x="816568" y="4670149"/>
                  <a:ext cx="927848" cy="795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9A1D2F-12EE-2AF7-94AC-F8829EAD27A2}"/>
                    </a:ext>
                  </a:extLst>
                </p:cNvPr>
                <p:cNvSpPr txBox="1"/>
                <p:nvPr/>
              </p:nvSpPr>
              <p:spPr>
                <a:xfrm>
                  <a:off x="1021376" y="4510841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CE42BC5-A473-FDBD-AA54-8A12986EDEEE}"/>
                  </a:ext>
                </a:extLst>
              </p:cNvPr>
              <p:cNvGrpSpPr/>
              <p:nvPr/>
            </p:nvGrpSpPr>
            <p:grpSpPr>
              <a:xfrm>
                <a:off x="4868666" y="3748714"/>
                <a:ext cx="475149" cy="401015"/>
                <a:chOff x="1709220" y="4368789"/>
                <a:chExt cx="475149" cy="40101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A4302A0-4AE9-89D0-05B2-AEE6B6B39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4299" y="4368789"/>
                      <a:ext cx="276101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b="1" dirty="0"/>
                    </a:p>
                  </p:txBody>
                </p:sp>
              </mc:Choice>
              <mc:Fallback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A4302A0-4AE9-89D0-05B2-AEE6B6B39A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4299" y="4368789"/>
                      <a:ext cx="276101" cy="10772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7391" r="-17391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3B80E91B-373C-068C-082C-588A820350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2942" y="4483768"/>
                      <a:ext cx="281423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b="1" dirty="0"/>
                    </a:p>
                  </p:txBody>
                </p:sp>
              </mc:Choice>
              <mc:Fallback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3B80E91B-373C-068C-082C-588A820350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2942" y="4483768"/>
                      <a:ext cx="281423" cy="10772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7391" r="-17391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E685503-B71E-0A7D-B4C6-86A26892CE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2259" y="4662082"/>
                      <a:ext cx="295529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LT" sz="7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7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7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LT" sz="700" b="1" dirty="0"/>
                    </a:p>
                  </p:txBody>
                </p:sp>
              </mc:Choice>
              <mc:Fallback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E685503-B71E-0A7D-B4C6-86A26892CE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2259" y="4662082"/>
                      <a:ext cx="295529" cy="10772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6667" r="-12500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300CF37-AE2E-7DFD-8F8F-31EF01081DB2}"/>
                    </a:ext>
                  </a:extLst>
                </p:cNvPr>
                <p:cNvSpPr txBox="1"/>
                <p:nvPr/>
              </p:nvSpPr>
              <p:spPr>
                <a:xfrm>
                  <a:off x="1709220" y="4529040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EA03436-0484-9E27-037E-465E51A7C496}"/>
                  </a:ext>
                </a:extLst>
              </p:cNvPr>
              <p:cNvGrpSpPr/>
              <p:nvPr/>
            </p:nvGrpSpPr>
            <p:grpSpPr>
              <a:xfrm>
                <a:off x="6286129" y="3771921"/>
                <a:ext cx="248020" cy="786550"/>
                <a:chOff x="6286129" y="3771921"/>
                <a:chExt cx="248020" cy="786550"/>
              </a:xfrm>
            </p:grpSpPr>
            <p:sp>
              <p:nvSpPr>
                <p:cNvPr id="91" name="U-turn Arrow 90">
                  <a:extLst>
                    <a:ext uri="{FF2B5EF4-FFF2-40B4-BE49-F238E27FC236}">
                      <a16:creationId xmlns:a16="http://schemas.microsoft.com/office/drawing/2014/main" id="{7CD1E3D6-3D0A-00C3-9776-3EEE40932302}"/>
                    </a:ext>
                  </a:extLst>
                </p:cNvPr>
                <p:cNvSpPr/>
                <p:nvPr/>
              </p:nvSpPr>
              <p:spPr>
                <a:xfrm rot="5400000" flipH="1">
                  <a:off x="6037449" y="4169867"/>
                  <a:ext cx="623210" cy="115774"/>
                </a:xfrm>
                <a:prstGeom prst="uturnArrow">
                  <a:avLst>
                    <a:gd name="adj1" fmla="val 6881"/>
                    <a:gd name="adj2" fmla="val 18049"/>
                    <a:gd name="adj3" fmla="val 21881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U-turn Arrow 91">
                  <a:extLst>
                    <a:ext uri="{FF2B5EF4-FFF2-40B4-BE49-F238E27FC236}">
                      <a16:creationId xmlns:a16="http://schemas.microsoft.com/office/drawing/2014/main" id="{9954C8A1-7577-DCCF-436F-F7BB94EDA353}"/>
                    </a:ext>
                  </a:extLst>
                </p:cNvPr>
                <p:cNvSpPr/>
                <p:nvPr/>
              </p:nvSpPr>
              <p:spPr>
                <a:xfrm rot="5400000" flipH="1">
                  <a:off x="6117865" y="4266421"/>
                  <a:ext cx="430625" cy="84996"/>
                </a:xfrm>
                <a:prstGeom prst="uturnArrow">
                  <a:avLst>
                    <a:gd name="adj1" fmla="val 7252"/>
                    <a:gd name="adj2" fmla="val 25000"/>
                    <a:gd name="adj3" fmla="val 32313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U-turn Arrow 92">
                  <a:extLst>
                    <a:ext uri="{FF2B5EF4-FFF2-40B4-BE49-F238E27FC236}">
                      <a16:creationId xmlns:a16="http://schemas.microsoft.com/office/drawing/2014/main" id="{657BABCC-DBD4-8A66-0DF0-3F76F5B812A3}"/>
                    </a:ext>
                  </a:extLst>
                </p:cNvPr>
                <p:cNvSpPr/>
                <p:nvPr/>
              </p:nvSpPr>
              <p:spPr>
                <a:xfrm rot="5400000" flipH="1">
                  <a:off x="6241083" y="4101504"/>
                  <a:ext cx="281397" cy="186321"/>
                </a:xfrm>
                <a:prstGeom prst="uturnArrow">
                  <a:avLst>
                    <a:gd name="adj1" fmla="val 2660"/>
                    <a:gd name="adj2" fmla="val 10134"/>
                    <a:gd name="adj3" fmla="val 16524"/>
                    <a:gd name="adj4" fmla="val 34855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U-turn Arrow 94">
                  <a:extLst>
                    <a:ext uri="{FF2B5EF4-FFF2-40B4-BE49-F238E27FC236}">
                      <a16:creationId xmlns:a16="http://schemas.microsoft.com/office/drawing/2014/main" id="{C0E05827-55FC-BCB9-5304-A80C5EEEAECD}"/>
                    </a:ext>
                  </a:extLst>
                </p:cNvPr>
                <p:cNvSpPr/>
                <p:nvPr/>
              </p:nvSpPr>
              <p:spPr>
                <a:xfrm rot="5400000" flipH="1">
                  <a:off x="5989169" y="4107955"/>
                  <a:ext cx="748472" cy="152559"/>
                </a:xfrm>
                <a:prstGeom prst="uturnArrow">
                  <a:avLst>
                    <a:gd name="adj1" fmla="val 4800"/>
                    <a:gd name="adj2" fmla="val 13887"/>
                    <a:gd name="adj3" fmla="val 17719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U-turn Arrow 95">
                  <a:extLst>
                    <a:ext uri="{FF2B5EF4-FFF2-40B4-BE49-F238E27FC236}">
                      <a16:creationId xmlns:a16="http://schemas.microsoft.com/office/drawing/2014/main" id="{2633AEBA-11AB-8F86-A22E-D12DA15E80FB}"/>
                    </a:ext>
                  </a:extLst>
                </p:cNvPr>
                <p:cNvSpPr/>
                <p:nvPr/>
              </p:nvSpPr>
              <p:spPr>
                <a:xfrm rot="5400000" flipH="1">
                  <a:off x="6161200" y="4011034"/>
                  <a:ext cx="469166" cy="212955"/>
                </a:xfrm>
                <a:prstGeom prst="uturnArrow">
                  <a:avLst>
                    <a:gd name="adj1" fmla="val 2872"/>
                    <a:gd name="adj2" fmla="val 8643"/>
                    <a:gd name="adj3" fmla="val 13543"/>
                    <a:gd name="adj4" fmla="val 34855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U-turn Arrow 96">
                  <a:extLst>
                    <a:ext uri="{FF2B5EF4-FFF2-40B4-BE49-F238E27FC236}">
                      <a16:creationId xmlns:a16="http://schemas.microsoft.com/office/drawing/2014/main" id="{3EC765C7-40CE-F7C9-F060-EB214DD4EE10}"/>
                    </a:ext>
                  </a:extLst>
                </p:cNvPr>
                <p:cNvSpPr/>
                <p:nvPr/>
              </p:nvSpPr>
              <p:spPr>
                <a:xfrm rot="5400000" flipH="1">
                  <a:off x="6110620" y="3947430"/>
                  <a:ext cx="599037" cy="248020"/>
                </a:xfrm>
                <a:prstGeom prst="uturnArrow">
                  <a:avLst>
                    <a:gd name="adj1" fmla="val 2872"/>
                    <a:gd name="adj2" fmla="val 8643"/>
                    <a:gd name="adj3" fmla="val 12263"/>
                    <a:gd name="adj4" fmla="val 34855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C3BA393-89DA-8BFA-E4BD-BD4A3B79C1B6}"/>
                </a:ext>
              </a:extLst>
            </p:cNvPr>
            <p:cNvGrpSpPr/>
            <p:nvPr/>
          </p:nvGrpSpPr>
          <p:grpSpPr>
            <a:xfrm>
              <a:off x="355739" y="4012083"/>
              <a:ext cx="1829648" cy="892937"/>
              <a:chOff x="355739" y="4012083"/>
              <a:chExt cx="1829648" cy="892937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CBFC9EE-7131-E40A-8D47-C8A6A8C64C9B}"/>
                  </a:ext>
                </a:extLst>
              </p:cNvPr>
              <p:cNvGrpSpPr/>
              <p:nvPr/>
            </p:nvGrpSpPr>
            <p:grpSpPr>
              <a:xfrm>
                <a:off x="355739" y="4012083"/>
                <a:ext cx="1829648" cy="892937"/>
                <a:chOff x="648641" y="3953717"/>
                <a:chExt cx="1829648" cy="892937"/>
              </a:xfrm>
            </p:grpSpPr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25C6D01D-CC64-5F6E-73C2-6D819286E5F9}"/>
                    </a:ext>
                  </a:extLst>
                </p:cNvPr>
                <p:cNvGrpSpPr/>
                <p:nvPr/>
              </p:nvGrpSpPr>
              <p:grpSpPr>
                <a:xfrm>
                  <a:off x="648641" y="3953717"/>
                  <a:ext cx="1829648" cy="892937"/>
                  <a:chOff x="698276" y="3892576"/>
                  <a:chExt cx="1829648" cy="892937"/>
                </a:xfrm>
              </p:grpSpPr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1A1E788C-6069-FB6E-B9A0-38228EFFD7F4}"/>
                      </a:ext>
                    </a:extLst>
                  </p:cNvPr>
                  <p:cNvGrpSpPr/>
                  <p:nvPr/>
                </p:nvGrpSpPr>
                <p:grpSpPr>
                  <a:xfrm>
                    <a:off x="782513" y="4077795"/>
                    <a:ext cx="1515412" cy="430637"/>
                    <a:chOff x="901455" y="4080454"/>
                    <a:chExt cx="1515412" cy="430637"/>
                  </a:xfrm>
                </p:grpSpPr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6ED9671E-7605-B898-68DB-81FB6D2930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455" y="4080454"/>
                      <a:ext cx="1192790" cy="430637"/>
                      <a:chOff x="901455" y="4080454"/>
                      <a:chExt cx="1192790" cy="430637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9F3CFD55-6634-000E-2A22-5B677CABF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5742" y="4080454"/>
                        <a:ext cx="998503" cy="430637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bg1">
                            <a:lumMod val="75000"/>
                          </a:schemeClr>
                        </a:fgClr>
                        <a:bgClr>
                          <a:schemeClr val="bg1">
                            <a:lumMod val="95000"/>
                          </a:schemeClr>
                        </a:bgClr>
                      </a:patt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EF7C59FB-5A6B-0C3F-CF83-E8D4B7AF55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1455" y="4118856"/>
                        <a:ext cx="1153165" cy="361592"/>
                        <a:chOff x="699878" y="5517999"/>
                        <a:chExt cx="1153165" cy="361592"/>
                      </a:xfrm>
                    </p:grpSpPr>
                    <p:grpSp>
                      <p:nvGrpSpPr>
                        <p:cNvPr id="321" name="Group 320">
                          <a:extLst>
                            <a:ext uri="{FF2B5EF4-FFF2-40B4-BE49-F238E27FC236}">
                              <a16:creationId xmlns:a16="http://schemas.microsoft.com/office/drawing/2014/main" id="{1F1A3B1E-A99B-E01D-47E4-35BD30AE14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878" y="5517999"/>
                          <a:ext cx="1153165" cy="361592"/>
                          <a:chOff x="701891" y="5345104"/>
                          <a:chExt cx="1153165" cy="361592"/>
                        </a:xfrm>
                      </p:grpSpPr>
                      <p:grpSp>
                        <p:nvGrpSpPr>
                          <p:cNvPr id="323" name="Group 322">
                            <a:extLst>
                              <a:ext uri="{FF2B5EF4-FFF2-40B4-BE49-F238E27FC236}">
                                <a16:creationId xmlns:a16="http://schemas.microsoft.com/office/drawing/2014/main" id="{9E2DF42D-9BB4-896E-D691-9F1B5025AE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6083" y="5345104"/>
                            <a:ext cx="928973" cy="361590"/>
                            <a:chOff x="926083" y="5345104"/>
                            <a:chExt cx="928973" cy="361590"/>
                          </a:xfrm>
                        </p:grpSpPr>
                        <p:sp>
                          <p:nvSpPr>
                            <p:cNvPr id="327" name="Rectangle 326">
                              <a:extLst>
                                <a:ext uri="{FF2B5EF4-FFF2-40B4-BE49-F238E27FC236}">
                                  <a16:creationId xmlns:a16="http://schemas.microsoft.com/office/drawing/2014/main" id="{706BE1CC-60B0-F04C-FB38-C081988E25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208" y="5345104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  <p:sp>
                          <p:nvSpPr>
                            <p:cNvPr id="328" name="Rectangle 327">
                              <a:extLst>
                                <a:ext uri="{FF2B5EF4-FFF2-40B4-BE49-F238E27FC236}">
                                  <a16:creationId xmlns:a16="http://schemas.microsoft.com/office/drawing/2014/main" id="{EE4E9485-0C0E-4AC2-6C2E-4CA906A7EE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208" y="5456111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  <p:sp>
                          <p:nvSpPr>
                            <p:cNvPr id="329" name="Rectangle 328">
                              <a:extLst>
                                <a:ext uri="{FF2B5EF4-FFF2-40B4-BE49-F238E27FC236}">
                                  <a16:creationId xmlns:a16="http://schemas.microsoft.com/office/drawing/2014/main" id="{4762F696-0752-4758-51F7-E31E5CE9B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6083" y="5627149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</p:grpSp>
                      <p:sp>
                        <p:nvSpPr>
                          <p:cNvPr id="324" name="U-turn Arrow 323">
                            <a:extLst>
                              <a:ext uri="{FF2B5EF4-FFF2-40B4-BE49-F238E27FC236}">
                                <a16:creationId xmlns:a16="http://schemas.microsoft.com/office/drawing/2014/main" id="{D2B51CD0-0ECD-2CAC-5BAA-2924620405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659130" y="5477781"/>
                            <a:ext cx="342057" cy="115774"/>
                          </a:xfrm>
                          <a:prstGeom prst="uturnArrow">
                            <a:avLst>
                              <a:gd name="adj1" fmla="val 6881"/>
                              <a:gd name="adj2" fmla="val 18049"/>
                              <a:gd name="adj3" fmla="val 21881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5" name="U-turn Arrow 324">
                            <a:extLst>
                              <a:ext uri="{FF2B5EF4-FFF2-40B4-BE49-F238E27FC236}">
                                <a16:creationId xmlns:a16="http://schemas.microsoft.com/office/drawing/2014/main" id="{795159FE-32F8-56CA-E373-CECA6E9C78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763874" y="5419429"/>
                            <a:ext cx="164321" cy="84996"/>
                          </a:xfrm>
                          <a:prstGeom prst="uturnArrow">
                            <a:avLst>
                              <a:gd name="adj1" fmla="val 10990"/>
                              <a:gd name="adj2" fmla="val 25000"/>
                              <a:gd name="adj3" fmla="val 32313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6" name="U-turn Arrow 325">
                            <a:extLst>
                              <a:ext uri="{FF2B5EF4-FFF2-40B4-BE49-F238E27FC236}">
                                <a16:creationId xmlns:a16="http://schemas.microsoft.com/office/drawing/2014/main" id="{79D2EE89-A5BC-41C8-77FC-578D672B57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715084" y="5480981"/>
                            <a:ext cx="159935" cy="186321"/>
                          </a:xfrm>
                          <a:prstGeom prst="uturnArrow">
                            <a:avLst>
                              <a:gd name="adj1" fmla="val 4364"/>
                              <a:gd name="adj2" fmla="val 12690"/>
                              <a:gd name="adj3" fmla="val 16522"/>
                              <a:gd name="adj4" fmla="val 34855"/>
                              <a:gd name="adj5" fmla="val 10000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22" name="TextBox 321">
                          <a:extLst>
                            <a:ext uri="{FF2B5EF4-FFF2-40B4-BE49-F238E27FC236}">
                              <a16:creationId xmlns:a16="http://schemas.microsoft.com/office/drawing/2014/main" id="{82B519B4-09CE-52CF-C379-434A2F96E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28878" y="5640736"/>
                          <a:ext cx="475149" cy="18819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en-LT" sz="623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Abadi" panose="020F0502020204030204" pitchFamily="34" charset="0"/>
                              <a:cs typeface="Abadi" panose="020F0502020204030204" pitchFamily="34" charset="0"/>
                            </a:rPr>
                            <a:t>. . .</a:t>
                          </a:r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6" name="TextBox 315">
                          <a:extLst>
                            <a:ext uri="{FF2B5EF4-FFF2-40B4-BE49-F238E27FC236}">
                              <a16:creationId xmlns:a16="http://schemas.microsoft.com/office/drawing/2014/main" id="{74D1AB12-46DF-9AD4-CBBF-7C71705628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3378" y="4099541"/>
                          <a:ext cx="276101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16" name="TextBox 315">
                          <a:extLst>
                            <a:ext uri="{FF2B5EF4-FFF2-40B4-BE49-F238E27FC236}">
                              <a16:creationId xmlns:a16="http://schemas.microsoft.com/office/drawing/2014/main" id="{74D1AB12-46DF-9AD4-CBBF-7C71705628E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3378" y="4099541"/>
                          <a:ext cx="276101" cy="10772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8182" r="-18182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7" name="TextBox 316">
                          <a:extLst>
                            <a:ext uri="{FF2B5EF4-FFF2-40B4-BE49-F238E27FC236}">
                              <a16:creationId xmlns:a16="http://schemas.microsoft.com/office/drawing/2014/main" id="{A0DD8496-3A0C-8510-E2BF-8971DC4909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2021" y="4214520"/>
                          <a:ext cx="281423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17" name="TextBox 316">
                          <a:extLst>
                            <a:ext uri="{FF2B5EF4-FFF2-40B4-BE49-F238E27FC236}">
                              <a16:creationId xmlns:a16="http://schemas.microsoft.com/office/drawing/2014/main" id="{A0DD8496-3A0C-8510-E2BF-8971DC49098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2021" y="4214520"/>
                          <a:ext cx="281423" cy="10772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2500" r="-125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8" name="TextBox 317">
                          <a:extLst>
                            <a:ext uri="{FF2B5EF4-FFF2-40B4-BE49-F238E27FC236}">
                              <a16:creationId xmlns:a16="http://schemas.microsoft.com/office/drawing/2014/main" id="{08BC2BB4-D307-EC7C-439F-1ABC35A83D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1338" y="4392834"/>
                          <a:ext cx="295529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18" name="TextBox 317">
                          <a:extLst>
                            <a:ext uri="{FF2B5EF4-FFF2-40B4-BE49-F238E27FC236}">
                              <a16:creationId xmlns:a16="http://schemas.microsoft.com/office/drawing/2014/main" id="{08BC2BB4-D307-EC7C-439F-1ABC35A83D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1338" y="4392834"/>
                          <a:ext cx="295529" cy="10772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2000" r="-12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0D58ACBB-86AE-4C25-D12B-E3CAF661A112}"/>
                      </a:ext>
                    </a:extLst>
                  </p:cNvPr>
                  <p:cNvGrpSpPr/>
                  <p:nvPr/>
                </p:nvGrpSpPr>
                <p:grpSpPr>
                  <a:xfrm>
                    <a:off x="698276" y="3892576"/>
                    <a:ext cx="1829648" cy="892937"/>
                    <a:chOff x="698612" y="3962922"/>
                    <a:chExt cx="1829648" cy="718062"/>
                  </a:xfrm>
                </p:grpSpPr>
                <p:sp>
                  <p:nvSpPr>
                    <p:cNvPr id="312" name="Right Brace 311">
                      <a:extLst>
                        <a:ext uri="{FF2B5EF4-FFF2-40B4-BE49-F238E27FC236}">
                          <a16:creationId xmlns:a16="http://schemas.microsoft.com/office/drawing/2014/main" id="{EF9EF6A1-E626-493B-0D3D-28ECFF0DE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34" y="3970593"/>
                      <a:ext cx="216826" cy="657083"/>
                    </a:xfrm>
                    <a:prstGeom prst="rightBrace">
                      <a:avLst>
                        <a:gd name="adj1" fmla="val 78187"/>
                        <a:gd name="adj2" fmla="val 46528"/>
                      </a:avLst>
                    </a:prstGeom>
                    <a:ln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88E772D2-4DAC-2F5E-F2DA-F832EEB60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612" y="3970592"/>
                      <a:ext cx="1632999" cy="652237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4472C4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cxnSp>
                  <p:nvCxnSpPr>
                    <p:cNvPr id="314" name="Straight Connector 313">
                      <a:extLst>
                        <a:ext uri="{FF2B5EF4-FFF2-40B4-BE49-F238E27FC236}">
                          <a16:creationId xmlns:a16="http://schemas.microsoft.com/office/drawing/2014/main" id="{0E27781D-2666-158C-7F2F-486BED9145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317820" y="3962922"/>
                      <a:ext cx="4813" cy="718062"/>
                    </a:xfrm>
                    <a:prstGeom prst="line">
                      <a:avLst/>
                    </a:prstGeom>
                    <a:ln w="38100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3D14617-2CD6-E5F6-A7FF-2258A344A333}"/>
                    </a:ext>
                  </a:extLst>
                </p:cNvPr>
                <p:cNvSpPr txBox="1"/>
                <p:nvPr/>
              </p:nvSpPr>
              <p:spPr>
                <a:xfrm>
                  <a:off x="1849722" y="4318274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E1A5728-5220-87A3-4BFD-458EE2B40719}"/>
                  </a:ext>
                </a:extLst>
              </p:cNvPr>
              <p:cNvGrpSpPr/>
              <p:nvPr/>
            </p:nvGrpSpPr>
            <p:grpSpPr>
              <a:xfrm>
                <a:off x="440092" y="4235704"/>
                <a:ext cx="186642" cy="342057"/>
                <a:chOff x="931439" y="3515865"/>
                <a:chExt cx="186642" cy="342057"/>
              </a:xfrm>
            </p:grpSpPr>
            <p:sp>
              <p:nvSpPr>
                <p:cNvPr id="111" name="U-turn Arrow 110">
                  <a:extLst>
                    <a:ext uri="{FF2B5EF4-FFF2-40B4-BE49-F238E27FC236}">
                      <a16:creationId xmlns:a16="http://schemas.microsoft.com/office/drawing/2014/main" id="{C86E2044-C625-A07E-C5FA-F025C7117485}"/>
                    </a:ext>
                  </a:extLst>
                </p:cNvPr>
                <p:cNvSpPr/>
                <p:nvPr/>
              </p:nvSpPr>
              <p:spPr>
                <a:xfrm rot="16200000">
                  <a:off x="888678" y="3629007"/>
                  <a:ext cx="342057" cy="115774"/>
                </a:xfrm>
                <a:prstGeom prst="uturnArrow">
                  <a:avLst>
                    <a:gd name="adj1" fmla="val 6881"/>
                    <a:gd name="adj2" fmla="val 18049"/>
                    <a:gd name="adj3" fmla="val 21881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U-turn Arrow 112">
                  <a:extLst>
                    <a:ext uri="{FF2B5EF4-FFF2-40B4-BE49-F238E27FC236}">
                      <a16:creationId xmlns:a16="http://schemas.microsoft.com/office/drawing/2014/main" id="{1F4A9FA5-6A0C-BBCD-789A-8B415CD9E666}"/>
                    </a:ext>
                  </a:extLst>
                </p:cNvPr>
                <p:cNvSpPr/>
                <p:nvPr/>
              </p:nvSpPr>
              <p:spPr>
                <a:xfrm rot="16200000">
                  <a:off x="993422" y="3570655"/>
                  <a:ext cx="164321" cy="84996"/>
                </a:xfrm>
                <a:prstGeom prst="uturnArrow">
                  <a:avLst>
                    <a:gd name="adj1" fmla="val 10990"/>
                    <a:gd name="adj2" fmla="val 25000"/>
                    <a:gd name="adj3" fmla="val 32313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U-turn Arrow 113">
                  <a:extLst>
                    <a:ext uri="{FF2B5EF4-FFF2-40B4-BE49-F238E27FC236}">
                      <a16:creationId xmlns:a16="http://schemas.microsoft.com/office/drawing/2014/main" id="{41CA7FD1-EBEC-DC1D-B5B7-143F6D2C4933}"/>
                    </a:ext>
                  </a:extLst>
                </p:cNvPr>
                <p:cNvSpPr/>
                <p:nvPr/>
              </p:nvSpPr>
              <p:spPr>
                <a:xfrm rot="16200000">
                  <a:off x="944632" y="3632207"/>
                  <a:ext cx="159935" cy="186321"/>
                </a:xfrm>
                <a:prstGeom prst="uturnArrow">
                  <a:avLst>
                    <a:gd name="adj1" fmla="val 4364"/>
                    <a:gd name="adj2" fmla="val 12690"/>
                    <a:gd name="adj3" fmla="val 16522"/>
                    <a:gd name="adj4" fmla="val 34855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0B6091D-F781-3C77-1DBF-4A9BCEE6EA6B}"/>
                </a:ext>
              </a:extLst>
            </p:cNvPr>
            <p:cNvGrpSpPr/>
            <p:nvPr/>
          </p:nvGrpSpPr>
          <p:grpSpPr>
            <a:xfrm>
              <a:off x="514223" y="6349336"/>
              <a:ext cx="1677308" cy="1036285"/>
              <a:chOff x="514223" y="6349336"/>
              <a:chExt cx="1677308" cy="1036285"/>
            </a:xfrm>
          </p:grpSpPr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C020435B-1B27-DB14-BD63-54463C697583}"/>
                  </a:ext>
                </a:extLst>
              </p:cNvPr>
              <p:cNvGrpSpPr/>
              <p:nvPr/>
            </p:nvGrpSpPr>
            <p:grpSpPr>
              <a:xfrm>
                <a:off x="514223" y="6349336"/>
                <a:ext cx="1677308" cy="1036285"/>
                <a:chOff x="807125" y="6290970"/>
                <a:chExt cx="1677308" cy="1036285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0CCDC57D-A654-CE83-477B-AEC55E84B604}"/>
                    </a:ext>
                  </a:extLst>
                </p:cNvPr>
                <p:cNvGrpSpPr/>
                <p:nvPr/>
              </p:nvGrpSpPr>
              <p:grpSpPr>
                <a:xfrm>
                  <a:off x="807125" y="6290970"/>
                  <a:ext cx="1677308" cy="1036285"/>
                  <a:chOff x="806968" y="6279100"/>
                  <a:chExt cx="1677308" cy="1036285"/>
                </a:xfrm>
              </p:grpSpPr>
              <p:grpSp>
                <p:nvGrpSpPr>
                  <p:cNvPr id="372" name="Group 371">
                    <a:extLst>
                      <a:ext uri="{FF2B5EF4-FFF2-40B4-BE49-F238E27FC236}">
                        <a16:creationId xmlns:a16="http://schemas.microsoft.com/office/drawing/2014/main" id="{845B9E88-6760-BE1E-78CD-3D6D8FC764CA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8" y="6279100"/>
                    <a:ext cx="1677308" cy="1031963"/>
                    <a:chOff x="806968" y="6279100"/>
                    <a:chExt cx="1677308" cy="1031963"/>
                  </a:xfrm>
                </p:grpSpPr>
                <p:grpSp>
                  <p:nvGrpSpPr>
                    <p:cNvPr id="371" name="Group 370">
                      <a:extLst>
                        <a:ext uri="{FF2B5EF4-FFF2-40B4-BE49-F238E27FC236}">
                          <a16:creationId xmlns:a16="http://schemas.microsoft.com/office/drawing/2014/main" id="{8A4752FD-ABC8-D1D1-337E-C8056F9A5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6968" y="6279100"/>
                      <a:ext cx="1677308" cy="1031963"/>
                      <a:chOff x="806968" y="6279100"/>
                      <a:chExt cx="1677308" cy="1031963"/>
                    </a:xfrm>
                  </p:grpSpPr>
                  <p:grpSp>
                    <p:nvGrpSpPr>
                      <p:cNvPr id="265" name="Group 264">
                        <a:extLst>
                          <a:ext uri="{FF2B5EF4-FFF2-40B4-BE49-F238E27FC236}">
                            <a16:creationId xmlns:a16="http://schemas.microsoft.com/office/drawing/2014/main" id="{0C334540-9480-5B2C-378E-7882012D81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6968" y="6279100"/>
                        <a:ext cx="1677308" cy="1031963"/>
                        <a:chOff x="800448" y="5888832"/>
                        <a:chExt cx="1677308" cy="1031963"/>
                      </a:xfrm>
                    </p:grpSpPr>
                    <p:sp>
                      <p:nvSpPr>
                        <p:cNvPr id="266" name="Right Brace 265">
                          <a:extLst>
                            <a:ext uri="{FF2B5EF4-FFF2-40B4-BE49-F238E27FC236}">
                              <a16:creationId xmlns:a16="http://schemas.microsoft.com/office/drawing/2014/main" id="{D6635A53-414C-7E9D-61F8-20E42BE64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60930" y="5888832"/>
                          <a:ext cx="216826" cy="1031963"/>
                        </a:xfrm>
                        <a:prstGeom prst="rightBrace">
                          <a:avLst>
                            <a:gd name="adj1" fmla="val 78187"/>
                            <a:gd name="adj2" fmla="val 50476"/>
                          </a:avLst>
                        </a:prstGeom>
                        <a:ln>
                          <a:solidFill>
                            <a:srgbClr val="4472C4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 dirty="0"/>
                        </a:p>
                      </p:txBody>
                    </p:sp>
                    <p:sp>
                      <p:nvSpPr>
                        <p:cNvPr id="267" name="Rectangle 266">
                          <a:extLst>
                            <a:ext uri="{FF2B5EF4-FFF2-40B4-BE49-F238E27FC236}">
                              <a16:creationId xmlns:a16="http://schemas.microsoft.com/office/drawing/2014/main" id="{353309E5-0FF8-C9AB-4C36-1793149C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0448" y="5894023"/>
                          <a:ext cx="1458108" cy="102677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4472C4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LT"/>
                        </a:p>
                      </p:txBody>
                    </p:sp>
                  </p:grpSp>
                  <p:grpSp>
                    <p:nvGrpSpPr>
                      <p:cNvPr id="370" name="Group 369">
                        <a:extLst>
                          <a:ext uri="{FF2B5EF4-FFF2-40B4-BE49-F238E27FC236}">
                            <a16:creationId xmlns:a16="http://schemas.microsoft.com/office/drawing/2014/main" id="{571F0D45-2A6E-A86C-B896-BEE1BB28D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7908" y="6378843"/>
                        <a:ext cx="1295125" cy="859296"/>
                        <a:chOff x="947908" y="6378843"/>
                        <a:chExt cx="1295125" cy="859296"/>
                      </a:xfrm>
                    </p:grpSpPr>
                    <p:grpSp>
                      <p:nvGrpSpPr>
                        <p:cNvPr id="369" name="Group 368">
                          <a:extLst>
                            <a:ext uri="{FF2B5EF4-FFF2-40B4-BE49-F238E27FC236}">
                              <a16:creationId xmlns:a16="http://schemas.microsoft.com/office/drawing/2014/main" id="{6E9908CF-8041-90BD-1A2B-61B4585092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7908" y="6378843"/>
                          <a:ext cx="999891" cy="859296"/>
                          <a:chOff x="947908" y="6378843"/>
                          <a:chExt cx="999891" cy="859296"/>
                        </a:xfrm>
                      </p:grpSpPr>
                      <p:grpSp>
                        <p:nvGrpSpPr>
                          <p:cNvPr id="368" name="Group 367">
                            <a:extLst>
                              <a:ext uri="{FF2B5EF4-FFF2-40B4-BE49-F238E27FC236}">
                                <a16:creationId xmlns:a16="http://schemas.microsoft.com/office/drawing/2014/main" id="{768D2D24-DAFA-FB2A-8202-F61E232D5F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7908" y="6539660"/>
                            <a:ext cx="999891" cy="698479"/>
                            <a:chOff x="947908" y="6539660"/>
                            <a:chExt cx="999891" cy="698479"/>
                          </a:xfrm>
                        </p:grpSpPr>
                        <p:grpSp>
                          <p:nvGrpSpPr>
                            <p:cNvPr id="367" name="Group 366">
                              <a:extLst>
                                <a:ext uri="{FF2B5EF4-FFF2-40B4-BE49-F238E27FC236}">
                                  <a16:creationId xmlns:a16="http://schemas.microsoft.com/office/drawing/2014/main" id="{C01118F4-F8D2-BC66-0442-1F7F32D5F9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47908" y="6539660"/>
                              <a:ext cx="999891" cy="698479"/>
                              <a:chOff x="947908" y="6539660"/>
                              <a:chExt cx="999891" cy="698479"/>
                            </a:xfrm>
                          </p:grpSpPr>
                          <p:grpSp>
                            <p:nvGrpSpPr>
                              <p:cNvPr id="365" name="Group 364">
                                <a:extLst>
                                  <a:ext uri="{FF2B5EF4-FFF2-40B4-BE49-F238E27FC236}">
                                    <a16:creationId xmlns:a16="http://schemas.microsoft.com/office/drawing/2014/main" id="{E317C52E-0C29-D2B5-4344-C50454B452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47908" y="6539660"/>
                                <a:ext cx="999891" cy="611663"/>
                                <a:chOff x="947908" y="6539660"/>
                                <a:chExt cx="999891" cy="611663"/>
                              </a:xfrm>
                            </p:grpSpPr>
                            <p:sp>
                              <p:nvSpPr>
                                <p:cNvPr id="272" name="Rectangle 271">
                                  <a:extLst>
                                    <a:ext uri="{FF2B5EF4-FFF2-40B4-BE49-F238E27FC236}">
                                      <a16:creationId xmlns:a16="http://schemas.microsoft.com/office/drawing/2014/main" id="{6DF22E97-0FF3-7ACF-D5F1-0CA5680C2F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49238" y="6539660"/>
                                  <a:ext cx="998502" cy="611663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 dirty="0"/>
                                </a:p>
                              </p:txBody>
                            </p:sp>
                            <p:sp>
                              <p:nvSpPr>
                                <p:cNvPr id="338" name="Rectangle 337">
                                  <a:extLst>
                                    <a:ext uri="{FF2B5EF4-FFF2-40B4-BE49-F238E27FC236}">
                                      <a16:creationId xmlns:a16="http://schemas.microsoft.com/office/drawing/2014/main" id="{FD7338A6-2EAF-2E9C-DA52-3ABF84EFFE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47908" y="6540338"/>
                                  <a:ext cx="999891" cy="380053"/>
                                </a:xfrm>
                                <a:prstGeom prst="rect">
                                  <a:avLst/>
                                </a:prstGeom>
                                <a:pattFill prst="pct10">
                                  <a:fgClr>
                                    <a:schemeClr val="bg1">
                                      <a:lumMod val="75000"/>
                                    </a:schemeClr>
                                  </a:fgClr>
                                  <a:bgClr>
                                    <a:schemeClr val="bg1">
                                      <a:lumMod val="95000"/>
                                    </a:schemeClr>
                                  </a:bgClr>
                                </a:patt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254" name="Group 253">
                                <a:extLst>
                                  <a:ext uri="{FF2B5EF4-FFF2-40B4-BE49-F238E27FC236}">
                                    <a16:creationId xmlns:a16="http://schemas.microsoft.com/office/drawing/2014/main" id="{EB776D7E-B89A-E70D-04A7-3F1B8AF538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83037" y="6982453"/>
                                <a:ext cx="947271" cy="255686"/>
                                <a:chOff x="1173197" y="5839965"/>
                                <a:chExt cx="947271" cy="255686"/>
                              </a:xfrm>
                            </p:grpSpPr>
                            <p:sp>
                              <p:nvSpPr>
                                <p:cNvPr id="256" name="Rectangle 255">
                                  <a:extLst>
                                    <a:ext uri="{FF2B5EF4-FFF2-40B4-BE49-F238E27FC236}">
                                      <a16:creationId xmlns:a16="http://schemas.microsoft.com/office/drawing/2014/main" id="{0B451CD2-4B66-8DF6-0D85-72333613046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74090" y="5906046"/>
                                  <a:ext cx="927848" cy="7954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57" name="Rectangle 256">
                                  <a:extLst>
                                    <a:ext uri="{FF2B5EF4-FFF2-40B4-BE49-F238E27FC236}">
                                      <a16:creationId xmlns:a16="http://schemas.microsoft.com/office/drawing/2014/main" id="{E784A6BF-8717-DACE-C47E-CAE2CE4C1B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06695" y="5922958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58" name="Rectangle 257">
                                  <a:extLst>
                                    <a:ext uri="{FF2B5EF4-FFF2-40B4-BE49-F238E27FC236}">
                                      <a16:creationId xmlns:a16="http://schemas.microsoft.com/office/drawing/2014/main" id="{B6074606-9DEC-0D89-1663-86F7E7E8716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428148" y="5922958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59" name="Rectangle 258">
                                  <a:extLst>
                                    <a:ext uri="{FF2B5EF4-FFF2-40B4-BE49-F238E27FC236}">
                                      <a16:creationId xmlns:a16="http://schemas.microsoft.com/office/drawing/2014/main" id="{0C784EC0-D197-A23D-8DF9-2AB53DA637B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81229" y="5922957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60" name="TextBox 259">
                                  <a:extLst>
                                    <a:ext uri="{FF2B5EF4-FFF2-40B4-BE49-F238E27FC236}">
                                      <a16:creationId xmlns:a16="http://schemas.microsoft.com/office/drawing/2014/main" id="{9E03413D-4C36-8564-705D-B320E80AABE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513519" y="5839965"/>
                                  <a:ext cx="475149" cy="18819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 anchor="ctr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LT" sz="623" dirty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Abadi" panose="020F0502020204030204" pitchFamily="34" charset="0"/>
                                      <a:cs typeface="Abadi" panose="020F0502020204030204" pitchFamily="34" charset="0"/>
                                    </a:rPr>
                                    <a:t>. . .</a:t>
                                  </a:r>
                                </a:p>
                              </p:txBody>
                            </p: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261" name="TextBox 260">
                                      <a:extLst>
                                        <a:ext uri="{FF2B5EF4-FFF2-40B4-BE49-F238E27FC236}">
                                          <a16:creationId xmlns:a16="http://schemas.microsoft.com/office/drawing/2014/main" id="{A465D24D-7847-1259-AEC6-F0DD8AF33E46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73197" y="5999700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en-LT" sz="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en-LT" sz="600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261" name="TextBox 260">
                                      <a:extLst>
                                        <a:ext uri="{FF2B5EF4-FFF2-40B4-BE49-F238E27FC236}">
                                          <a16:creationId xmlns:a16="http://schemas.microsoft.com/office/drawing/2014/main" id="{A465D24D-7847-1259-AEC6-F0DD8AF33E46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1173197" y="5999700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10"/>
                                      <a:stretch>
                                        <a:fillRect b="-22222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LT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262" name="TextBox 261">
                                      <a:extLst>
                                        <a:ext uri="{FF2B5EF4-FFF2-40B4-BE49-F238E27FC236}">
                                          <a16:creationId xmlns:a16="http://schemas.microsoft.com/office/drawing/2014/main" id="{D318E1F2-8999-1837-4571-495FD9AF8CB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387530" y="6003318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en-LT" sz="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en-LT" sz="600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262" name="TextBox 261">
                                      <a:extLst>
                                        <a:ext uri="{FF2B5EF4-FFF2-40B4-BE49-F238E27FC236}">
                                          <a16:creationId xmlns:a16="http://schemas.microsoft.com/office/drawing/2014/main" id="{D318E1F2-8999-1837-4571-495FD9AF8CB5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1387530" y="6003318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11"/>
                                      <a:stretch>
                                        <a:fillRect b="-25000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LT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263" name="TextBox 262">
                                      <a:extLst>
                                        <a:ext uri="{FF2B5EF4-FFF2-40B4-BE49-F238E27FC236}">
                                          <a16:creationId xmlns:a16="http://schemas.microsoft.com/office/drawing/2014/main" id="{CE342F80-A47C-39EE-523F-BCFC049E58FE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844367" y="5998902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en-LT" sz="6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oMath>
                                        </m:oMathPara>
                                      </a14:m>
                                      <a:endParaRPr lang="en-LT" sz="600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263" name="TextBox 262">
                                      <a:extLst>
                                        <a:ext uri="{FF2B5EF4-FFF2-40B4-BE49-F238E27FC236}">
                                          <a16:creationId xmlns:a16="http://schemas.microsoft.com/office/drawing/2014/main" id="{CE342F80-A47C-39EE-523F-BCFC049E58FE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1844367" y="5998902"/>
                                      <a:ext cx="276101" cy="92333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12"/>
                                      <a:stretch>
                                        <a:fillRect b="-22222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LT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69" name="TextBox 268">
                                  <a:extLst>
                                    <a:ext uri="{FF2B5EF4-FFF2-40B4-BE49-F238E27FC236}">
                                      <a16:creationId xmlns:a16="http://schemas.microsoft.com/office/drawing/2014/main" id="{0E231B27-0604-659B-59DE-B004EC69B11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85507" y="6661526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269" name="TextBox 268">
                                  <a:extLst>
                                    <a:ext uri="{FF2B5EF4-FFF2-40B4-BE49-F238E27FC236}">
                                      <a16:creationId xmlns:a16="http://schemas.microsoft.com/office/drawing/2014/main" id="{0E231B27-0604-659B-59DE-B004EC69B118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985507" y="6661526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3"/>
                                  <a:stretch>
                                    <a:fillRect b="-22222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270" name="TextBox 269">
                                  <a:extLst>
                                    <a:ext uri="{FF2B5EF4-FFF2-40B4-BE49-F238E27FC236}">
                                      <a16:creationId xmlns:a16="http://schemas.microsoft.com/office/drawing/2014/main" id="{C5C7C64F-0D9D-66A2-FD56-F7B77AE5C52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199840" y="6665144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270" name="TextBox 269">
                                  <a:extLst>
                                    <a:ext uri="{FF2B5EF4-FFF2-40B4-BE49-F238E27FC236}">
                                      <a16:creationId xmlns:a16="http://schemas.microsoft.com/office/drawing/2014/main" id="{C5C7C64F-0D9D-66A2-FD56-F7B77AE5C520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99840" y="6665144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4"/>
                                  <a:stretch>
                                    <a:fillRect b="-25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53" name="TextBox 352">
                                  <a:extLst>
                                    <a:ext uri="{FF2B5EF4-FFF2-40B4-BE49-F238E27FC236}">
                                      <a16:creationId xmlns:a16="http://schemas.microsoft.com/office/drawing/2014/main" id="{3FD1F12E-6553-5B58-F5E1-C77970166CE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654207" y="6668361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53" name="TextBox 352">
                                  <a:extLst>
                                    <a:ext uri="{FF2B5EF4-FFF2-40B4-BE49-F238E27FC236}">
                                      <a16:creationId xmlns:a16="http://schemas.microsoft.com/office/drawing/2014/main" id="{3FD1F12E-6553-5B58-F5E1-C77970166CE8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654207" y="6668361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5"/>
                                  <a:stretch>
                                    <a:fillRect b="-22222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273" name="Group 272">
                            <a:extLst>
                              <a:ext uri="{FF2B5EF4-FFF2-40B4-BE49-F238E27FC236}">
                                <a16:creationId xmlns:a16="http://schemas.microsoft.com/office/drawing/2014/main" id="{823DAF57-0F45-40AD-78EA-B6DF161711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86400" y="6378843"/>
                            <a:ext cx="927848" cy="311141"/>
                            <a:chOff x="937504" y="6839804"/>
                            <a:chExt cx="927848" cy="311141"/>
                          </a:xfrm>
                        </p:grpSpPr>
                        <p:sp>
                          <p:nvSpPr>
                            <p:cNvPr id="274" name="U-turn Arrow 273">
                              <a:extLst>
                                <a:ext uri="{FF2B5EF4-FFF2-40B4-BE49-F238E27FC236}">
                                  <a16:creationId xmlns:a16="http://schemas.microsoft.com/office/drawing/2014/main" id="{2325B3B2-05F8-AC0E-7CE1-037D8478C0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52694" y="6881368"/>
                              <a:ext cx="295733" cy="115774"/>
                            </a:xfrm>
                            <a:prstGeom prst="uturnArrow">
                              <a:avLst>
                                <a:gd name="adj1" fmla="val 6881"/>
                                <a:gd name="adj2" fmla="val 18049"/>
                                <a:gd name="adj3" fmla="val 21881"/>
                                <a:gd name="adj4" fmla="val 50000"/>
                                <a:gd name="adj5" fmla="val 98470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75" name="U-turn Arrow 274">
                              <a:extLst>
                                <a:ext uri="{FF2B5EF4-FFF2-40B4-BE49-F238E27FC236}">
                                  <a16:creationId xmlns:a16="http://schemas.microsoft.com/office/drawing/2014/main" id="{7CDF339D-494B-8618-7CB0-BABED66497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85847" y="6917598"/>
                              <a:ext cx="666235" cy="75426"/>
                            </a:xfrm>
                            <a:prstGeom prst="uturnArrow">
                              <a:avLst>
                                <a:gd name="adj1" fmla="val 10990"/>
                                <a:gd name="adj2" fmla="val 25000"/>
                                <a:gd name="adj3" fmla="val 32313"/>
                                <a:gd name="adj4" fmla="val 50000"/>
                                <a:gd name="adj5" fmla="val 98470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76" name="U-turn Arrow 275">
                              <a:extLst>
                                <a:ext uri="{FF2B5EF4-FFF2-40B4-BE49-F238E27FC236}">
                                  <a16:creationId xmlns:a16="http://schemas.microsoft.com/office/drawing/2014/main" id="{A8D3A44C-B066-C2B5-54CE-715DD6FF4D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84814" y="6839804"/>
                              <a:ext cx="508150" cy="153219"/>
                            </a:xfrm>
                            <a:prstGeom prst="uturnArrow">
                              <a:avLst>
                                <a:gd name="adj1" fmla="val 4364"/>
                                <a:gd name="adj2" fmla="val 12690"/>
                                <a:gd name="adj3" fmla="val 16522"/>
                                <a:gd name="adj4" fmla="val 50000"/>
                                <a:gd name="adj5" fmla="val 100000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277" name="Group 276">
                              <a:extLst>
                                <a:ext uri="{FF2B5EF4-FFF2-40B4-BE49-F238E27FC236}">
                                  <a16:creationId xmlns:a16="http://schemas.microsoft.com/office/drawing/2014/main" id="{80A48660-CDDE-8E7E-FB3D-B3565B3F39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37504" y="6962752"/>
                              <a:ext cx="927848" cy="188193"/>
                              <a:chOff x="937504" y="6962752"/>
                              <a:chExt cx="927848" cy="188193"/>
                            </a:xfrm>
                          </p:grpSpPr>
                          <p:grpSp>
                            <p:nvGrpSpPr>
                              <p:cNvPr id="278" name="Group 277">
                                <a:extLst>
                                  <a:ext uri="{FF2B5EF4-FFF2-40B4-BE49-F238E27FC236}">
                                    <a16:creationId xmlns:a16="http://schemas.microsoft.com/office/drawing/2014/main" id="{6565FA3B-2FCA-FF26-AC84-F76071477F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937504" y="7028833"/>
                                <a:ext cx="927848" cy="79545"/>
                                <a:chOff x="937504" y="7028833"/>
                                <a:chExt cx="927848" cy="79545"/>
                              </a:xfrm>
                            </p:grpSpPr>
                            <p:sp>
                              <p:nvSpPr>
                                <p:cNvPr id="280" name="Rectangle 279">
                                  <a:extLst>
                                    <a:ext uri="{FF2B5EF4-FFF2-40B4-BE49-F238E27FC236}">
                                      <a16:creationId xmlns:a16="http://schemas.microsoft.com/office/drawing/2014/main" id="{2085A8B7-3168-02B5-03C1-9E421B940E5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37504" y="7028833"/>
                                  <a:ext cx="927848" cy="7954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81" name="Rectangle 280">
                                  <a:extLst>
                                    <a:ext uri="{FF2B5EF4-FFF2-40B4-BE49-F238E27FC236}">
                                      <a16:creationId xmlns:a16="http://schemas.microsoft.com/office/drawing/2014/main" id="{D40E6FCE-793E-2862-13D5-EE3CB197C09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70109" y="7045745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82" name="Rectangle 281">
                                  <a:extLst>
                                    <a:ext uri="{FF2B5EF4-FFF2-40B4-BE49-F238E27FC236}">
                                      <a16:creationId xmlns:a16="http://schemas.microsoft.com/office/drawing/2014/main" id="{F05B8CAF-CCA6-6046-442B-03A8CAF6230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191562" y="7045745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  <p:sp>
                              <p:nvSpPr>
                                <p:cNvPr id="283" name="Rectangle 282">
                                  <a:extLst>
                                    <a:ext uri="{FF2B5EF4-FFF2-40B4-BE49-F238E27FC236}">
                                      <a16:creationId xmlns:a16="http://schemas.microsoft.com/office/drawing/2014/main" id="{A0E15B92-9D4C-B2CC-56E7-7E1BE46054B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644643" y="7045744"/>
                                  <a:ext cx="188848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635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/>
                                </a:p>
                              </p:txBody>
                            </p:sp>
                          </p:grpSp>
                          <p:sp>
                            <p:nvSpPr>
                              <p:cNvPr id="279" name="TextBox 278">
                                <a:extLst>
                                  <a:ext uri="{FF2B5EF4-FFF2-40B4-BE49-F238E27FC236}">
                                    <a16:creationId xmlns:a16="http://schemas.microsoft.com/office/drawing/2014/main" id="{80ABF748-1673-EC83-F521-DA01929EC4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76933" y="6962752"/>
                                <a:ext cx="475149" cy="18819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ctr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LT" sz="623" dirty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Abadi" panose="020F0502020204030204" pitchFamily="34" charset="0"/>
                                    <a:cs typeface="Abadi" panose="020F0502020204030204" pitchFamily="34" charset="0"/>
                                  </a:rPr>
                                  <a:t>. . .</a:t>
                                </a: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66" name="Group 365">
                          <a:extLst>
                            <a:ext uri="{FF2B5EF4-FFF2-40B4-BE49-F238E27FC236}">
                              <a16:creationId xmlns:a16="http://schemas.microsoft.com/office/drawing/2014/main" id="{858D0D00-79B1-B884-EC14-A5F224842A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11864" y="6548851"/>
                          <a:ext cx="331169" cy="592539"/>
                          <a:chOff x="1911864" y="6548851"/>
                          <a:chExt cx="331169" cy="592539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55" name="TextBox 254">
                                <a:extLst>
                                  <a:ext uri="{FF2B5EF4-FFF2-40B4-BE49-F238E27FC236}">
                                    <a16:creationId xmlns:a16="http://schemas.microsoft.com/office/drawing/2014/main" id="{E23BA07D-1C86-8F53-C8A2-E39CE26B0F9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66932" y="6548851"/>
                                <a:ext cx="276101" cy="1077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7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b="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7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7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oMath>
                                  </m:oMathPara>
                                </a14:m>
                                <a:endParaRPr lang="en-LT" sz="700" b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55" name="TextBox 254">
                                <a:extLst>
                                  <a:ext uri="{FF2B5EF4-FFF2-40B4-BE49-F238E27FC236}">
                                    <a16:creationId xmlns:a16="http://schemas.microsoft.com/office/drawing/2014/main" id="{E23BA07D-1C86-8F53-C8A2-E39CE26B0F9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66932" y="6548851"/>
                                <a:ext cx="276101" cy="10772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6"/>
                                <a:stretch>
                                  <a:fillRect l="-18182" r="-18182" b="-4444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45" name="TextBox 244">
                                <a:extLst>
                                  <a:ext uri="{FF2B5EF4-FFF2-40B4-BE49-F238E27FC236}">
                                    <a16:creationId xmlns:a16="http://schemas.microsoft.com/office/drawing/2014/main" id="{8FEF3D3B-58BB-47C6-DEE8-C3C3BF5A24E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11864" y="7033668"/>
                                <a:ext cx="276101" cy="1077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7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b="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7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7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oMath>
                                  </m:oMathPara>
                                </a14:m>
                                <a:endParaRPr lang="en-LT" sz="700" b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45" name="TextBox 244">
                                <a:extLst>
                                  <a:ext uri="{FF2B5EF4-FFF2-40B4-BE49-F238E27FC236}">
                                    <a16:creationId xmlns:a16="http://schemas.microsoft.com/office/drawing/2014/main" id="{8FEF3D3B-58BB-47C6-DEE8-C3C3BF5A24E6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11864" y="7033668"/>
                                <a:ext cx="276101" cy="10772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7"/>
                                <a:stretch>
                                  <a:fillRect b="-5555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391FF205-E1E4-7675-7D27-07F70778C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6304" y="6886667"/>
                      <a:ext cx="740270" cy="157338"/>
                      <a:chOff x="1052694" y="6839804"/>
                      <a:chExt cx="740270" cy="157338"/>
                    </a:xfrm>
                  </p:grpSpPr>
                  <p:sp>
                    <p:nvSpPr>
                      <p:cNvPr id="355" name="U-turn Arrow 354">
                        <a:extLst>
                          <a:ext uri="{FF2B5EF4-FFF2-40B4-BE49-F238E27FC236}">
                            <a16:creationId xmlns:a16="http://schemas.microsoft.com/office/drawing/2014/main" id="{069A6492-1F16-B4DA-2283-CE25B0E78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2694" y="6881368"/>
                        <a:ext cx="295733" cy="115774"/>
                      </a:xfrm>
                      <a:prstGeom prst="uturnArrow">
                        <a:avLst>
                          <a:gd name="adj1" fmla="val 6881"/>
                          <a:gd name="adj2" fmla="val 18049"/>
                          <a:gd name="adj3" fmla="val 21881"/>
                          <a:gd name="adj4" fmla="val 50000"/>
                          <a:gd name="adj5" fmla="val 9847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6" name="U-turn Arrow 355">
                        <a:extLst>
                          <a:ext uri="{FF2B5EF4-FFF2-40B4-BE49-F238E27FC236}">
                            <a16:creationId xmlns:a16="http://schemas.microsoft.com/office/drawing/2014/main" id="{5136CE72-B1C7-4988-D8F4-29C6793B22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5847" y="6917598"/>
                        <a:ext cx="666235" cy="75426"/>
                      </a:xfrm>
                      <a:prstGeom prst="uturnArrow">
                        <a:avLst>
                          <a:gd name="adj1" fmla="val 10990"/>
                          <a:gd name="adj2" fmla="val 25000"/>
                          <a:gd name="adj3" fmla="val 32313"/>
                          <a:gd name="adj4" fmla="val 50000"/>
                          <a:gd name="adj5" fmla="val 9847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7" name="U-turn Arrow 356">
                        <a:extLst>
                          <a:ext uri="{FF2B5EF4-FFF2-40B4-BE49-F238E27FC236}">
                            <a16:creationId xmlns:a16="http://schemas.microsoft.com/office/drawing/2014/main" id="{FCE63AFF-B723-079D-B24B-C8210DA0E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4814" y="6839804"/>
                        <a:ext cx="508150" cy="153219"/>
                      </a:xfrm>
                      <a:prstGeom prst="uturnArrow">
                        <a:avLst>
                          <a:gd name="adj1" fmla="val 4364"/>
                          <a:gd name="adj2" fmla="val 12690"/>
                          <a:gd name="adj3" fmla="val 16522"/>
                          <a:gd name="adj4" fmla="val 50000"/>
                          <a:gd name="adj5" fmla="val 10000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6D1FC76A-E360-85AB-B2EE-2341A2C9DB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66592" y="6284797"/>
                    <a:ext cx="2485" cy="103058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C103D8B9-A7FC-6447-A9B8-8AEC27E62001}"/>
                    </a:ext>
                  </a:extLst>
                </p:cNvPr>
                <p:cNvSpPr txBox="1"/>
                <p:nvPr/>
              </p:nvSpPr>
              <p:spPr>
                <a:xfrm rot="5400000">
                  <a:off x="1834704" y="6781768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7D18E43-F7FC-7D46-DA5D-0FA0F5448D42}"/>
                  </a:ext>
                </a:extLst>
              </p:cNvPr>
              <p:cNvGrpSpPr/>
              <p:nvPr/>
            </p:nvGrpSpPr>
            <p:grpSpPr>
              <a:xfrm>
                <a:off x="777080" y="6447648"/>
                <a:ext cx="755556" cy="665162"/>
                <a:chOff x="777080" y="6447648"/>
                <a:chExt cx="755556" cy="665162"/>
              </a:xfrm>
            </p:grpSpPr>
            <p:sp>
              <p:nvSpPr>
                <p:cNvPr id="136" name="U-turn Arrow 135">
                  <a:extLst>
                    <a:ext uri="{FF2B5EF4-FFF2-40B4-BE49-F238E27FC236}">
                      <a16:creationId xmlns:a16="http://schemas.microsoft.com/office/drawing/2014/main" id="{B3B890BE-4C97-14BF-726D-CD7EB2E4404C}"/>
                    </a:ext>
                  </a:extLst>
                </p:cNvPr>
                <p:cNvSpPr/>
                <p:nvPr/>
              </p:nvSpPr>
              <p:spPr>
                <a:xfrm flipH="1">
                  <a:off x="792366" y="6489212"/>
                  <a:ext cx="295733" cy="115774"/>
                </a:xfrm>
                <a:prstGeom prst="uturnArrow">
                  <a:avLst>
                    <a:gd name="adj1" fmla="val 6881"/>
                    <a:gd name="adj2" fmla="val 18049"/>
                    <a:gd name="adj3" fmla="val 21881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U-turn Arrow 136">
                  <a:extLst>
                    <a:ext uri="{FF2B5EF4-FFF2-40B4-BE49-F238E27FC236}">
                      <a16:creationId xmlns:a16="http://schemas.microsoft.com/office/drawing/2014/main" id="{4EA8ADB1-7B41-4826-553B-1A8BA558DCFF}"/>
                    </a:ext>
                  </a:extLst>
                </p:cNvPr>
                <p:cNvSpPr/>
                <p:nvPr/>
              </p:nvSpPr>
              <p:spPr>
                <a:xfrm flipH="1">
                  <a:off x="825519" y="6525442"/>
                  <a:ext cx="666235" cy="75426"/>
                </a:xfrm>
                <a:prstGeom prst="uturnArrow">
                  <a:avLst>
                    <a:gd name="adj1" fmla="val 10990"/>
                    <a:gd name="adj2" fmla="val 25000"/>
                    <a:gd name="adj3" fmla="val 32313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U-turn Arrow 137">
                  <a:extLst>
                    <a:ext uri="{FF2B5EF4-FFF2-40B4-BE49-F238E27FC236}">
                      <a16:creationId xmlns:a16="http://schemas.microsoft.com/office/drawing/2014/main" id="{F3685E69-5F29-4E25-9451-A7016F876B60}"/>
                    </a:ext>
                  </a:extLst>
                </p:cNvPr>
                <p:cNvSpPr/>
                <p:nvPr/>
              </p:nvSpPr>
              <p:spPr>
                <a:xfrm flipH="1">
                  <a:off x="1024486" y="6447648"/>
                  <a:ext cx="508150" cy="153219"/>
                </a:xfrm>
                <a:prstGeom prst="uturnArrow">
                  <a:avLst>
                    <a:gd name="adj1" fmla="val 4364"/>
                    <a:gd name="adj2" fmla="val 12690"/>
                    <a:gd name="adj3" fmla="val 16522"/>
                    <a:gd name="adj4" fmla="val 50000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U-turn Arrow 138">
                  <a:extLst>
                    <a:ext uri="{FF2B5EF4-FFF2-40B4-BE49-F238E27FC236}">
                      <a16:creationId xmlns:a16="http://schemas.microsoft.com/office/drawing/2014/main" id="{132855F3-C2B7-3B46-418E-CB2C53B123C2}"/>
                    </a:ext>
                  </a:extLst>
                </p:cNvPr>
                <p:cNvSpPr/>
                <p:nvPr/>
              </p:nvSpPr>
              <p:spPr>
                <a:xfrm flipH="1">
                  <a:off x="777080" y="6997036"/>
                  <a:ext cx="295733" cy="115774"/>
                </a:xfrm>
                <a:prstGeom prst="uturnArrow">
                  <a:avLst>
                    <a:gd name="adj1" fmla="val 6881"/>
                    <a:gd name="adj2" fmla="val 18049"/>
                    <a:gd name="adj3" fmla="val 21881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U-turn Arrow 139">
                  <a:extLst>
                    <a:ext uri="{FF2B5EF4-FFF2-40B4-BE49-F238E27FC236}">
                      <a16:creationId xmlns:a16="http://schemas.microsoft.com/office/drawing/2014/main" id="{C7CF7208-D950-8B58-BD06-895683347FBD}"/>
                    </a:ext>
                  </a:extLst>
                </p:cNvPr>
                <p:cNvSpPr/>
                <p:nvPr/>
              </p:nvSpPr>
              <p:spPr>
                <a:xfrm flipH="1">
                  <a:off x="810233" y="7033266"/>
                  <a:ext cx="666235" cy="75426"/>
                </a:xfrm>
                <a:prstGeom prst="uturnArrow">
                  <a:avLst>
                    <a:gd name="adj1" fmla="val 10990"/>
                    <a:gd name="adj2" fmla="val 25000"/>
                    <a:gd name="adj3" fmla="val 32313"/>
                    <a:gd name="adj4" fmla="val 50000"/>
                    <a:gd name="adj5" fmla="val 98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U-turn Arrow 140">
                  <a:extLst>
                    <a:ext uri="{FF2B5EF4-FFF2-40B4-BE49-F238E27FC236}">
                      <a16:creationId xmlns:a16="http://schemas.microsoft.com/office/drawing/2014/main" id="{54729608-6621-B0AF-DDF1-B81E2492EEE7}"/>
                    </a:ext>
                  </a:extLst>
                </p:cNvPr>
                <p:cNvSpPr/>
                <p:nvPr/>
              </p:nvSpPr>
              <p:spPr>
                <a:xfrm flipH="1">
                  <a:off x="1009200" y="6955472"/>
                  <a:ext cx="508150" cy="153219"/>
                </a:xfrm>
                <a:prstGeom prst="uturnArrow">
                  <a:avLst>
                    <a:gd name="adj1" fmla="val 4364"/>
                    <a:gd name="adj2" fmla="val 12690"/>
                    <a:gd name="adj3" fmla="val 16522"/>
                    <a:gd name="adj4" fmla="val 50000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50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74AC443B-3F05-5E9A-4F23-2AB56D2A5BDA}"/>
              </a:ext>
            </a:extLst>
          </p:cNvPr>
          <p:cNvSpPr txBox="1"/>
          <p:nvPr/>
        </p:nvSpPr>
        <p:spPr>
          <a:xfrm>
            <a:off x="309121" y="249712"/>
            <a:ext cx="8644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LT" sz="1200" dirty="0">
                <a:solidFill>
                  <a:schemeClr val="bg2">
                    <a:lumMod val="2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rPr>
              <a:t>GOOD (SMALL)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734D0B6-0350-AB0C-65CA-1BEE0067BA36}"/>
              </a:ext>
            </a:extLst>
          </p:cNvPr>
          <p:cNvGrpSpPr/>
          <p:nvPr/>
        </p:nvGrpSpPr>
        <p:grpSpPr>
          <a:xfrm>
            <a:off x="1332199" y="3675157"/>
            <a:ext cx="4193601" cy="2556007"/>
            <a:chOff x="1332199" y="3675157"/>
            <a:chExt cx="4193601" cy="25560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69981E-C10E-6A78-24C2-4A044B150092}"/>
                </a:ext>
              </a:extLst>
            </p:cNvPr>
            <p:cNvGrpSpPr/>
            <p:nvPr/>
          </p:nvGrpSpPr>
          <p:grpSpPr>
            <a:xfrm>
              <a:off x="1332199" y="3675157"/>
              <a:ext cx="4193601" cy="2556007"/>
              <a:chOff x="1332199" y="3675157"/>
              <a:chExt cx="4193601" cy="2556007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2C060A5-A9C9-9F36-3964-7503E90559F1}"/>
                  </a:ext>
                </a:extLst>
              </p:cNvPr>
              <p:cNvGrpSpPr/>
              <p:nvPr/>
            </p:nvGrpSpPr>
            <p:grpSpPr>
              <a:xfrm>
                <a:off x="1332199" y="3675157"/>
                <a:ext cx="4193601" cy="2556007"/>
                <a:chOff x="742752" y="4054310"/>
                <a:chExt cx="4193601" cy="255600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84957CB-4356-C700-AAE6-DDDF17D61B28}"/>
                    </a:ext>
                  </a:extLst>
                </p:cNvPr>
                <p:cNvGrpSpPr/>
                <p:nvPr/>
              </p:nvGrpSpPr>
              <p:grpSpPr>
                <a:xfrm>
                  <a:off x="742752" y="4355299"/>
                  <a:ext cx="1829648" cy="892937"/>
                  <a:chOff x="698276" y="3892576"/>
                  <a:chExt cx="1829648" cy="892937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E2945D52-955F-CEAD-BF3C-DC2705AAA89F}"/>
                      </a:ext>
                    </a:extLst>
                  </p:cNvPr>
                  <p:cNvGrpSpPr/>
                  <p:nvPr/>
                </p:nvGrpSpPr>
                <p:grpSpPr>
                  <a:xfrm>
                    <a:off x="782513" y="4077795"/>
                    <a:ext cx="1515412" cy="430637"/>
                    <a:chOff x="901455" y="4080454"/>
                    <a:chExt cx="1515412" cy="430637"/>
                  </a:xfrm>
                </p:grpSpPr>
                <p:grpSp>
                  <p:nvGrpSpPr>
                    <p:cNvPr id="201" name="Group 200">
                      <a:extLst>
                        <a:ext uri="{FF2B5EF4-FFF2-40B4-BE49-F238E27FC236}">
                          <a16:creationId xmlns:a16="http://schemas.microsoft.com/office/drawing/2014/main" id="{258DEC6B-3DD5-272B-35C2-DEE302068F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455" y="4080454"/>
                      <a:ext cx="1192790" cy="430637"/>
                      <a:chOff x="901455" y="4080454"/>
                      <a:chExt cx="1192790" cy="430637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8DD537FE-ED88-E56A-7B73-AE56E77FB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5742" y="4080454"/>
                        <a:ext cx="998503" cy="430637"/>
                      </a:xfrm>
                      <a:prstGeom prst="rect">
                        <a:avLst/>
                      </a:prstGeom>
                      <a:pattFill prst="pct20">
                        <a:fgClr>
                          <a:schemeClr val="bg1">
                            <a:lumMod val="75000"/>
                          </a:schemeClr>
                        </a:fgClr>
                        <a:bgClr>
                          <a:schemeClr val="bg1">
                            <a:lumMod val="95000"/>
                          </a:schemeClr>
                        </a:bgClr>
                      </a:patt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dirty="0"/>
                      </a:p>
                    </p:txBody>
                  </p:sp>
                  <p:grpSp>
                    <p:nvGrpSpPr>
                      <p:cNvPr id="185" name="Group 184">
                        <a:extLst>
                          <a:ext uri="{FF2B5EF4-FFF2-40B4-BE49-F238E27FC236}">
                            <a16:creationId xmlns:a16="http://schemas.microsoft.com/office/drawing/2014/main" id="{197643AD-7012-0EBA-8BD4-844160FBEF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1455" y="4118856"/>
                        <a:ext cx="1153165" cy="361592"/>
                        <a:chOff x="699878" y="5517999"/>
                        <a:chExt cx="1153165" cy="361592"/>
                      </a:xfrm>
                    </p:grpSpPr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5D491315-58A8-9B31-EDF8-DD8F5D7232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878" y="5517999"/>
                          <a:ext cx="1153165" cy="361592"/>
                          <a:chOff x="701891" y="5345104"/>
                          <a:chExt cx="1153165" cy="361592"/>
                        </a:xfrm>
                      </p:grpSpPr>
                      <p:grpSp>
                        <p:nvGrpSpPr>
                          <p:cNvPr id="159" name="Group 158">
                            <a:extLst>
                              <a:ext uri="{FF2B5EF4-FFF2-40B4-BE49-F238E27FC236}">
                                <a16:creationId xmlns:a16="http://schemas.microsoft.com/office/drawing/2014/main" id="{0F4916AD-0EED-3D15-84A6-01094C0712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6083" y="5345104"/>
                            <a:ext cx="928973" cy="361590"/>
                            <a:chOff x="926083" y="5345104"/>
                            <a:chExt cx="928973" cy="361590"/>
                          </a:xfrm>
                        </p:grpSpPr>
                        <p:sp>
                          <p:nvSpPr>
                            <p:cNvPr id="180" name="Rectangle 179">
                              <a:extLst>
                                <a:ext uri="{FF2B5EF4-FFF2-40B4-BE49-F238E27FC236}">
                                  <a16:creationId xmlns:a16="http://schemas.microsoft.com/office/drawing/2014/main" id="{978F1B00-12F9-7858-6B6E-ED0B118117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208" y="5345104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  <p:sp>
                          <p:nvSpPr>
                            <p:cNvPr id="174" name="Rectangle 173">
                              <a:extLst>
                                <a:ext uri="{FF2B5EF4-FFF2-40B4-BE49-F238E27FC236}">
                                  <a16:creationId xmlns:a16="http://schemas.microsoft.com/office/drawing/2014/main" id="{2E82F8DF-5ED9-AE9A-3037-691DDCB598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208" y="5456111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  <p:sp>
                          <p:nvSpPr>
                            <p:cNvPr id="168" name="Rectangle 167">
                              <a:extLst>
                                <a:ext uri="{FF2B5EF4-FFF2-40B4-BE49-F238E27FC236}">
                                  <a16:creationId xmlns:a16="http://schemas.microsoft.com/office/drawing/2014/main" id="{F255EF60-B6E0-F6AD-F062-BFCAEF4CEF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6083" y="5627149"/>
                              <a:ext cx="927848" cy="7954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</p:grpSp>
                      <p:sp>
                        <p:nvSpPr>
                          <p:cNvPr id="160" name="U-turn Arrow 159">
                            <a:extLst>
                              <a:ext uri="{FF2B5EF4-FFF2-40B4-BE49-F238E27FC236}">
                                <a16:creationId xmlns:a16="http://schemas.microsoft.com/office/drawing/2014/main" id="{B265A9A3-851D-F4EC-D115-C9D0BA82B2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659130" y="5477781"/>
                            <a:ext cx="342057" cy="115774"/>
                          </a:xfrm>
                          <a:prstGeom prst="uturnArrow">
                            <a:avLst>
                              <a:gd name="adj1" fmla="val 6881"/>
                              <a:gd name="adj2" fmla="val 18049"/>
                              <a:gd name="adj3" fmla="val 21881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1" name="U-turn Arrow 160">
                            <a:extLst>
                              <a:ext uri="{FF2B5EF4-FFF2-40B4-BE49-F238E27FC236}">
                                <a16:creationId xmlns:a16="http://schemas.microsoft.com/office/drawing/2014/main" id="{9C0B99FF-54E3-793B-9B7F-DE020DC0F4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763874" y="5419429"/>
                            <a:ext cx="164321" cy="84996"/>
                          </a:xfrm>
                          <a:prstGeom prst="uturnArrow">
                            <a:avLst>
                              <a:gd name="adj1" fmla="val 10990"/>
                              <a:gd name="adj2" fmla="val 25000"/>
                              <a:gd name="adj3" fmla="val 32313"/>
                              <a:gd name="adj4" fmla="val 50000"/>
                              <a:gd name="adj5" fmla="val 98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62" name="U-turn Arrow 161">
                            <a:extLst>
                              <a:ext uri="{FF2B5EF4-FFF2-40B4-BE49-F238E27FC236}">
                                <a16:creationId xmlns:a16="http://schemas.microsoft.com/office/drawing/2014/main" id="{3D09AAB4-BE71-7F53-728C-59FC3F3142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 flipH="1">
                            <a:off x="715084" y="5480981"/>
                            <a:ext cx="159935" cy="186321"/>
                          </a:xfrm>
                          <a:prstGeom prst="uturnArrow">
                            <a:avLst>
                              <a:gd name="adj1" fmla="val 4364"/>
                              <a:gd name="adj2" fmla="val 12690"/>
                              <a:gd name="adj3" fmla="val 16522"/>
                              <a:gd name="adj4" fmla="val 34855"/>
                              <a:gd name="adj5" fmla="val 10000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84" name="TextBox 183">
                          <a:extLst>
                            <a:ext uri="{FF2B5EF4-FFF2-40B4-BE49-F238E27FC236}">
                              <a16:creationId xmlns:a16="http://schemas.microsoft.com/office/drawing/2014/main" id="{0363C65E-6E4F-367D-D887-04E09D6B13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28878" y="5640736"/>
                          <a:ext cx="475149" cy="18819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en-LT" sz="623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Abadi" panose="020F0502020204030204" pitchFamily="34" charset="0"/>
                              <a:cs typeface="Abadi" panose="020F0502020204030204" pitchFamily="34" charset="0"/>
                            </a:rPr>
                            <a:t>. . .</a:t>
                          </a:r>
                        </a:p>
                      </p:txBody>
                    </p: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359B1A2B-6981-9FEC-4E42-95A7F1261C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3378" y="4099541"/>
                          <a:ext cx="276101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359B1A2B-6981-9FEC-4E42-95A7F1261C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3378" y="4099541"/>
                          <a:ext cx="276101" cy="10772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13043" r="-17391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0F4018ED-7F6A-098F-44B9-E9F63472F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2021" y="4214520"/>
                          <a:ext cx="281423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0F4018ED-7F6A-098F-44B9-E9F63472F2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2021" y="4214520"/>
                          <a:ext cx="281423" cy="10772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DDA5337-091F-AD56-678C-7C0AB51F94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1338" y="4392834"/>
                          <a:ext cx="295529" cy="1077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LT" sz="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7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LT" sz="7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DDA5337-091F-AD56-678C-7C0AB51F94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1338" y="4392834"/>
                          <a:ext cx="295529" cy="10772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2500" r="-16667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L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AF4DDB06-7FC9-790A-F56E-2562F6EBFCE2}"/>
                      </a:ext>
                    </a:extLst>
                  </p:cNvPr>
                  <p:cNvGrpSpPr/>
                  <p:nvPr/>
                </p:nvGrpSpPr>
                <p:grpSpPr>
                  <a:xfrm>
                    <a:off x="698276" y="3892576"/>
                    <a:ext cx="1829648" cy="892937"/>
                    <a:chOff x="698612" y="3962922"/>
                    <a:chExt cx="1829648" cy="718062"/>
                  </a:xfrm>
                </p:grpSpPr>
                <p:sp>
                  <p:nvSpPr>
                    <p:cNvPr id="165" name="Right Brace 164">
                      <a:extLst>
                        <a:ext uri="{FF2B5EF4-FFF2-40B4-BE49-F238E27FC236}">
                          <a16:creationId xmlns:a16="http://schemas.microsoft.com/office/drawing/2014/main" id="{ACACF1C2-C205-7B9A-ED55-002A5FF17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34" y="3970593"/>
                      <a:ext cx="216826" cy="657083"/>
                    </a:xfrm>
                    <a:prstGeom prst="rightBrace">
                      <a:avLst>
                        <a:gd name="adj1" fmla="val 78187"/>
                        <a:gd name="adj2" fmla="val 72860"/>
                      </a:avLst>
                    </a:prstGeom>
                    <a:ln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8EA9EB68-5DF2-F081-48B9-72AF437E0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612" y="3970592"/>
                      <a:ext cx="1632999" cy="652237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4472C4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597861DC-856D-2D8D-8125-036C042C11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317820" y="3962922"/>
                      <a:ext cx="4813" cy="718062"/>
                    </a:xfrm>
                    <a:prstGeom prst="line">
                      <a:avLst/>
                    </a:prstGeom>
                    <a:ln w="38100">
                      <a:solidFill>
                        <a:schemeClr val="bg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3545EC3E-C215-0286-2049-88C065E4B260}"/>
                    </a:ext>
                  </a:extLst>
                </p:cNvPr>
                <p:cNvGrpSpPr/>
                <p:nvPr/>
              </p:nvGrpSpPr>
              <p:grpSpPr>
                <a:xfrm>
                  <a:off x="2627247" y="4704274"/>
                  <a:ext cx="874024" cy="1247439"/>
                  <a:chOff x="2627247" y="4704274"/>
                  <a:chExt cx="874024" cy="1247439"/>
                </a:xfrm>
              </p:grpSpPr>
              <p:sp>
                <p:nvSpPr>
                  <p:cNvPr id="70" name="Rounded Rectangle 69">
                    <a:extLst>
                      <a:ext uri="{FF2B5EF4-FFF2-40B4-BE49-F238E27FC236}">
                        <a16:creationId xmlns:a16="http://schemas.microsoft.com/office/drawing/2014/main" id="{77F8FBA1-58D2-A0CC-E43C-2EDEA96D8A9D}"/>
                      </a:ext>
                    </a:extLst>
                  </p:cNvPr>
                  <p:cNvSpPr/>
                  <p:nvPr/>
                </p:nvSpPr>
                <p:spPr>
                  <a:xfrm>
                    <a:off x="2627247" y="4704274"/>
                    <a:ext cx="874024" cy="1247439"/>
                  </a:xfrm>
                  <a:prstGeom prst="roundRect">
                    <a:avLst>
                      <a:gd name="adj" fmla="val 9065"/>
                    </a:avLst>
                  </a:prstGeom>
                  <a:solidFill>
                    <a:srgbClr val="EAEAEA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A756700-6DF8-99A3-72AC-FE084EBE747E}"/>
                      </a:ext>
                    </a:extLst>
                  </p:cNvPr>
                  <p:cNvGrpSpPr/>
                  <p:nvPr/>
                </p:nvGrpSpPr>
                <p:grpSpPr>
                  <a:xfrm>
                    <a:off x="2680587" y="4760362"/>
                    <a:ext cx="767620" cy="379912"/>
                    <a:chOff x="4992973" y="3418723"/>
                    <a:chExt cx="1680754" cy="739183"/>
                  </a:xfrm>
                </p:grpSpPr>
                <p:sp>
                  <p:nvSpPr>
                    <p:cNvPr id="20" name="Rounded Rectangle 19">
                      <a:extLst>
                        <a:ext uri="{FF2B5EF4-FFF2-40B4-BE49-F238E27FC236}">
                          <a16:creationId xmlns:a16="http://schemas.microsoft.com/office/drawing/2014/main" id="{913F6107-CFAD-AB30-5D44-86D522AFE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3429000"/>
                      <a:ext cx="1680754" cy="71863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6436A78-5A05-65B3-DC87-F701E86D9F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3418723"/>
                      <a:ext cx="1568241" cy="739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Multihead</a:t>
                      </a:r>
                    </a:p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Intersample Attention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45DEDEA-4C22-12F8-55CD-2E645C9914F1}"/>
                      </a:ext>
                    </a:extLst>
                  </p:cNvPr>
                  <p:cNvGrpSpPr/>
                  <p:nvPr/>
                </p:nvGrpSpPr>
                <p:grpSpPr>
                  <a:xfrm>
                    <a:off x="2921551" y="5188710"/>
                    <a:ext cx="323184" cy="281371"/>
                    <a:chOff x="2921551" y="4597302"/>
                    <a:chExt cx="323184" cy="281371"/>
                  </a:xfrm>
                </p:grpSpPr>
                <p:sp>
                  <p:nvSpPr>
                    <p:cNvPr id="103" name="Right Arrow 102">
                      <a:extLst>
                        <a:ext uri="{FF2B5EF4-FFF2-40B4-BE49-F238E27FC236}">
                          <a16:creationId xmlns:a16="http://schemas.microsoft.com/office/drawing/2014/main" id="{6089BEA6-9D9B-BA74-8D4A-5DC7D35143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42805" y="4710278"/>
                      <a:ext cx="281371" cy="55420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06" name="Bent Arrow 105">
                      <a:extLst>
                        <a:ext uri="{FF2B5EF4-FFF2-40B4-BE49-F238E27FC236}">
                          <a16:creationId xmlns:a16="http://schemas.microsoft.com/office/drawing/2014/main" id="{6FAD7E42-AB18-FD72-4C3A-8DE21505B84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2972021" y="4548977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Bent Arrow 106">
                      <a:extLst>
                        <a:ext uri="{FF2B5EF4-FFF2-40B4-BE49-F238E27FC236}">
                          <a16:creationId xmlns:a16="http://schemas.microsoft.com/office/drawing/2014/main" id="{336FB0E0-26AD-CD8F-CBE9-687AEBDF4E6D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3111657" y="4547906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EF4BBD96-EF88-1AAE-80C6-36E7030D2F43}"/>
                      </a:ext>
                    </a:extLst>
                  </p:cNvPr>
                  <p:cNvGrpSpPr/>
                  <p:nvPr/>
                </p:nvGrpSpPr>
                <p:grpSpPr>
                  <a:xfrm>
                    <a:off x="2676957" y="5506227"/>
                    <a:ext cx="767620" cy="379912"/>
                    <a:chOff x="4992973" y="3418723"/>
                    <a:chExt cx="1680754" cy="739183"/>
                  </a:xfrm>
                </p:grpSpPr>
                <p:sp>
                  <p:nvSpPr>
                    <p:cNvPr id="4" name="Rounded Rectangle 3">
                      <a:extLst>
                        <a:ext uri="{FF2B5EF4-FFF2-40B4-BE49-F238E27FC236}">
                          <a16:creationId xmlns:a16="http://schemas.microsoft.com/office/drawing/2014/main" id="{39BA8370-279A-5499-3BF5-D1DFFC14A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3429000"/>
                      <a:ext cx="1680754" cy="71863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8E7B9C0-AF68-88BB-6486-F9FA1987F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3418723"/>
                      <a:ext cx="1568241" cy="739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Multihead</a:t>
                      </a:r>
                    </a:p>
                    <a:p>
                      <a:pPr algn="ctr"/>
                      <a:r>
                        <a:rPr lang="en-LT" sz="623" dirty="0">
                          <a:solidFill>
                            <a:srgbClr val="FF0000"/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Interfeature</a:t>
                      </a:r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 Attention</a:t>
                      </a:r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9F0D9CE-94D2-662A-DF3B-9CCFA7143206}"/>
                    </a:ext>
                  </a:extLst>
                </p:cNvPr>
                <p:cNvGrpSpPr/>
                <p:nvPr/>
              </p:nvGrpSpPr>
              <p:grpSpPr>
                <a:xfrm>
                  <a:off x="3972107" y="4695949"/>
                  <a:ext cx="874024" cy="1247439"/>
                  <a:chOff x="3972107" y="4695949"/>
                  <a:chExt cx="874024" cy="1247439"/>
                </a:xfrm>
              </p:grpSpPr>
              <p:sp>
                <p:nvSpPr>
                  <p:cNvPr id="71" name="Rounded Rectangle 70">
                    <a:extLst>
                      <a:ext uri="{FF2B5EF4-FFF2-40B4-BE49-F238E27FC236}">
                        <a16:creationId xmlns:a16="http://schemas.microsoft.com/office/drawing/2014/main" id="{E496AC63-4372-0F43-8F9C-5685EC489567}"/>
                      </a:ext>
                    </a:extLst>
                  </p:cNvPr>
                  <p:cNvSpPr/>
                  <p:nvPr/>
                </p:nvSpPr>
                <p:spPr>
                  <a:xfrm>
                    <a:off x="3972107" y="4695949"/>
                    <a:ext cx="874024" cy="1247439"/>
                  </a:xfrm>
                  <a:prstGeom prst="roundRect">
                    <a:avLst>
                      <a:gd name="adj" fmla="val 9065"/>
                    </a:avLst>
                  </a:prstGeom>
                  <a:solidFill>
                    <a:srgbClr val="EAEAEA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sz="623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DBFA4664-2209-D87C-6C59-219A7B92E550}"/>
                      </a:ext>
                    </a:extLst>
                  </p:cNvPr>
                  <p:cNvGrpSpPr/>
                  <p:nvPr/>
                </p:nvGrpSpPr>
                <p:grpSpPr>
                  <a:xfrm>
                    <a:off x="4025747" y="4760362"/>
                    <a:ext cx="767620" cy="379912"/>
                    <a:chOff x="4992973" y="3418723"/>
                    <a:chExt cx="1680754" cy="739183"/>
                  </a:xfrm>
                </p:grpSpPr>
                <p:sp>
                  <p:nvSpPr>
                    <p:cNvPr id="44" name="Rounded Rectangle 43">
                      <a:extLst>
                        <a:ext uri="{FF2B5EF4-FFF2-40B4-BE49-F238E27FC236}">
                          <a16:creationId xmlns:a16="http://schemas.microsoft.com/office/drawing/2014/main" id="{A2513170-CA01-4F55-3EE7-0DFB0EC9A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3429000"/>
                      <a:ext cx="1680754" cy="71863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ECF5AEB-A14D-C5EF-A1B7-9FB19690D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3418723"/>
                      <a:ext cx="1568241" cy="739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Multihead</a:t>
                      </a:r>
                    </a:p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Intersample Attention</a:t>
                      </a: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D2958CD7-784D-6FB8-F24C-48FA449A429C}"/>
                      </a:ext>
                    </a:extLst>
                  </p:cNvPr>
                  <p:cNvGrpSpPr/>
                  <p:nvPr/>
                </p:nvGrpSpPr>
                <p:grpSpPr>
                  <a:xfrm>
                    <a:off x="4025492" y="5506227"/>
                    <a:ext cx="767620" cy="379912"/>
                    <a:chOff x="4992973" y="3418723"/>
                    <a:chExt cx="1680754" cy="739183"/>
                  </a:xfrm>
                </p:grpSpPr>
                <p:sp>
                  <p:nvSpPr>
                    <p:cNvPr id="22" name="Rounded Rectangle 21">
                      <a:extLst>
                        <a:ext uri="{FF2B5EF4-FFF2-40B4-BE49-F238E27FC236}">
                          <a16:creationId xmlns:a16="http://schemas.microsoft.com/office/drawing/2014/main" id="{E62E2564-26A3-38DE-B147-27313FB0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973" y="3429000"/>
                      <a:ext cx="1680754" cy="71863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sz="623" dirty="0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2548D2E-5B79-975E-6A6D-0057568984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9229" y="3418723"/>
                      <a:ext cx="1568241" cy="739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Multihead</a:t>
                      </a:r>
                    </a:p>
                    <a:p>
                      <a:pPr algn="ctr"/>
                      <a:r>
                        <a:rPr lang="en-LT" sz="623" dirty="0">
                          <a:solidFill>
                            <a:srgbClr val="FF0000"/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Interfeature</a:t>
                      </a:r>
                      <a:r>
                        <a:rPr lang="en-LT" sz="623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 Attention</a:t>
                      </a:r>
                    </a:p>
                  </p:txBody>
                </p: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5A7B256-7162-319F-E4B4-560B582D8D00}"/>
                    </a:ext>
                  </a:extLst>
                </p:cNvPr>
                <p:cNvGrpSpPr/>
                <p:nvPr/>
              </p:nvGrpSpPr>
              <p:grpSpPr>
                <a:xfrm>
                  <a:off x="2688052" y="5993277"/>
                  <a:ext cx="774202" cy="616719"/>
                  <a:chOff x="2688052" y="5993277"/>
                  <a:chExt cx="774202" cy="616719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DBD2C360-A0A1-FE97-EC22-291AF546199A}"/>
                      </a:ext>
                    </a:extLst>
                  </p:cNvPr>
                  <p:cNvGrpSpPr/>
                  <p:nvPr/>
                </p:nvGrpSpPr>
                <p:grpSpPr>
                  <a:xfrm>
                    <a:off x="2688052" y="6147588"/>
                    <a:ext cx="767620" cy="320334"/>
                    <a:chOff x="3339229" y="6758899"/>
                    <a:chExt cx="767620" cy="320334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BB1B1F42-EE84-718B-804C-807501E766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9229" y="6758899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39" name="Rounded Rectangle 38">
                        <a:extLst>
                          <a:ext uri="{FF2B5EF4-FFF2-40B4-BE49-F238E27FC236}">
                            <a16:creationId xmlns:a16="http://schemas.microsoft.com/office/drawing/2014/main" id="{66F3F1E1-4202-74FD-785B-DA448FDC6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CFA1E919-BC01-B32B-E8C2-DD4D2A6252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Encoding</a:t>
                        </a:r>
                      </a:p>
                    </p:txBody>
                  </p:sp>
                </p:grpSp>
                <p:sp>
                  <p:nvSpPr>
                    <p:cNvPr id="83" name="Right Arrow 82">
                      <a:extLst>
                        <a:ext uri="{FF2B5EF4-FFF2-40B4-BE49-F238E27FC236}">
                          <a16:creationId xmlns:a16="http://schemas.microsoft.com/office/drawing/2014/main" id="{9650CD29-C84D-3EB6-C982-1E977FB974A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78804" y="7003758"/>
                      <a:ext cx="101635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</p:grp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F15CE2E-08F1-EBA7-6D06-EFBD457559B0}"/>
                      </a:ext>
                    </a:extLst>
                  </p:cNvPr>
                  <p:cNvGrpSpPr/>
                  <p:nvPr/>
                </p:nvGrpSpPr>
                <p:grpSpPr>
                  <a:xfrm>
                    <a:off x="2909170" y="5993277"/>
                    <a:ext cx="323184" cy="134541"/>
                    <a:chOff x="2921551" y="4597303"/>
                    <a:chExt cx="323184" cy="134541"/>
                  </a:xfrm>
                </p:grpSpPr>
                <p:sp>
                  <p:nvSpPr>
                    <p:cNvPr id="12" name="Right Arrow 11">
                      <a:extLst>
                        <a:ext uri="{FF2B5EF4-FFF2-40B4-BE49-F238E27FC236}">
                          <a16:creationId xmlns:a16="http://schemas.microsoft.com/office/drawing/2014/main" id="{FDEB661B-385A-9DC3-FC41-659E215751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1372" y="4641713"/>
                      <a:ext cx="134541" cy="45721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6" name="Bent Arrow 15">
                      <a:extLst>
                        <a:ext uri="{FF2B5EF4-FFF2-40B4-BE49-F238E27FC236}">
                          <a16:creationId xmlns:a16="http://schemas.microsoft.com/office/drawing/2014/main" id="{A1DE19EF-20A3-C967-B05C-363885109ED7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2972021" y="4548977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Bent Arrow 16">
                      <a:extLst>
                        <a:ext uri="{FF2B5EF4-FFF2-40B4-BE49-F238E27FC236}">
                          <a16:creationId xmlns:a16="http://schemas.microsoft.com/office/drawing/2014/main" id="{9C6B8020-40B9-24ED-E931-6DC06C9D5F68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3111657" y="4547906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51D5D44-B3C7-EAE7-FBBE-E7BF4FC027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94634" y="6502274"/>
                        <a:ext cx="76762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51D5D44-B3C7-EAE7-FBBE-E7BF4FC027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4634" y="6502274"/>
                        <a:ext cx="767620" cy="10772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226" r="-3226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DA55204-5789-AA69-8BA8-9D59DDE34C78}"/>
                    </a:ext>
                  </a:extLst>
                </p:cNvPr>
                <p:cNvGrpSpPr/>
                <p:nvPr/>
              </p:nvGrpSpPr>
              <p:grpSpPr>
                <a:xfrm>
                  <a:off x="3876163" y="4054310"/>
                  <a:ext cx="1060190" cy="619685"/>
                  <a:chOff x="3876163" y="4054310"/>
                  <a:chExt cx="1060190" cy="619685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AAD6920-285E-1866-8E2C-B9925328C961}"/>
                      </a:ext>
                    </a:extLst>
                  </p:cNvPr>
                  <p:cNvGrpSpPr/>
                  <p:nvPr/>
                </p:nvGrpSpPr>
                <p:grpSpPr>
                  <a:xfrm>
                    <a:off x="4025492" y="4201126"/>
                    <a:ext cx="767620" cy="318904"/>
                    <a:chOff x="4038720" y="1057729"/>
                    <a:chExt cx="767620" cy="318904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3BA83A8D-0F85-5102-D10D-9678E599C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8720" y="1188440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75" name="Rounded Rectangle 74">
                        <a:extLst>
                          <a:ext uri="{FF2B5EF4-FFF2-40B4-BE49-F238E27FC236}">
                            <a16:creationId xmlns:a16="http://schemas.microsoft.com/office/drawing/2014/main" id="{C12C7559-CFEF-6307-77B2-4807AE261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727D974-0F8B-B2EE-D5B1-34E3737488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Decoding</a:t>
                        </a:r>
                      </a:p>
                    </p:txBody>
                  </p:sp>
                </p:grpSp>
                <p:sp>
                  <p:nvSpPr>
                    <p:cNvPr id="85" name="Right Arrow 84">
                      <a:extLst>
                        <a:ext uri="{FF2B5EF4-FFF2-40B4-BE49-F238E27FC236}">
                          <a16:creationId xmlns:a16="http://schemas.microsoft.com/office/drawing/2014/main" id="{DDC8BDF9-3C53-D89A-2C31-78EFB3BD3E0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378560" y="1083889"/>
                      <a:ext cx="101635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sp>
                <p:nvSpPr>
                  <p:cNvPr id="91" name="Right Arrow 90">
                    <a:extLst>
                      <a:ext uri="{FF2B5EF4-FFF2-40B4-BE49-F238E27FC236}">
                        <a16:creationId xmlns:a16="http://schemas.microsoft.com/office/drawing/2014/main" id="{FE0A4CD1-7099-486D-F191-AC86BBC4C4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47191" y="4580378"/>
                    <a:ext cx="131543" cy="55692"/>
                  </a:xfrm>
                  <a:prstGeom prst="rightArrow">
                    <a:avLst>
                      <a:gd name="adj1" fmla="val 14536"/>
                      <a:gd name="adj2" fmla="val 6048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528C8C56-0FCD-C3A5-24BC-2CE2B59658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76163" y="4054310"/>
                        <a:ext cx="1060190" cy="1100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Sup>
                                <m:sSubSup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∙|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Sup>
                                <m:sSubSup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∙|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dirty="0"/>
                      </a:p>
                    </p:txBody>
                  </p:sp>
                </mc:Choice>
                <mc:Fallback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528C8C56-0FCD-C3A5-24BC-2CE2B59658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76163" y="4054310"/>
                        <a:ext cx="1060190" cy="11009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2381" b="-3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4135A3A5-52BC-83E8-49FC-44EEB584AC99}"/>
                    </a:ext>
                  </a:extLst>
                </p:cNvPr>
                <p:cNvGrpSpPr/>
                <p:nvPr/>
              </p:nvGrpSpPr>
              <p:grpSpPr>
                <a:xfrm>
                  <a:off x="4015866" y="5998773"/>
                  <a:ext cx="774202" cy="611544"/>
                  <a:chOff x="4015866" y="5998773"/>
                  <a:chExt cx="774202" cy="611544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DBA83A8-1863-39AE-D4ED-04BD6D69BB31}"/>
                      </a:ext>
                    </a:extLst>
                  </p:cNvPr>
                  <p:cNvGrpSpPr/>
                  <p:nvPr/>
                </p:nvGrpSpPr>
                <p:grpSpPr>
                  <a:xfrm>
                    <a:off x="4015866" y="6147588"/>
                    <a:ext cx="767620" cy="320334"/>
                    <a:chOff x="3339229" y="6758899"/>
                    <a:chExt cx="767620" cy="320334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F4F1E382-ACB2-728A-4487-DE6B29621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9229" y="6758899"/>
                      <a:ext cx="767620" cy="188193"/>
                      <a:chOff x="4992973" y="2478087"/>
                      <a:chExt cx="1680754" cy="366160"/>
                    </a:xfrm>
                  </p:grpSpPr>
                  <p:sp>
                    <p:nvSpPr>
                      <p:cNvPr id="32" name="Rounded Rectangle 31">
                        <a:extLst>
                          <a:ext uri="{FF2B5EF4-FFF2-40B4-BE49-F238E27FC236}">
                            <a16:creationId xmlns:a16="http://schemas.microsoft.com/office/drawing/2014/main" id="{847ED80F-A0EE-A637-D4A3-17020BEA3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973" y="2498976"/>
                        <a:ext cx="1680754" cy="32438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sz="623" dirty="0"/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3EDC3A88-B963-86A6-7C46-75A9AC2B0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9229" y="2478087"/>
                        <a:ext cx="1568241" cy="3661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LT" sz="623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badi" panose="020F0502020204030204" pitchFamily="34" charset="0"/>
                            <a:cs typeface="Abadi" panose="020F0502020204030204" pitchFamily="34" charset="0"/>
                          </a:rPr>
                          <a:t>Encoding</a:t>
                        </a:r>
                      </a:p>
                    </p:txBody>
                  </p:sp>
                </p:grpSp>
                <p:sp>
                  <p:nvSpPr>
                    <p:cNvPr id="31" name="Right Arrow 30">
                      <a:extLst>
                        <a:ext uri="{FF2B5EF4-FFF2-40B4-BE49-F238E27FC236}">
                          <a16:creationId xmlns:a16="http://schemas.microsoft.com/office/drawing/2014/main" id="{B743E320-3EF2-6EF3-B8A3-11E07E9959D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78804" y="7003758"/>
                      <a:ext cx="101635" cy="49315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7584FEE0-C2AD-517D-B976-EA14D91C7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22448" y="6502274"/>
                        <a:ext cx="767620" cy="1080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dirty="0"/>
                      </a:p>
                    </p:txBody>
                  </p:sp>
                </mc:Choice>
                <mc:Fallback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7584FEE0-C2AD-517D-B976-EA14D91C7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22448" y="6502274"/>
                        <a:ext cx="767620" cy="1080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A0C35817-88F4-A9EF-2833-A77D4530F92A}"/>
                      </a:ext>
                    </a:extLst>
                  </p:cNvPr>
                  <p:cNvGrpSpPr/>
                  <p:nvPr/>
                </p:nvGrpSpPr>
                <p:grpSpPr>
                  <a:xfrm>
                    <a:off x="4244666" y="5998773"/>
                    <a:ext cx="323184" cy="134541"/>
                    <a:chOff x="2921551" y="4597303"/>
                    <a:chExt cx="323184" cy="134541"/>
                  </a:xfrm>
                </p:grpSpPr>
                <p:sp>
                  <p:nvSpPr>
                    <p:cNvPr id="74" name="Right Arrow 73">
                      <a:extLst>
                        <a:ext uri="{FF2B5EF4-FFF2-40B4-BE49-F238E27FC236}">
                          <a16:creationId xmlns:a16="http://schemas.microsoft.com/office/drawing/2014/main" id="{5B14FD03-1FFE-764B-0DA1-3B6E0AE125D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1372" y="4641713"/>
                      <a:ext cx="134541" cy="45721"/>
                    </a:xfrm>
                    <a:prstGeom prst="rightArrow">
                      <a:avLst>
                        <a:gd name="adj1" fmla="val 14536"/>
                        <a:gd name="adj2" fmla="val 6048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76" name="Bent Arrow 75">
                      <a:extLst>
                        <a:ext uri="{FF2B5EF4-FFF2-40B4-BE49-F238E27FC236}">
                          <a16:creationId xmlns:a16="http://schemas.microsoft.com/office/drawing/2014/main" id="{23113C04-729B-1105-A441-8C369C392C7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2972021" y="4548977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7" name="Bent Arrow 76">
                      <a:extLst>
                        <a:ext uri="{FF2B5EF4-FFF2-40B4-BE49-F238E27FC236}">
                          <a16:creationId xmlns:a16="http://schemas.microsoft.com/office/drawing/2014/main" id="{2E831511-AAFE-30EB-66A1-FAFF02652C7A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3111657" y="4547906"/>
                      <a:ext cx="82607" cy="183548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199E7561-BF6D-E83A-AA97-2E8A80BB296A}"/>
                    </a:ext>
                  </a:extLst>
                </p:cNvPr>
                <p:cNvGrpSpPr/>
                <p:nvPr/>
              </p:nvGrpSpPr>
              <p:grpSpPr>
                <a:xfrm>
                  <a:off x="879204" y="5405353"/>
                  <a:ext cx="1677308" cy="1128957"/>
                  <a:chOff x="879204" y="5405353"/>
                  <a:chExt cx="1677308" cy="1128957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1B9A925B-F001-F19A-EADC-9614552081B4}"/>
                      </a:ext>
                    </a:extLst>
                  </p:cNvPr>
                  <p:cNvGrpSpPr/>
                  <p:nvPr/>
                </p:nvGrpSpPr>
                <p:grpSpPr>
                  <a:xfrm>
                    <a:off x="879204" y="5405353"/>
                    <a:ext cx="1677308" cy="1128957"/>
                    <a:chOff x="879204" y="5405353"/>
                    <a:chExt cx="1677308" cy="1128957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E48E02C2-8286-094C-96E2-FC48A459F6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9204" y="5405353"/>
                      <a:ext cx="1677308" cy="1128957"/>
                      <a:chOff x="879204" y="5405353"/>
                      <a:chExt cx="1677308" cy="1128957"/>
                    </a:xfrm>
                  </p:grpSpPr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43F2C5D8-6CB3-C341-9AC4-6BEC2CDAA8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9204" y="5470082"/>
                        <a:ext cx="1677308" cy="1031963"/>
                        <a:chOff x="842258" y="5464874"/>
                        <a:chExt cx="1677308" cy="1031963"/>
                      </a:xfrm>
                    </p:grpSpPr>
                    <p:grpSp>
                      <p:nvGrpSpPr>
                        <p:cNvPr id="38" name="Group 37">
                          <a:extLst>
                            <a:ext uri="{FF2B5EF4-FFF2-40B4-BE49-F238E27FC236}">
                              <a16:creationId xmlns:a16="http://schemas.microsoft.com/office/drawing/2014/main" id="{58FFAB78-4433-FB1A-D211-8D699DAF83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58" y="5464874"/>
                          <a:ext cx="1677308" cy="1031963"/>
                          <a:chOff x="800448" y="5888832"/>
                          <a:chExt cx="1677308" cy="1031963"/>
                        </a:xfrm>
                      </p:grpSpPr>
                      <p:grpSp>
                        <p:nvGrpSpPr>
                          <p:cNvPr id="163" name="Group 162">
                            <a:extLst>
                              <a:ext uri="{FF2B5EF4-FFF2-40B4-BE49-F238E27FC236}">
                                <a16:creationId xmlns:a16="http://schemas.microsoft.com/office/drawing/2014/main" id="{ED426452-EDC6-EFDD-347E-4FEE3672EA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2718" y="5988575"/>
                            <a:ext cx="998502" cy="772480"/>
                            <a:chOff x="1061660" y="5991234"/>
                            <a:chExt cx="998502" cy="772480"/>
                          </a:xfrm>
                        </p:grpSpPr>
                        <p:grpSp>
                          <p:nvGrpSpPr>
                            <p:cNvPr id="200" name="Group 199">
                              <a:extLst>
                                <a:ext uri="{FF2B5EF4-FFF2-40B4-BE49-F238E27FC236}">
                                  <a16:creationId xmlns:a16="http://schemas.microsoft.com/office/drawing/2014/main" id="{7B225E97-FE6D-B020-BF5D-423D68A716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61660" y="5991234"/>
                              <a:ext cx="998502" cy="772480"/>
                              <a:chOff x="827954" y="5733967"/>
                              <a:chExt cx="998502" cy="772480"/>
                            </a:xfrm>
                          </p:grpSpPr>
                          <p:sp>
                            <p:nvSpPr>
                              <p:cNvPr id="87" name="Rectangle 86">
                                <a:extLst>
                                  <a:ext uri="{FF2B5EF4-FFF2-40B4-BE49-F238E27FC236}">
                                    <a16:creationId xmlns:a16="http://schemas.microsoft.com/office/drawing/2014/main" id="{BCDF6C59-166C-075B-95F3-4CC8A91903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27954" y="5894784"/>
                                <a:ext cx="998502" cy="611663"/>
                              </a:xfrm>
                              <a:prstGeom prst="rect">
                                <a:avLst/>
                              </a:prstGeom>
                              <a:pattFill prst="pct20">
                                <a:fgClr>
                                  <a:schemeClr val="bg1">
                                    <a:lumMod val="75000"/>
                                  </a:schemeClr>
                                </a:fgClr>
                                <a:bgClr>
                                  <a:schemeClr val="bg1">
                                    <a:lumMod val="95000"/>
                                  </a:schemeClr>
                                </a:bgClr>
                              </a:pattFill>
                              <a:ln w="635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LT" dirty="0"/>
                              </a:p>
                            </p:txBody>
                          </p:sp>
                          <p:grpSp>
                            <p:nvGrpSpPr>
                              <p:cNvPr id="188" name="Group 187">
                                <a:extLst>
                                  <a:ext uri="{FF2B5EF4-FFF2-40B4-BE49-F238E27FC236}">
                                    <a16:creationId xmlns:a16="http://schemas.microsoft.com/office/drawing/2014/main" id="{35E31E33-1557-9FBF-0C9B-454A5C102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65116" y="5733967"/>
                                <a:ext cx="927848" cy="311141"/>
                                <a:chOff x="937504" y="6839804"/>
                                <a:chExt cx="927848" cy="311141"/>
                              </a:xfrm>
                            </p:grpSpPr>
                            <p:sp>
                              <p:nvSpPr>
                                <p:cNvPr id="189" name="U-turn Arrow 188">
                                  <a:extLst>
                                    <a:ext uri="{FF2B5EF4-FFF2-40B4-BE49-F238E27FC236}">
                                      <a16:creationId xmlns:a16="http://schemas.microsoft.com/office/drawing/2014/main" id="{18E9688A-7ED7-AB88-493E-F56ADAC0B0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52694" y="6881368"/>
                                  <a:ext cx="295733" cy="115774"/>
                                </a:xfrm>
                                <a:prstGeom prst="uturnArrow">
                                  <a:avLst>
                                    <a:gd name="adj1" fmla="val 6881"/>
                                    <a:gd name="adj2" fmla="val 18049"/>
                                    <a:gd name="adj3" fmla="val 21881"/>
                                    <a:gd name="adj4" fmla="val 50000"/>
                                    <a:gd name="adj5" fmla="val 98470"/>
                                  </a:avLst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0" name="U-turn Arrow 189">
                                  <a:extLst>
                                    <a:ext uri="{FF2B5EF4-FFF2-40B4-BE49-F238E27FC236}">
                                      <a16:creationId xmlns:a16="http://schemas.microsoft.com/office/drawing/2014/main" id="{87E56977-070E-5D1B-9AA5-AB1533B763C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085847" y="6917598"/>
                                  <a:ext cx="666235" cy="75426"/>
                                </a:xfrm>
                                <a:prstGeom prst="uturnArrow">
                                  <a:avLst>
                                    <a:gd name="adj1" fmla="val 10990"/>
                                    <a:gd name="adj2" fmla="val 25000"/>
                                    <a:gd name="adj3" fmla="val 32313"/>
                                    <a:gd name="adj4" fmla="val 50000"/>
                                    <a:gd name="adj5" fmla="val 98470"/>
                                  </a:avLst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1" name="U-turn Arrow 190">
                                  <a:extLst>
                                    <a:ext uri="{FF2B5EF4-FFF2-40B4-BE49-F238E27FC236}">
                                      <a16:creationId xmlns:a16="http://schemas.microsoft.com/office/drawing/2014/main" id="{84A26A6B-F067-3B04-B497-CF6988992E8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84814" y="6839804"/>
                                  <a:ext cx="508150" cy="153219"/>
                                </a:xfrm>
                                <a:prstGeom prst="uturnArrow">
                                  <a:avLst>
                                    <a:gd name="adj1" fmla="val 4364"/>
                                    <a:gd name="adj2" fmla="val 12690"/>
                                    <a:gd name="adj3" fmla="val 16522"/>
                                    <a:gd name="adj4" fmla="val 50000"/>
                                    <a:gd name="adj5" fmla="val 100000"/>
                                  </a:avLst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LT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192" name="Group 191">
                                  <a:extLst>
                                    <a:ext uri="{FF2B5EF4-FFF2-40B4-BE49-F238E27FC236}">
                                      <a16:creationId xmlns:a16="http://schemas.microsoft.com/office/drawing/2014/main" id="{B4064EC8-6838-FBFF-6F18-01916DA27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937504" y="6962752"/>
                                  <a:ext cx="927848" cy="188193"/>
                                  <a:chOff x="937504" y="6962752"/>
                                  <a:chExt cx="927848" cy="188193"/>
                                </a:xfrm>
                              </p:grpSpPr>
                              <p:grpSp>
                                <p:nvGrpSpPr>
                                  <p:cNvPr id="193" name="Group 192">
                                    <a:extLst>
                                      <a:ext uri="{FF2B5EF4-FFF2-40B4-BE49-F238E27FC236}">
                                        <a16:creationId xmlns:a16="http://schemas.microsoft.com/office/drawing/2014/main" id="{F7988633-59A0-9998-B456-A59805D62C9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937504" y="7028833"/>
                                    <a:ext cx="927848" cy="79545"/>
                                    <a:chOff x="937504" y="7028833"/>
                                    <a:chExt cx="927848" cy="79545"/>
                                  </a:xfrm>
                                </p:grpSpPr>
                                <p:sp>
                                  <p:nvSpPr>
                                    <p:cNvPr id="195" name="Rectangle 194">
                                      <a:extLst>
                                        <a:ext uri="{FF2B5EF4-FFF2-40B4-BE49-F238E27FC236}">
                                          <a16:creationId xmlns:a16="http://schemas.microsoft.com/office/drawing/2014/main" id="{BA7E202C-4AE1-5824-10F2-75CBC9B3A65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37504" y="7028833"/>
                                      <a:ext cx="927848" cy="7954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n w="635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LT"/>
                                    </a:p>
                                  </p:txBody>
                                </p:sp>
                                <p:sp>
                                  <p:nvSpPr>
                                    <p:cNvPr id="196" name="Rectangle 195">
                                      <a:extLst>
                                        <a:ext uri="{FF2B5EF4-FFF2-40B4-BE49-F238E27FC236}">
                                          <a16:creationId xmlns:a16="http://schemas.microsoft.com/office/drawing/2014/main" id="{18236F59-A985-2195-EFDB-EBC2748B60D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70109" y="7045745"/>
                                      <a:ext cx="188848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635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LT"/>
                                    </a:p>
                                  </p:txBody>
                                </p:sp>
                                <p:sp>
                                  <p:nvSpPr>
                                    <p:cNvPr id="197" name="Rectangle 196">
                                      <a:extLst>
                                        <a:ext uri="{FF2B5EF4-FFF2-40B4-BE49-F238E27FC236}">
                                          <a16:creationId xmlns:a16="http://schemas.microsoft.com/office/drawing/2014/main" id="{E6AD90FD-2A1C-6FA5-D346-9F64FC8DC9D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191562" y="7045745"/>
                                      <a:ext cx="188848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635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LT"/>
                                    </a:p>
                                  </p:txBody>
                                </p:sp>
                                <p:sp>
                                  <p:nvSpPr>
                                    <p:cNvPr id="198" name="Rectangle 197">
                                      <a:extLst>
                                        <a:ext uri="{FF2B5EF4-FFF2-40B4-BE49-F238E27FC236}">
                                          <a16:creationId xmlns:a16="http://schemas.microsoft.com/office/drawing/2014/main" id="{00978685-04B0-CFB0-98B4-BC12EF8F228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44643" y="7045744"/>
                                      <a:ext cx="188848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635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LT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94" name="TextBox 193">
                                    <a:extLst>
                                      <a:ext uri="{FF2B5EF4-FFF2-40B4-BE49-F238E27FC236}">
                                        <a16:creationId xmlns:a16="http://schemas.microsoft.com/office/drawing/2014/main" id="{E5184596-D33E-6761-C35B-529B5BA3F3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276933" y="6962752"/>
                                    <a:ext cx="475149" cy="18819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 anchor="ctr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LT" sz="623" dirty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Abadi" panose="020F0502020204030204" pitchFamily="34" charset="0"/>
                                        <a:cs typeface="Abadi" panose="020F0502020204030204" pitchFamily="34" charset="0"/>
                                      </a:rPr>
                                      <a:t>. . .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11" name="TextBox 110">
                                  <a:extLst>
                                    <a:ext uri="{FF2B5EF4-FFF2-40B4-BE49-F238E27FC236}">
                                      <a16:creationId xmlns:a16="http://schemas.microsoft.com/office/drawing/2014/main" id="{3A50E2CD-18B6-E4CF-1820-C53545B4E99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097929" y="6273917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11" name="TextBox 110">
                                  <a:extLst>
                                    <a:ext uri="{FF2B5EF4-FFF2-40B4-BE49-F238E27FC236}">
                                      <a16:creationId xmlns:a16="http://schemas.microsoft.com/office/drawing/2014/main" id="{3A50E2CD-18B6-E4CF-1820-C53545B4E995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097929" y="6273917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8"/>
                                  <a:stretch>
                                    <a:fillRect b="-25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13" name="TextBox 112">
                                  <a:extLst>
                                    <a:ext uri="{FF2B5EF4-FFF2-40B4-BE49-F238E27FC236}">
                                      <a16:creationId xmlns:a16="http://schemas.microsoft.com/office/drawing/2014/main" id="{9D4013B0-BFAE-911E-AEF7-E26E2D1464F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312262" y="6277535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13" name="TextBox 112">
                                  <a:extLst>
                                    <a:ext uri="{FF2B5EF4-FFF2-40B4-BE49-F238E27FC236}">
                                      <a16:creationId xmlns:a16="http://schemas.microsoft.com/office/drawing/2014/main" id="{9D4013B0-BFAE-911E-AEF7-E26E2D1464F5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312262" y="6277535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9"/>
                                  <a:stretch>
                                    <a:fillRect b="-375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14" name="TextBox 113">
                                  <a:extLst>
                                    <a:ext uri="{FF2B5EF4-FFF2-40B4-BE49-F238E27FC236}">
                                      <a16:creationId xmlns:a16="http://schemas.microsoft.com/office/drawing/2014/main" id="{A45FCB7F-42FC-2617-C15B-06F765A6C542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769099" y="6273119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LT" sz="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LT" sz="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14" name="TextBox 113">
                                  <a:extLst>
                                    <a:ext uri="{FF2B5EF4-FFF2-40B4-BE49-F238E27FC236}">
                                      <a16:creationId xmlns:a16="http://schemas.microsoft.com/office/drawing/2014/main" id="{A45FCB7F-42FC-2617-C15B-06F765A6C542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769099" y="6273119"/>
                                  <a:ext cx="276101" cy="92333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10"/>
                                  <a:stretch>
                                    <a:fillRect b="-25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LT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35" name="Group 34">
                            <a:extLst>
                              <a:ext uri="{FF2B5EF4-FFF2-40B4-BE49-F238E27FC236}">
                                <a16:creationId xmlns:a16="http://schemas.microsoft.com/office/drawing/2014/main" id="{69AAAD9E-3D55-B677-9F64-DCC3535BB3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0448" y="5888832"/>
                            <a:ext cx="1677308" cy="1031963"/>
                            <a:chOff x="800448" y="5888832"/>
                            <a:chExt cx="1677308" cy="1031963"/>
                          </a:xfrm>
                        </p:grpSpPr>
                        <p:sp>
                          <p:nvSpPr>
                            <p:cNvPr id="166" name="Right Brace 165">
                              <a:extLst>
                                <a:ext uri="{FF2B5EF4-FFF2-40B4-BE49-F238E27FC236}">
                                  <a16:creationId xmlns:a16="http://schemas.microsoft.com/office/drawing/2014/main" id="{A8EC4B25-BDFD-809A-272B-387CB69D90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60930" y="5888832"/>
                              <a:ext cx="216826" cy="1031963"/>
                            </a:xfrm>
                            <a:prstGeom prst="rightBrace">
                              <a:avLst>
                                <a:gd name="adj1" fmla="val 78187"/>
                                <a:gd name="adj2" fmla="val 20940"/>
                              </a:avLst>
                            </a:prstGeom>
                            <a:ln>
                              <a:solidFill>
                                <a:srgbClr val="4472C4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 dirty="0"/>
                            </a:p>
                          </p:txBody>
                        </p:sp>
                        <p:sp>
                          <p:nvSpPr>
                            <p:cNvPr id="179" name="Rectangle 178">
                              <a:extLst>
                                <a:ext uri="{FF2B5EF4-FFF2-40B4-BE49-F238E27FC236}">
                                  <a16:creationId xmlns:a16="http://schemas.microsoft.com/office/drawing/2014/main" id="{7EA5AE7E-9D58-71FF-6DF7-D588FE6C30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0448" y="5894023"/>
                              <a:ext cx="1458108" cy="102677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solidFill>
                                <a:srgbClr val="4472C4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LT"/>
                            </a:p>
                          </p:txBody>
                        </p:sp>
                      </p:grpSp>
                    </p:grp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86D14C2D-7C81-EA64-E297-BD25248FB4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8327" y="6168227"/>
                          <a:ext cx="947271" cy="255686"/>
                          <a:chOff x="1173197" y="5839965"/>
                          <a:chExt cx="947271" cy="255686"/>
                        </a:xfrm>
                      </p:grpSpPr>
                      <p:sp>
                        <p:nvSpPr>
                          <p:cNvPr id="36" name="Rectangle 35">
                            <a:extLst>
                              <a:ext uri="{FF2B5EF4-FFF2-40B4-BE49-F238E27FC236}">
                                <a16:creationId xmlns:a16="http://schemas.microsoft.com/office/drawing/2014/main" id="{CA914EF5-37C1-8302-EEC1-85D20337A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4090" y="5906046"/>
                            <a:ext cx="927848" cy="79545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42" name="Rectangle 41">
                            <a:extLst>
                              <a:ext uri="{FF2B5EF4-FFF2-40B4-BE49-F238E27FC236}">
                                <a16:creationId xmlns:a16="http://schemas.microsoft.com/office/drawing/2014/main" id="{362F39D3-D852-EE5F-3739-8D7CAE39C5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6695" y="5922958"/>
                            <a:ext cx="188848" cy="457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46" name="Rectangle 45">
                            <a:extLst>
                              <a:ext uri="{FF2B5EF4-FFF2-40B4-BE49-F238E27FC236}">
                                <a16:creationId xmlns:a16="http://schemas.microsoft.com/office/drawing/2014/main" id="{3939813C-645A-08F9-51F0-CF9F65A3F5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8148" y="5922958"/>
                            <a:ext cx="188848" cy="457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47" name="Rectangle 46">
                            <a:extLst>
                              <a:ext uri="{FF2B5EF4-FFF2-40B4-BE49-F238E27FC236}">
                                <a16:creationId xmlns:a16="http://schemas.microsoft.com/office/drawing/2014/main" id="{AF0000D2-E0E0-A871-DF49-EBD734DD99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81229" y="5922957"/>
                            <a:ext cx="188848" cy="457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6350"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LT"/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E8CF003A-D26C-3696-BBF6-56C34DB875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13519" y="5839965"/>
                            <a:ext cx="475149" cy="18819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ctr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LT" sz="623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Abadi" panose="020F0502020204030204" pitchFamily="34" charset="0"/>
                                <a:cs typeface="Abadi" panose="020F0502020204030204" pitchFamily="34" charset="0"/>
                              </a:rPr>
                              <a:t>. . .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49" name="TextBox 48">
                                <a:extLst>
                                  <a:ext uri="{FF2B5EF4-FFF2-40B4-BE49-F238E27FC236}">
                                    <a16:creationId xmlns:a16="http://schemas.microsoft.com/office/drawing/2014/main" id="{DBDF6479-3974-9222-8C94-788583CD08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73197" y="5999700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49" name="TextBox 48">
                                <a:extLst>
                                  <a:ext uri="{FF2B5EF4-FFF2-40B4-BE49-F238E27FC236}">
                                    <a16:creationId xmlns:a16="http://schemas.microsoft.com/office/drawing/2014/main" id="{DBDF6479-3974-9222-8C94-788583CD085C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73197" y="5999700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1"/>
                                <a:stretch>
                                  <a:fillRect b="-222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0" name="TextBox 49">
                                <a:extLst>
                                  <a:ext uri="{FF2B5EF4-FFF2-40B4-BE49-F238E27FC236}">
                                    <a16:creationId xmlns:a16="http://schemas.microsoft.com/office/drawing/2014/main" id="{35C170CF-C8F1-CB72-D201-E03A3EA779C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87530" y="6003318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0" name="TextBox 49">
                                <a:extLst>
                                  <a:ext uri="{FF2B5EF4-FFF2-40B4-BE49-F238E27FC236}">
                                    <a16:creationId xmlns:a16="http://schemas.microsoft.com/office/drawing/2014/main" id="{35C170CF-C8F1-CB72-D201-E03A3EA779C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387530" y="6003318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2"/>
                                <a:stretch>
                                  <a:fillRect b="-33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1" name="TextBox 50">
                                <a:extLst>
                                  <a:ext uri="{FF2B5EF4-FFF2-40B4-BE49-F238E27FC236}">
                                    <a16:creationId xmlns:a16="http://schemas.microsoft.com/office/drawing/2014/main" id="{31A7436E-6488-BB11-B305-DD7AD8BBB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44367" y="5998902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LT" sz="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LT" sz="6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1" name="TextBox 50">
                                <a:extLst>
                                  <a:ext uri="{FF2B5EF4-FFF2-40B4-BE49-F238E27FC236}">
                                    <a16:creationId xmlns:a16="http://schemas.microsoft.com/office/drawing/2014/main" id="{31A7436E-6488-BB11-B305-DD7AD8BBB515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844367" y="5998902"/>
                                <a:ext cx="276101" cy="92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3"/>
                                <a:stretch>
                                  <a:fillRect b="-2222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LT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8" name="TextBox 57">
                              <a:extLst>
                                <a:ext uri="{FF2B5EF4-FFF2-40B4-BE49-F238E27FC236}">
                                  <a16:creationId xmlns:a16="http://schemas.microsoft.com/office/drawing/2014/main" id="{520836E2-1297-744F-85C7-550F1E9F3A4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02222" y="5734625"/>
                              <a:ext cx="276101" cy="107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LT" sz="7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b="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7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7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7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oMath>
                                </m:oMathPara>
                              </a14:m>
                              <a:endParaRPr lang="en-LT" sz="700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8" name="TextBox 57">
                              <a:extLst>
                                <a:ext uri="{FF2B5EF4-FFF2-40B4-BE49-F238E27FC236}">
                                  <a16:creationId xmlns:a16="http://schemas.microsoft.com/office/drawing/2014/main" id="{520836E2-1297-744F-85C7-550F1E9F3A4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002222" y="5734625"/>
                              <a:ext cx="276101" cy="107722"/>
                            </a:xfrm>
                            <a:prstGeom prst="rect">
                              <a:avLst/>
                            </a:prstGeom>
                            <a:blipFill>
                              <a:blip r:embed="rId14"/>
                              <a:stretch>
                                <a:fillRect l="-13043" r="-21739" b="-4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LT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F6B61F9F-9817-BA01-76C9-86CFF4A16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35206" y="5405353"/>
                        <a:ext cx="0" cy="1128957"/>
                      </a:xfrm>
                      <a:prstGeom prst="line">
                        <a:avLst/>
                      </a:prstGeom>
                      <a:ln w="38100">
                        <a:solidFill>
                          <a:schemeClr val="bg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57E77472-6E2D-471F-0291-5C8455E6CB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589" y="6077586"/>
                      <a:ext cx="740270" cy="157338"/>
                      <a:chOff x="1326226" y="5722225"/>
                      <a:chExt cx="740270" cy="157338"/>
                    </a:xfrm>
                  </p:grpSpPr>
                  <p:sp>
                    <p:nvSpPr>
                      <p:cNvPr id="80" name="U-turn Arrow 79">
                        <a:extLst>
                          <a:ext uri="{FF2B5EF4-FFF2-40B4-BE49-F238E27FC236}">
                            <a16:creationId xmlns:a16="http://schemas.microsoft.com/office/drawing/2014/main" id="{8CC5A976-3BC7-3BF6-FDE0-773963866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226" y="5763789"/>
                        <a:ext cx="295733" cy="115774"/>
                      </a:xfrm>
                      <a:prstGeom prst="uturnArrow">
                        <a:avLst>
                          <a:gd name="adj1" fmla="val 6881"/>
                          <a:gd name="adj2" fmla="val 18049"/>
                          <a:gd name="adj3" fmla="val 21881"/>
                          <a:gd name="adj4" fmla="val 50000"/>
                          <a:gd name="adj5" fmla="val 9847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1" name="U-turn Arrow 80">
                        <a:extLst>
                          <a:ext uri="{FF2B5EF4-FFF2-40B4-BE49-F238E27FC236}">
                            <a16:creationId xmlns:a16="http://schemas.microsoft.com/office/drawing/2014/main" id="{A2F68EA4-C8B5-B495-8BF6-3C27C3514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9379" y="5800019"/>
                        <a:ext cx="666235" cy="75426"/>
                      </a:xfrm>
                      <a:prstGeom prst="uturnArrow">
                        <a:avLst>
                          <a:gd name="adj1" fmla="val 10990"/>
                          <a:gd name="adj2" fmla="val 25000"/>
                          <a:gd name="adj3" fmla="val 32313"/>
                          <a:gd name="adj4" fmla="val 50000"/>
                          <a:gd name="adj5" fmla="val 9847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8" name="U-turn Arrow 87">
                        <a:extLst>
                          <a:ext uri="{FF2B5EF4-FFF2-40B4-BE49-F238E27FC236}">
                            <a16:creationId xmlns:a16="http://schemas.microsoft.com/office/drawing/2014/main" id="{BD208264-F509-A93A-26B0-C22B6EB18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8346" y="5722225"/>
                        <a:ext cx="508150" cy="153219"/>
                      </a:xfrm>
                      <a:prstGeom prst="uturnArrow">
                        <a:avLst>
                          <a:gd name="adj1" fmla="val 4364"/>
                          <a:gd name="adj2" fmla="val 12690"/>
                          <a:gd name="adj3" fmla="val 16522"/>
                          <a:gd name="adj4" fmla="val 50000"/>
                          <a:gd name="adj5" fmla="val 100000"/>
                        </a:avLst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4287E7CC-7963-B382-6753-BDAE826CE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7892" y="6224650"/>
                        <a:ext cx="276101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LT" sz="7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7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7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LT" sz="700" b="1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4287E7CC-7963-B382-6753-BDAE826CE4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37892" y="6224650"/>
                        <a:ext cx="276101" cy="10772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3043" r="-21739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L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C065636-5507-E039-1EDE-2C73F7E0CA1F}"/>
                    </a:ext>
                  </a:extLst>
                </p:cNvPr>
                <p:cNvGrpSpPr/>
                <p:nvPr/>
              </p:nvGrpSpPr>
              <p:grpSpPr>
                <a:xfrm>
                  <a:off x="3070763" y="4577134"/>
                  <a:ext cx="1507265" cy="892948"/>
                  <a:chOff x="3070763" y="3983362"/>
                  <a:chExt cx="1507265" cy="892948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7CE0D23F-3CAC-5C56-BBD7-368B2142B0EB}"/>
                      </a:ext>
                    </a:extLst>
                  </p:cNvPr>
                  <p:cNvGrpSpPr/>
                  <p:nvPr/>
                </p:nvGrpSpPr>
                <p:grpSpPr>
                  <a:xfrm>
                    <a:off x="4415106" y="4601679"/>
                    <a:ext cx="162922" cy="274631"/>
                    <a:chOff x="4415106" y="4601679"/>
                    <a:chExt cx="162922" cy="274631"/>
                  </a:xfrm>
                </p:grpSpPr>
                <p:sp>
                  <p:nvSpPr>
                    <p:cNvPr id="112" name="Bent Arrow 111">
                      <a:extLst>
                        <a:ext uri="{FF2B5EF4-FFF2-40B4-BE49-F238E27FC236}">
                          <a16:creationId xmlns:a16="http://schemas.microsoft.com/office/drawing/2014/main" id="{9F3BDC12-B780-7D95-DEAD-0FC07BF20BA0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4470210" y="4576468"/>
                      <a:ext cx="82607" cy="133029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5" name="Bent Arrow 114">
                      <a:extLst>
                        <a:ext uri="{FF2B5EF4-FFF2-40B4-BE49-F238E27FC236}">
                          <a16:creationId xmlns:a16="http://schemas.microsoft.com/office/drawing/2014/main" id="{A92157AD-D4B6-6FBA-05C9-AAC14A466792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4415106" y="4659974"/>
                      <a:ext cx="75110" cy="216336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0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489317EA-E5BA-8B8B-4DD6-1FC0E0F43B3B}"/>
                      </a:ext>
                    </a:extLst>
                  </p:cNvPr>
                  <p:cNvGrpSpPr/>
                  <p:nvPr/>
                </p:nvGrpSpPr>
                <p:grpSpPr>
                  <a:xfrm>
                    <a:off x="3786613" y="4599973"/>
                    <a:ext cx="629824" cy="83639"/>
                    <a:chOff x="3786613" y="4599973"/>
                    <a:chExt cx="629824" cy="83639"/>
                  </a:xfrm>
                </p:grpSpPr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98938CFF-8B88-67D3-A50D-6EFDC82F9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86613" y="4599973"/>
                      <a:ext cx="629824" cy="83639"/>
                      <a:chOff x="3786613" y="4599973"/>
                      <a:chExt cx="629824" cy="83639"/>
                    </a:xfrm>
                  </p:grpSpPr>
                  <p:sp>
                    <p:nvSpPr>
                      <p:cNvPr id="118" name="Bent Arrow 117">
                        <a:extLst>
                          <a:ext uri="{FF2B5EF4-FFF2-40B4-BE49-F238E27FC236}">
                            <a16:creationId xmlns:a16="http://schemas.microsoft.com/office/drawing/2014/main" id="{0B7CB34B-024D-4E61-6CA3-D9960407EEEE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 flipV="1">
                        <a:off x="4097110" y="4363254"/>
                        <a:ext cx="82607" cy="556046"/>
                      </a:xfrm>
                      <a:prstGeom prst="bentArrow">
                        <a:avLst>
                          <a:gd name="adj1" fmla="val 11171"/>
                          <a:gd name="adj2" fmla="val 26086"/>
                          <a:gd name="adj3" fmla="val 34794"/>
                          <a:gd name="adj4" fmla="val 33939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9" name="Bent Arrow 118">
                        <a:extLst>
                          <a:ext uri="{FF2B5EF4-FFF2-40B4-BE49-F238E27FC236}">
                            <a16:creationId xmlns:a16="http://schemas.microsoft.com/office/drawing/2014/main" id="{29E6E5DA-7628-605C-BB76-FBC06F1C840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3783838" y="4603780"/>
                        <a:ext cx="82607" cy="77058"/>
                      </a:xfrm>
                      <a:prstGeom prst="bentArrow">
                        <a:avLst>
                          <a:gd name="adj1" fmla="val 11171"/>
                          <a:gd name="adj2" fmla="val 26086"/>
                          <a:gd name="adj3" fmla="val 0"/>
                          <a:gd name="adj4" fmla="val 33939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" name="Bent Arrow 121">
                      <a:extLst>
                        <a:ext uri="{FF2B5EF4-FFF2-40B4-BE49-F238E27FC236}">
                          <a16:creationId xmlns:a16="http://schemas.microsoft.com/office/drawing/2014/main" id="{E9274E9A-88EF-9F1B-0813-06AAB4D0A54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4126491" y="4539600"/>
                      <a:ext cx="82607" cy="204245"/>
                    </a:xfrm>
                    <a:prstGeom prst="bentArrow">
                      <a:avLst>
                        <a:gd name="adj1" fmla="val 11171"/>
                        <a:gd name="adj2" fmla="val 26086"/>
                        <a:gd name="adj3" fmla="val 34794"/>
                        <a:gd name="adj4" fmla="val 33939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4" name="Bent Arrow 123">
                    <a:extLst>
                      <a:ext uri="{FF2B5EF4-FFF2-40B4-BE49-F238E27FC236}">
                        <a16:creationId xmlns:a16="http://schemas.microsoft.com/office/drawing/2014/main" id="{9EEA7E87-9EA1-A99B-477C-AE506874A9B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3070763" y="3983362"/>
                    <a:ext cx="716231" cy="94328"/>
                  </a:xfrm>
                  <a:prstGeom prst="bentArrow">
                    <a:avLst>
                      <a:gd name="adj1" fmla="val 11171"/>
                      <a:gd name="adj2" fmla="val 26086"/>
                      <a:gd name="adj3" fmla="val 0"/>
                      <a:gd name="adj4" fmla="val 3393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Bent Arrow 124">
                    <a:extLst>
                      <a:ext uri="{FF2B5EF4-FFF2-40B4-BE49-F238E27FC236}">
                        <a16:creationId xmlns:a16="http://schemas.microsoft.com/office/drawing/2014/main" id="{9A96457A-D702-5713-72CD-3B62D005F130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466780" y="4272825"/>
                    <a:ext cx="632492" cy="89401"/>
                  </a:xfrm>
                  <a:prstGeom prst="bentArrow">
                    <a:avLst>
                      <a:gd name="adj1" fmla="val 11171"/>
                      <a:gd name="adj2" fmla="val 26086"/>
                      <a:gd name="adj3" fmla="val 0"/>
                      <a:gd name="adj4" fmla="val 33939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866A8-78CB-A449-D94B-1E4756BCABA7}"/>
                  </a:ext>
                </a:extLst>
              </p:cNvPr>
              <p:cNvSpPr/>
              <p:nvPr/>
            </p:nvSpPr>
            <p:spPr>
              <a:xfrm>
                <a:off x="3172775" y="5086927"/>
                <a:ext cx="2312736" cy="5184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F63699F-BD31-C0E6-004C-818F2F782E03}"/>
                </a:ext>
              </a:extLst>
            </p:cNvPr>
            <p:cNvGrpSpPr/>
            <p:nvPr/>
          </p:nvGrpSpPr>
          <p:grpSpPr>
            <a:xfrm>
              <a:off x="1747161" y="5190672"/>
              <a:ext cx="740507" cy="665099"/>
              <a:chOff x="1747161" y="5190672"/>
              <a:chExt cx="740507" cy="665099"/>
            </a:xfrm>
          </p:grpSpPr>
          <p:sp>
            <p:nvSpPr>
              <p:cNvPr id="145" name="U-turn Arrow 144">
                <a:extLst>
                  <a:ext uri="{FF2B5EF4-FFF2-40B4-BE49-F238E27FC236}">
                    <a16:creationId xmlns:a16="http://schemas.microsoft.com/office/drawing/2014/main" id="{B25FC227-C054-37D0-FDD9-51080446EDE7}"/>
                  </a:ext>
                </a:extLst>
              </p:cNvPr>
              <p:cNvSpPr/>
              <p:nvPr/>
            </p:nvSpPr>
            <p:spPr>
              <a:xfrm flipH="1">
                <a:off x="1747398" y="5232236"/>
                <a:ext cx="295733" cy="115774"/>
              </a:xfrm>
              <a:prstGeom prst="uturnArrow">
                <a:avLst>
                  <a:gd name="adj1" fmla="val 6881"/>
                  <a:gd name="adj2" fmla="val 18049"/>
                  <a:gd name="adj3" fmla="val 21881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U-turn Arrow 145">
                <a:extLst>
                  <a:ext uri="{FF2B5EF4-FFF2-40B4-BE49-F238E27FC236}">
                    <a16:creationId xmlns:a16="http://schemas.microsoft.com/office/drawing/2014/main" id="{2F6F7E54-F67F-C420-3482-77E811D9F455}"/>
                  </a:ext>
                </a:extLst>
              </p:cNvPr>
              <p:cNvSpPr/>
              <p:nvPr/>
            </p:nvSpPr>
            <p:spPr>
              <a:xfrm flipH="1">
                <a:off x="1780551" y="5268466"/>
                <a:ext cx="666235" cy="75426"/>
              </a:xfrm>
              <a:prstGeom prst="uturnArrow">
                <a:avLst>
                  <a:gd name="adj1" fmla="val 10990"/>
                  <a:gd name="adj2" fmla="val 25000"/>
                  <a:gd name="adj3" fmla="val 32313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U-turn Arrow 146">
                <a:extLst>
                  <a:ext uri="{FF2B5EF4-FFF2-40B4-BE49-F238E27FC236}">
                    <a16:creationId xmlns:a16="http://schemas.microsoft.com/office/drawing/2014/main" id="{85F3B3C1-0E5C-2D7F-6CF8-8B639317DF23}"/>
                  </a:ext>
                </a:extLst>
              </p:cNvPr>
              <p:cNvSpPr/>
              <p:nvPr/>
            </p:nvSpPr>
            <p:spPr>
              <a:xfrm flipH="1">
                <a:off x="1979518" y="5190672"/>
                <a:ext cx="508150" cy="153219"/>
              </a:xfrm>
              <a:prstGeom prst="uturnArrow">
                <a:avLst>
                  <a:gd name="adj1" fmla="val 4364"/>
                  <a:gd name="adj2" fmla="val 12690"/>
                  <a:gd name="adj3" fmla="val 16522"/>
                  <a:gd name="adj4" fmla="val 50000"/>
                  <a:gd name="adj5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U-turn Arrow 147">
                <a:extLst>
                  <a:ext uri="{FF2B5EF4-FFF2-40B4-BE49-F238E27FC236}">
                    <a16:creationId xmlns:a16="http://schemas.microsoft.com/office/drawing/2014/main" id="{3061F392-1D37-B5BE-3F94-23E29EB8BBEA}"/>
                  </a:ext>
                </a:extLst>
              </p:cNvPr>
              <p:cNvSpPr/>
              <p:nvPr/>
            </p:nvSpPr>
            <p:spPr>
              <a:xfrm flipH="1">
                <a:off x="1747161" y="5739997"/>
                <a:ext cx="295733" cy="115774"/>
              </a:xfrm>
              <a:prstGeom prst="uturnArrow">
                <a:avLst>
                  <a:gd name="adj1" fmla="val 6881"/>
                  <a:gd name="adj2" fmla="val 18049"/>
                  <a:gd name="adj3" fmla="val 21881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U-turn Arrow 148">
                <a:extLst>
                  <a:ext uri="{FF2B5EF4-FFF2-40B4-BE49-F238E27FC236}">
                    <a16:creationId xmlns:a16="http://schemas.microsoft.com/office/drawing/2014/main" id="{F2BE67E0-A6A8-D44E-D5F9-10404E414B2C}"/>
                  </a:ext>
                </a:extLst>
              </p:cNvPr>
              <p:cNvSpPr/>
              <p:nvPr/>
            </p:nvSpPr>
            <p:spPr>
              <a:xfrm flipH="1">
                <a:off x="1780314" y="5776227"/>
                <a:ext cx="666235" cy="75426"/>
              </a:xfrm>
              <a:prstGeom prst="uturnArrow">
                <a:avLst>
                  <a:gd name="adj1" fmla="val 10990"/>
                  <a:gd name="adj2" fmla="val 25000"/>
                  <a:gd name="adj3" fmla="val 32313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U-turn Arrow 149">
                <a:extLst>
                  <a:ext uri="{FF2B5EF4-FFF2-40B4-BE49-F238E27FC236}">
                    <a16:creationId xmlns:a16="http://schemas.microsoft.com/office/drawing/2014/main" id="{6D574E59-7D7F-C9D4-B321-2CF23EB61C39}"/>
                  </a:ext>
                </a:extLst>
              </p:cNvPr>
              <p:cNvSpPr/>
              <p:nvPr/>
            </p:nvSpPr>
            <p:spPr>
              <a:xfrm flipH="1">
                <a:off x="1979281" y="5698433"/>
                <a:ext cx="508150" cy="153219"/>
              </a:xfrm>
              <a:prstGeom prst="uturnArrow">
                <a:avLst>
                  <a:gd name="adj1" fmla="val 4364"/>
                  <a:gd name="adj2" fmla="val 12690"/>
                  <a:gd name="adj3" fmla="val 16522"/>
                  <a:gd name="adj4" fmla="val 50000"/>
                  <a:gd name="adj5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5EB088A-B36C-C2FE-F3B1-6445614FAE27}"/>
                </a:ext>
              </a:extLst>
            </p:cNvPr>
            <p:cNvGrpSpPr/>
            <p:nvPr/>
          </p:nvGrpSpPr>
          <p:grpSpPr>
            <a:xfrm>
              <a:off x="1415055" y="4201295"/>
              <a:ext cx="186642" cy="342057"/>
              <a:chOff x="1415055" y="4201295"/>
              <a:chExt cx="186642" cy="342057"/>
            </a:xfrm>
          </p:grpSpPr>
          <p:sp>
            <p:nvSpPr>
              <p:cNvPr id="154" name="U-turn Arrow 153">
                <a:extLst>
                  <a:ext uri="{FF2B5EF4-FFF2-40B4-BE49-F238E27FC236}">
                    <a16:creationId xmlns:a16="http://schemas.microsoft.com/office/drawing/2014/main" id="{263B12FF-6D06-B902-975A-546A2F10141A}"/>
                  </a:ext>
                </a:extLst>
              </p:cNvPr>
              <p:cNvSpPr/>
              <p:nvPr/>
            </p:nvSpPr>
            <p:spPr>
              <a:xfrm rot="5400000" flipH="1" flipV="1">
                <a:off x="1372294" y="4314437"/>
                <a:ext cx="342057" cy="115774"/>
              </a:xfrm>
              <a:prstGeom prst="uturnArrow">
                <a:avLst>
                  <a:gd name="adj1" fmla="val 6881"/>
                  <a:gd name="adj2" fmla="val 18049"/>
                  <a:gd name="adj3" fmla="val 21881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U-turn Arrow 170">
                <a:extLst>
                  <a:ext uri="{FF2B5EF4-FFF2-40B4-BE49-F238E27FC236}">
                    <a16:creationId xmlns:a16="http://schemas.microsoft.com/office/drawing/2014/main" id="{BD12D441-E4D7-6D55-07CA-1B9B9C0BADAF}"/>
                  </a:ext>
                </a:extLst>
              </p:cNvPr>
              <p:cNvSpPr/>
              <p:nvPr/>
            </p:nvSpPr>
            <p:spPr>
              <a:xfrm rot="5400000" flipH="1" flipV="1">
                <a:off x="1477038" y="4256085"/>
                <a:ext cx="164321" cy="84996"/>
              </a:xfrm>
              <a:prstGeom prst="uturnArrow">
                <a:avLst>
                  <a:gd name="adj1" fmla="val 10990"/>
                  <a:gd name="adj2" fmla="val 25000"/>
                  <a:gd name="adj3" fmla="val 32313"/>
                  <a:gd name="adj4" fmla="val 50000"/>
                  <a:gd name="adj5" fmla="val 9847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U-turn Arrow 171">
                <a:extLst>
                  <a:ext uri="{FF2B5EF4-FFF2-40B4-BE49-F238E27FC236}">
                    <a16:creationId xmlns:a16="http://schemas.microsoft.com/office/drawing/2014/main" id="{CEBF20FD-084F-FC2A-94F6-95BB473B8533}"/>
                  </a:ext>
                </a:extLst>
              </p:cNvPr>
              <p:cNvSpPr/>
              <p:nvPr/>
            </p:nvSpPr>
            <p:spPr>
              <a:xfrm rot="5400000" flipH="1" flipV="1">
                <a:off x="1428248" y="4317637"/>
                <a:ext cx="159935" cy="186321"/>
              </a:xfrm>
              <a:prstGeom prst="uturnArrow">
                <a:avLst>
                  <a:gd name="adj1" fmla="val 4364"/>
                  <a:gd name="adj2" fmla="val 12690"/>
                  <a:gd name="adj3" fmla="val 16522"/>
                  <a:gd name="adj4" fmla="val 34855"/>
                  <a:gd name="adj5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83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756700-6DF8-99A3-72AC-FE084EBE747E}"/>
              </a:ext>
            </a:extLst>
          </p:cNvPr>
          <p:cNvGrpSpPr/>
          <p:nvPr/>
        </p:nvGrpSpPr>
        <p:grpSpPr>
          <a:xfrm>
            <a:off x="2680587" y="4111839"/>
            <a:ext cx="767620" cy="379912"/>
            <a:chOff x="4992973" y="3418723"/>
            <a:chExt cx="1680754" cy="73918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F6107-CFAD-AB30-5D44-86D522AFE732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36A78-5A05-65B3-DC87-F701E86D9FA7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FA4664-2209-D87C-6C59-219A7B92E550}"/>
              </a:ext>
            </a:extLst>
          </p:cNvPr>
          <p:cNvGrpSpPr/>
          <p:nvPr/>
        </p:nvGrpSpPr>
        <p:grpSpPr>
          <a:xfrm>
            <a:off x="4025747" y="4111839"/>
            <a:ext cx="767620" cy="379912"/>
            <a:chOff x="4992973" y="3418723"/>
            <a:chExt cx="1680754" cy="73918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2513170-CA01-4F55-3EE7-0DFB0EC9AE48}"/>
                </a:ext>
              </a:extLst>
            </p:cNvPr>
            <p:cNvSpPr/>
            <p:nvPr/>
          </p:nvSpPr>
          <p:spPr>
            <a:xfrm>
              <a:off x="4992973" y="3429000"/>
              <a:ext cx="1680754" cy="7186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5AEB-A14D-C5EF-A1B7-9FB19690D0A8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Inter-Sample Attention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32047FB-EE14-D1F9-3D4D-EB4307E65DE4}"/>
              </a:ext>
            </a:extLst>
          </p:cNvPr>
          <p:cNvSpPr/>
          <p:nvPr/>
        </p:nvSpPr>
        <p:spPr>
          <a:xfrm>
            <a:off x="4111228" y="4776056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2E12E-F30F-90EF-73B5-85A830F81670}"/>
              </a:ext>
            </a:extLst>
          </p:cNvPr>
          <p:cNvSpPr/>
          <p:nvPr/>
        </p:nvSpPr>
        <p:spPr>
          <a:xfrm>
            <a:off x="2777971" y="4743707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6B58AC-0636-0016-B056-CB35A06B437E}"/>
              </a:ext>
            </a:extLst>
          </p:cNvPr>
          <p:cNvSpPr/>
          <p:nvPr/>
        </p:nvSpPr>
        <p:spPr>
          <a:xfrm>
            <a:off x="4114705" y="3693353"/>
            <a:ext cx="589031" cy="141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A699E6-6A76-2F23-86CE-47DA08E553F0}"/>
              </a:ext>
            </a:extLst>
          </p:cNvPr>
          <p:cNvSpPr/>
          <p:nvPr/>
        </p:nvSpPr>
        <p:spPr>
          <a:xfrm>
            <a:off x="2761262" y="3692378"/>
            <a:ext cx="589031" cy="2058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63C5288-0F46-199F-E541-A43B6136889C}"/>
              </a:ext>
            </a:extLst>
          </p:cNvPr>
          <p:cNvSpPr/>
          <p:nvPr/>
        </p:nvSpPr>
        <p:spPr>
          <a:xfrm rot="16200000">
            <a:off x="3711137" y="5404337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1" name="Bent Arrow 100">
            <a:extLst>
              <a:ext uri="{FF2B5EF4-FFF2-40B4-BE49-F238E27FC236}">
                <a16:creationId xmlns:a16="http://schemas.microsoft.com/office/drawing/2014/main" id="{BA360FD5-4EAA-A216-C2BB-4012A4C48515}"/>
              </a:ext>
            </a:extLst>
          </p:cNvPr>
          <p:cNvSpPr/>
          <p:nvPr/>
        </p:nvSpPr>
        <p:spPr>
          <a:xfrm rot="16200000" flipV="1">
            <a:off x="4197099" y="4932800"/>
            <a:ext cx="224173" cy="362054"/>
          </a:xfrm>
          <a:prstGeom prst="bentArrow">
            <a:avLst>
              <a:gd name="adj1" fmla="val 3575"/>
              <a:gd name="adj2" fmla="val 9044"/>
              <a:gd name="adj3" fmla="val 12003"/>
              <a:gd name="adj4" fmla="val 1482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2" name="Bent Arrow 101">
            <a:extLst>
              <a:ext uri="{FF2B5EF4-FFF2-40B4-BE49-F238E27FC236}">
                <a16:creationId xmlns:a16="http://schemas.microsoft.com/office/drawing/2014/main" id="{3A6278D4-0DB0-3810-9F44-4C127A9E3921}"/>
              </a:ext>
            </a:extLst>
          </p:cNvPr>
          <p:cNvSpPr/>
          <p:nvPr/>
        </p:nvSpPr>
        <p:spPr>
          <a:xfrm rot="5400000" flipH="1" flipV="1">
            <a:off x="3138245" y="4819363"/>
            <a:ext cx="116246" cy="362054"/>
          </a:xfrm>
          <a:prstGeom prst="bentArrow">
            <a:avLst>
              <a:gd name="adj1" fmla="val 6306"/>
              <a:gd name="adj2" fmla="val 15140"/>
              <a:gd name="adj3" fmla="val 20197"/>
              <a:gd name="adj4" fmla="val 3393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FAF5E14-7F36-7AAE-9EB8-09D02BD7AA98}"/>
              </a:ext>
            </a:extLst>
          </p:cNvPr>
          <p:cNvSpPr/>
          <p:nvPr/>
        </p:nvSpPr>
        <p:spPr>
          <a:xfrm rot="16200000">
            <a:off x="3004961" y="4004173"/>
            <a:ext cx="101635" cy="49315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5DEDEA-4C22-12F8-55CD-2E645C9914F1}"/>
              </a:ext>
            </a:extLst>
          </p:cNvPr>
          <p:cNvGrpSpPr/>
          <p:nvPr/>
        </p:nvGrpSpPr>
        <p:grpSpPr>
          <a:xfrm>
            <a:off x="2921551" y="4578515"/>
            <a:ext cx="323184" cy="138791"/>
            <a:chOff x="2921551" y="4597304"/>
            <a:chExt cx="323184" cy="138791"/>
          </a:xfrm>
        </p:grpSpPr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6089BEA6-9D9B-BA74-8D4A-5DC7D351431A}"/>
                </a:ext>
              </a:extLst>
            </p:cNvPr>
            <p:cNvSpPr/>
            <p:nvPr/>
          </p:nvSpPr>
          <p:spPr>
            <a:xfrm rot="16200000">
              <a:off x="3011043" y="4642042"/>
              <a:ext cx="138791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06" name="Bent Arrow 105">
              <a:extLst>
                <a:ext uri="{FF2B5EF4-FFF2-40B4-BE49-F238E27FC236}">
                  <a16:creationId xmlns:a16="http://schemas.microsoft.com/office/drawing/2014/main" id="{6FAD7E42-AB18-FD72-4C3A-8DE21505B84D}"/>
                </a:ext>
              </a:extLst>
            </p:cNvPr>
            <p:cNvSpPr/>
            <p:nvPr/>
          </p:nvSpPr>
          <p:spPr>
            <a:xfrm rot="5400000" flipH="1" flipV="1">
              <a:off x="2972021" y="4548977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07" name="Bent Arrow 106">
              <a:extLst>
                <a:ext uri="{FF2B5EF4-FFF2-40B4-BE49-F238E27FC236}">
                  <a16:creationId xmlns:a16="http://schemas.microsoft.com/office/drawing/2014/main" id="{336FB0E0-26AD-CD8F-CBE9-687AEBDF4E6D}"/>
                </a:ext>
              </a:extLst>
            </p:cNvPr>
            <p:cNvSpPr/>
            <p:nvPr/>
          </p:nvSpPr>
          <p:spPr>
            <a:xfrm rot="16200000" flipV="1">
              <a:off x="3111657" y="4547906"/>
              <a:ext cx="82607" cy="183548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E0D23F-3CAC-5C56-BBD7-368B2142B0EB}"/>
              </a:ext>
            </a:extLst>
          </p:cNvPr>
          <p:cNvGrpSpPr/>
          <p:nvPr/>
        </p:nvGrpSpPr>
        <p:grpSpPr>
          <a:xfrm>
            <a:off x="4409557" y="4601679"/>
            <a:ext cx="168471" cy="135353"/>
            <a:chOff x="4409557" y="4601679"/>
            <a:chExt cx="168471" cy="135353"/>
          </a:xfrm>
        </p:grpSpPr>
        <p:sp>
          <p:nvSpPr>
            <p:cNvPr id="112" name="Bent Arrow 111">
              <a:extLst>
                <a:ext uri="{FF2B5EF4-FFF2-40B4-BE49-F238E27FC236}">
                  <a16:creationId xmlns:a16="http://schemas.microsoft.com/office/drawing/2014/main" id="{9F3BDC12-B780-7D95-DEAD-0FC07BF20BA0}"/>
                </a:ext>
              </a:extLst>
            </p:cNvPr>
            <p:cNvSpPr/>
            <p:nvPr/>
          </p:nvSpPr>
          <p:spPr>
            <a:xfrm rot="16200000" flipV="1">
              <a:off x="4470210" y="4576468"/>
              <a:ext cx="82607" cy="133029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  <p:sp>
          <p:nvSpPr>
            <p:cNvPr id="115" name="Bent Arrow 114">
              <a:extLst>
                <a:ext uri="{FF2B5EF4-FFF2-40B4-BE49-F238E27FC236}">
                  <a16:creationId xmlns:a16="http://schemas.microsoft.com/office/drawing/2014/main" id="{A92157AD-D4B6-6FBA-05C9-AAC14A466792}"/>
                </a:ext>
              </a:extLst>
            </p:cNvPr>
            <p:cNvSpPr/>
            <p:nvPr/>
          </p:nvSpPr>
          <p:spPr>
            <a:xfrm rot="10800000" flipH="1" flipV="1">
              <a:off x="4409557" y="4659974"/>
              <a:ext cx="82607" cy="77058"/>
            </a:xfrm>
            <a:prstGeom prst="bentArrow">
              <a:avLst>
                <a:gd name="adj1" fmla="val 11171"/>
                <a:gd name="adj2" fmla="val 26086"/>
                <a:gd name="adj3" fmla="val 0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89317EA-E5BA-8B8B-4DD6-1FC0E0F43B3B}"/>
              </a:ext>
            </a:extLst>
          </p:cNvPr>
          <p:cNvGrpSpPr/>
          <p:nvPr/>
        </p:nvGrpSpPr>
        <p:grpSpPr>
          <a:xfrm>
            <a:off x="3786613" y="4599973"/>
            <a:ext cx="629824" cy="83639"/>
            <a:chOff x="3786613" y="4599973"/>
            <a:chExt cx="629824" cy="8363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938CFF-8B88-67D3-A50D-6EFDC82F92C0}"/>
                </a:ext>
              </a:extLst>
            </p:cNvPr>
            <p:cNvGrpSpPr/>
            <p:nvPr/>
          </p:nvGrpSpPr>
          <p:grpSpPr>
            <a:xfrm>
              <a:off x="3786613" y="4599973"/>
              <a:ext cx="629824" cy="83639"/>
              <a:chOff x="3786613" y="4599973"/>
              <a:chExt cx="629824" cy="83639"/>
            </a:xfrm>
          </p:grpSpPr>
          <p:sp>
            <p:nvSpPr>
              <p:cNvPr id="118" name="Bent Arrow 117">
                <a:extLst>
                  <a:ext uri="{FF2B5EF4-FFF2-40B4-BE49-F238E27FC236}">
                    <a16:creationId xmlns:a16="http://schemas.microsoft.com/office/drawing/2014/main" id="{0B7CB34B-024D-4E61-6CA3-D9960407EEEE}"/>
                  </a:ext>
                </a:extLst>
              </p:cNvPr>
              <p:cNvSpPr/>
              <p:nvPr/>
            </p:nvSpPr>
            <p:spPr>
              <a:xfrm rot="16200000" flipV="1">
                <a:off x="4097110" y="4363254"/>
                <a:ext cx="82607" cy="556046"/>
              </a:xfrm>
              <a:prstGeom prst="bentArrow">
                <a:avLst>
                  <a:gd name="adj1" fmla="val 11171"/>
                  <a:gd name="adj2" fmla="val 26086"/>
                  <a:gd name="adj3" fmla="val 34794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ent Arrow 118">
                <a:extLst>
                  <a:ext uri="{FF2B5EF4-FFF2-40B4-BE49-F238E27FC236}">
                    <a16:creationId xmlns:a16="http://schemas.microsoft.com/office/drawing/2014/main" id="{29E6E5DA-7628-605C-BB76-FBC06F1C8403}"/>
                  </a:ext>
                </a:extLst>
              </p:cNvPr>
              <p:cNvSpPr/>
              <p:nvPr/>
            </p:nvSpPr>
            <p:spPr>
              <a:xfrm rot="5400000" flipH="1" flipV="1">
                <a:off x="3783838" y="4603780"/>
                <a:ext cx="82607" cy="77058"/>
              </a:xfrm>
              <a:prstGeom prst="bentArrow">
                <a:avLst>
                  <a:gd name="adj1" fmla="val 11171"/>
                  <a:gd name="adj2" fmla="val 26086"/>
                  <a:gd name="adj3" fmla="val 0"/>
                  <a:gd name="adj4" fmla="val 339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Bent Arrow 121">
              <a:extLst>
                <a:ext uri="{FF2B5EF4-FFF2-40B4-BE49-F238E27FC236}">
                  <a16:creationId xmlns:a16="http://schemas.microsoft.com/office/drawing/2014/main" id="{E9274E9A-88EF-9F1B-0813-06AAB4D0A54F}"/>
                </a:ext>
              </a:extLst>
            </p:cNvPr>
            <p:cNvSpPr/>
            <p:nvPr/>
          </p:nvSpPr>
          <p:spPr>
            <a:xfrm rot="16200000" flipV="1">
              <a:off x="4126491" y="4539600"/>
              <a:ext cx="82607" cy="204245"/>
            </a:xfrm>
            <a:prstGeom prst="bentArrow">
              <a:avLst>
                <a:gd name="adj1" fmla="val 11171"/>
                <a:gd name="adj2" fmla="val 26086"/>
                <a:gd name="adj3" fmla="val 34794"/>
                <a:gd name="adj4" fmla="val 339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>
                <a:solidFill>
                  <a:schemeClr val="tx1"/>
                </a:solidFill>
              </a:endParaRPr>
            </a:p>
          </p:txBody>
        </p:sp>
      </p:grpSp>
      <p:sp>
        <p:nvSpPr>
          <p:cNvPr id="124" name="Bent Arrow 123">
            <a:extLst>
              <a:ext uri="{FF2B5EF4-FFF2-40B4-BE49-F238E27FC236}">
                <a16:creationId xmlns:a16="http://schemas.microsoft.com/office/drawing/2014/main" id="{9EEA7E87-9EA1-A99B-477C-AE506874A9B9}"/>
              </a:ext>
            </a:extLst>
          </p:cNvPr>
          <p:cNvSpPr/>
          <p:nvPr/>
        </p:nvSpPr>
        <p:spPr>
          <a:xfrm rot="10800000" flipH="1" flipV="1">
            <a:off x="3036597" y="3560669"/>
            <a:ext cx="716231" cy="94328"/>
          </a:xfrm>
          <a:prstGeom prst="bentArrow">
            <a:avLst>
              <a:gd name="adj1" fmla="val 11171"/>
              <a:gd name="adj2" fmla="val 26086"/>
              <a:gd name="adj3" fmla="val 0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>
              <a:solidFill>
                <a:schemeClr val="tx1"/>
              </a:solidFill>
            </a:endParaRPr>
          </a:p>
        </p:txBody>
      </p:sp>
      <p:sp>
        <p:nvSpPr>
          <p:cNvPr id="125" name="Bent Arrow 124">
            <a:extLst>
              <a:ext uri="{FF2B5EF4-FFF2-40B4-BE49-F238E27FC236}">
                <a16:creationId xmlns:a16="http://schemas.microsoft.com/office/drawing/2014/main" id="{9A96457A-D702-5713-72CD-3B62D005F130}"/>
              </a:ext>
            </a:extLst>
          </p:cNvPr>
          <p:cNvSpPr/>
          <p:nvPr/>
        </p:nvSpPr>
        <p:spPr>
          <a:xfrm rot="16200000" flipH="1" flipV="1">
            <a:off x="3258557" y="4066423"/>
            <a:ext cx="1056090" cy="83545"/>
          </a:xfrm>
          <a:prstGeom prst="bentArrow">
            <a:avLst>
              <a:gd name="adj1" fmla="val 11171"/>
              <a:gd name="adj2" fmla="val 26086"/>
              <a:gd name="adj3" fmla="val 0"/>
              <a:gd name="adj4" fmla="val 3393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B1A819-276E-0380-649F-04E1290C758C}"/>
              </a:ext>
            </a:extLst>
          </p:cNvPr>
          <p:cNvGrpSpPr/>
          <p:nvPr/>
        </p:nvGrpSpPr>
        <p:grpSpPr>
          <a:xfrm rot="10800000">
            <a:off x="3386811" y="4949333"/>
            <a:ext cx="720038" cy="359842"/>
            <a:chOff x="3386811" y="4949333"/>
            <a:chExt cx="720038" cy="359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82E4C1B-ABFA-EF24-D4BC-84B55272CF7F}"/>
                </a:ext>
              </a:extLst>
            </p:cNvPr>
            <p:cNvGrpSpPr/>
            <p:nvPr/>
          </p:nvGrpSpPr>
          <p:grpSpPr>
            <a:xfrm>
              <a:off x="3438084" y="4949334"/>
              <a:ext cx="606724" cy="359841"/>
              <a:chOff x="3438084" y="5063839"/>
              <a:chExt cx="606724" cy="35984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348A9-15A4-A347-93BF-EE66F866B6B4}"/>
                  </a:ext>
                </a:extLst>
              </p:cNvPr>
              <p:cNvSpPr/>
              <p:nvPr/>
            </p:nvSpPr>
            <p:spPr>
              <a:xfrm>
                <a:off x="3448330" y="5063839"/>
                <a:ext cx="589031" cy="359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45ECA8-C18A-F1FA-042C-9E6E197A4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084" y="5209520"/>
                <a:ext cx="606724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ight Brace 132">
              <a:extLst>
                <a:ext uri="{FF2B5EF4-FFF2-40B4-BE49-F238E27FC236}">
                  <a16:creationId xmlns:a16="http://schemas.microsoft.com/office/drawing/2014/main" id="{E9576320-FFC7-88E4-CEB1-E0AB1540643E}"/>
                </a:ext>
              </a:extLst>
            </p:cNvPr>
            <p:cNvSpPr/>
            <p:nvPr/>
          </p:nvSpPr>
          <p:spPr>
            <a:xfrm>
              <a:off x="4061130" y="5098259"/>
              <a:ext cx="45719" cy="201251"/>
            </a:xfrm>
            <a:prstGeom prst="rightBrace">
              <a:avLst>
                <a:gd name="adj1" fmla="val 78187"/>
                <a:gd name="adj2" fmla="val 51997"/>
              </a:avLst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216A373E-D12F-E6A6-5DB1-0CE8CB9D75BB}"/>
                </a:ext>
              </a:extLst>
            </p:cNvPr>
            <p:cNvSpPr/>
            <p:nvPr/>
          </p:nvSpPr>
          <p:spPr>
            <a:xfrm rot="10800000">
              <a:off x="3386811" y="4949333"/>
              <a:ext cx="45719" cy="145682"/>
            </a:xfrm>
            <a:prstGeom prst="rightBrace">
              <a:avLst>
                <a:gd name="adj1" fmla="val 78187"/>
                <a:gd name="adj2" fmla="val 51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9930B9-3B0B-1399-ED3E-A4EC448913CD}"/>
              </a:ext>
            </a:extLst>
          </p:cNvPr>
          <p:cNvGrpSpPr/>
          <p:nvPr/>
        </p:nvGrpSpPr>
        <p:grpSpPr>
          <a:xfrm>
            <a:off x="3395694" y="2745040"/>
            <a:ext cx="649473" cy="579602"/>
            <a:chOff x="4046407" y="3110061"/>
            <a:chExt cx="649473" cy="47901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94F031F-FC7A-AC15-89B3-78C0368E8F36}"/>
                </a:ext>
              </a:extLst>
            </p:cNvPr>
            <p:cNvGrpSpPr/>
            <p:nvPr/>
          </p:nvGrpSpPr>
          <p:grpSpPr>
            <a:xfrm rot="10800000">
              <a:off x="4106849" y="3227455"/>
              <a:ext cx="589031" cy="361616"/>
              <a:chOff x="4125166" y="5061385"/>
              <a:chExt cx="589031" cy="36161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A16097-B434-5FE4-C611-8F6F81EDB48B}"/>
                  </a:ext>
                </a:extLst>
              </p:cNvPr>
              <p:cNvSpPr/>
              <p:nvPr/>
            </p:nvSpPr>
            <p:spPr>
              <a:xfrm>
                <a:off x="4125166" y="5061385"/>
                <a:ext cx="589031" cy="141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DBFA103-C036-A549-7D16-312D07B64983}"/>
                  </a:ext>
                </a:extLst>
              </p:cNvPr>
              <p:cNvSpPr/>
              <p:nvPr/>
            </p:nvSpPr>
            <p:spPr>
              <a:xfrm>
                <a:off x="4125166" y="5217106"/>
                <a:ext cx="589031" cy="205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A4788DE5-EB88-EE57-822A-C6469EA7757D}"/>
                </a:ext>
              </a:extLst>
            </p:cNvPr>
            <p:cNvSpPr/>
            <p:nvPr/>
          </p:nvSpPr>
          <p:spPr>
            <a:xfrm rot="16200000">
              <a:off x="4364695" y="3136221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93367AA-CFF5-EE0A-32FE-18CE877DCD4F}"/>
                </a:ext>
              </a:extLst>
            </p:cNvPr>
            <p:cNvGrpSpPr/>
            <p:nvPr/>
          </p:nvGrpSpPr>
          <p:grpSpPr>
            <a:xfrm rot="10800000" flipH="1">
              <a:off x="4046407" y="3239073"/>
              <a:ext cx="45724" cy="341076"/>
              <a:chOff x="4088369" y="2446165"/>
              <a:chExt cx="45724" cy="341076"/>
            </a:xfrm>
          </p:grpSpPr>
          <p:sp>
            <p:nvSpPr>
              <p:cNvPr id="135" name="Right Brace 134">
                <a:extLst>
                  <a:ext uri="{FF2B5EF4-FFF2-40B4-BE49-F238E27FC236}">
                    <a16:creationId xmlns:a16="http://schemas.microsoft.com/office/drawing/2014/main" id="{E658EBAC-DA67-3A7F-05CB-205375D4C537}"/>
                  </a:ext>
                </a:extLst>
              </p:cNvPr>
              <p:cNvSpPr/>
              <p:nvPr/>
            </p:nvSpPr>
            <p:spPr>
              <a:xfrm rot="10800000">
                <a:off x="4088374" y="2446165"/>
                <a:ext cx="45719" cy="130871"/>
              </a:xfrm>
              <a:prstGeom prst="rightBrace">
                <a:avLst>
                  <a:gd name="adj1" fmla="val 78187"/>
                  <a:gd name="adj2" fmla="val 5199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01EBFD1-4053-1D64-EB70-6AABB8CDFE37}"/>
                  </a:ext>
                </a:extLst>
              </p:cNvPr>
              <p:cNvSpPr/>
              <p:nvPr/>
            </p:nvSpPr>
            <p:spPr>
              <a:xfrm rot="10800000">
                <a:off x="4088369" y="2599049"/>
                <a:ext cx="45719" cy="188192"/>
              </a:xfrm>
              <a:prstGeom prst="rightBrace">
                <a:avLst>
                  <a:gd name="adj1" fmla="val 78187"/>
                  <a:gd name="adj2" fmla="val 5199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D6920-285E-1866-8E2C-B9925328C961}"/>
              </a:ext>
            </a:extLst>
          </p:cNvPr>
          <p:cNvGrpSpPr/>
          <p:nvPr/>
        </p:nvGrpSpPr>
        <p:grpSpPr>
          <a:xfrm>
            <a:off x="3394712" y="2154889"/>
            <a:ext cx="767620" cy="502315"/>
            <a:chOff x="4038720" y="874318"/>
            <a:chExt cx="767620" cy="50231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BA83A8D-0F85-5102-D10D-9678E599CE2E}"/>
                </a:ext>
              </a:extLst>
            </p:cNvPr>
            <p:cNvGrpSpPr/>
            <p:nvPr/>
          </p:nvGrpSpPr>
          <p:grpSpPr>
            <a:xfrm>
              <a:off x="4038720" y="1188440"/>
              <a:ext cx="767620" cy="188193"/>
              <a:chOff x="4992973" y="2478087"/>
              <a:chExt cx="1680754" cy="366160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C12C7559-CFEF-6307-77B2-4807AE261F78}"/>
                  </a:ext>
                </a:extLst>
              </p:cNvPr>
              <p:cNvSpPr/>
              <p:nvPr/>
            </p:nvSpPr>
            <p:spPr>
              <a:xfrm>
                <a:off x="4992973" y="2498976"/>
                <a:ext cx="1680754" cy="3243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sz="623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727D974-0F8B-B2EE-D5B1-34E3737488EA}"/>
                  </a:ext>
                </a:extLst>
              </p:cNvPr>
              <p:cNvSpPr txBox="1"/>
              <p:nvPr/>
            </p:nvSpPr>
            <p:spPr>
              <a:xfrm>
                <a:off x="5049229" y="2478087"/>
                <a:ext cx="1568241" cy="3661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Decoder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4B91E6A-2FD7-B5FB-87F9-7AFB9383126A}"/>
                </a:ext>
              </a:extLst>
            </p:cNvPr>
            <p:cNvSpPr txBox="1"/>
            <p:nvPr/>
          </p:nvSpPr>
          <p:spPr>
            <a:xfrm>
              <a:off x="4051104" y="874318"/>
              <a:ext cx="716234" cy="1881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bg2">
                      <a:lumMod val="2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Output</a:t>
              </a: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DDC8BDF9-3C53-D89A-2C31-78EFB3BD3E0A}"/>
                </a:ext>
              </a:extLst>
            </p:cNvPr>
            <p:cNvSpPr/>
            <p:nvPr/>
          </p:nvSpPr>
          <p:spPr>
            <a:xfrm rot="16200000">
              <a:off x="4351926" y="1083889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945D52-955F-CEAD-BF3C-DC2705AAA89F}"/>
              </a:ext>
            </a:extLst>
          </p:cNvPr>
          <p:cNvGrpSpPr/>
          <p:nvPr/>
        </p:nvGrpSpPr>
        <p:grpSpPr>
          <a:xfrm>
            <a:off x="925306" y="4083817"/>
            <a:ext cx="1426594" cy="430637"/>
            <a:chOff x="1044248" y="4086476"/>
            <a:chExt cx="1426594" cy="43063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58DEC6B-3DD5-272B-35C2-DEE302068F3D}"/>
                </a:ext>
              </a:extLst>
            </p:cNvPr>
            <p:cNvGrpSpPr/>
            <p:nvPr/>
          </p:nvGrpSpPr>
          <p:grpSpPr>
            <a:xfrm>
              <a:off x="1044248" y="4086476"/>
              <a:ext cx="1192790" cy="430637"/>
              <a:chOff x="1044248" y="4086476"/>
              <a:chExt cx="1192790" cy="43063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D537FE-ED88-E56A-7B73-AE56E77FBADD}"/>
                  </a:ext>
                </a:extLst>
              </p:cNvPr>
              <p:cNvSpPr/>
              <p:nvPr/>
            </p:nvSpPr>
            <p:spPr>
              <a:xfrm>
                <a:off x="1238535" y="4086476"/>
                <a:ext cx="998503" cy="430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97643AD-7012-0EBA-8BD4-844160FBEF97}"/>
                  </a:ext>
                </a:extLst>
              </p:cNvPr>
              <p:cNvGrpSpPr/>
              <p:nvPr/>
            </p:nvGrpSpPr>
            <p:grpSpPr>
              <a:xfrm>
                <a:off x="1044248" y="4124878"/>
                <a:ext cx="1153165" cy="361592"/>
                <a:chOff x="842671" y="5524021"/>
                <a:chExt cx="1153165" cy="361592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D491315-58A8-9B31-EDF8-DD8F5D72328F}"/>
                    </a:ext>
                  </a:extLst>
                </p:cNvPr>
                <p:cNvGrpSpPr/>
                <p:nvPr/>
              </p:nvGrpSpPr>
              <p:grpSpPr>
                <a:xfrm>
                  <a:off x="842671" y="5524021"/>
                  <a:ext cx="1153165" cy="361592"/>
                  <a:chOff x="844684" y="5351126"/>
                  <a:chExt cx="1153165" cy="361592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0F4916AD-0EED-3D15-84A6-01094C0712C3}"/>
                      </a:ext>
                    </a:extLst>
                  </p:cNvPr>
                  <p:cNvGrpSpPr/>
                  <p:nvPr/>
                </p:nvGrpSpPr>
                <p:grpSpPr>
                  <a:xfrm>
                    <a:off x="1068876" y="5351126"/>
                    <a:ext cx="928973" cy="361590"/>
                    <a:chOff x="1068876" y="5351126"/>
                    <a:chExt cx="928973" cy="361590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978F1B00-12F9-7858-6B6E-ED0B11811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001" y="5351126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2E82F8DF-5ED9-AE9A-3037-691DDCB5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001" y="5462133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F255EF60-B6E0-F6AD-F062-BFCAEF4CE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876" y="5633171"/>
                      <a:ext cx="927848" cy="7954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LT"/>
                    </a:p>
                  </p:txBody>
                </p:sp>
              </p:grpSp>
              <p:sp>
                <p:nvSpPr>
                  <p:cNvPr id="160" name="U-turn Arrow 159">
                    <a:extLst>
                      <a:ext uri="{FF2B5EF4-FFF2-40B4-BE49-F238E27FC236}">
                        <a16:creationId xmlns:a16="http://schemas.microsoft.com/office/drawing/2014/main" id="{B265A9A3-851D-F4EC-D115-C9D0BA82B2E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801923" y="5483803"/>
                    <a:ext cx="342057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U-turn Arrow 160">
                    <a:extLst>
                      <a:ext uri="{FF2B5EF4-FFF2-40B4-BE49-F238E27FC236}">
                        <a16:creationId xmlns:a16="http://schemas.microsoft.com/office/drawing/2014/main" id="{9C0B99FF-54E3-793B-9B7F-DE020DC0F42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906667" y="5425451"/>
                    <a:ext cx="164321" cy="8499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" name="U-turn Arrow 161">
                    <a:extLst>
                      <a:ext uri="{FF2B5EF4-FFF2-40B4-BE49-F238E27FC236}">
                        <a16:creationId xmlns:a16="http://schemas.microsoft.com/office/drawing/2014/main" id="{3D09AAB4-BE71-7F53-728C-59FC3F31429E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857877" y="5487003"/>
                    <a:ext cx="159935" cy="186321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34855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363C65E-6E4F-367D-D887-04E09D6B13CF}"/>
                    </a:ext>
                  </a:extLst>
                </p:cNvPr>
                <p:cNvSpPr txBox="1"/>
                <p:nvPr/>
              </p:nvSpPr>
              <p:spPr>
                <a:xfrm>
                  <a:off x="1271671" y="5646758"/>
                  <a:ext cx="475149" cy="18819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. . .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9B1A2B-6981-9FEC-4E42-95A7F1261C40}"/>
                    </a:ext>
                  </a:extLst>
                </p:cNvPr>
                <p:cNvSpPr txBox="1"/>
                <p:nvPr/>
              </p:nvSpPr>
              <p:spPr>
                <a:xfrm>
                  <a:off x="2177353" y="4099541"/>
                  <a:ext cx="276101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9B1A2B-6981-9FEC-4E42-95A7F126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353" y="4099541"/>
                  <a:ext cx="276101" cy="107722"/>
                </a:xfrm>
                <a:prstGeom prst="rect">
                  <a:avLst/>
                </a:prstGeom>
                <a:blipFill>
                  <a:blip r:embed="rId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018ED-7F6A-098F-44B9-E9F63472F215}"/>
                    </a:ext>
                  </a:extLst>
                </p:cNvPr>
                <p:cNvSpPr txBox="1"/>
                <p:nvPr/>
              </p:nvSpPr>
              <p:spPr>
                <a:xfrm>
                  <a:off x="2175996" y="4214520"/>
                  <a:ext cx="281423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018ED-7F6A-098F-44B9-E9F63472F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996" y="4214520"/>
                  <a:ext cx="281423" cy="10772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DA5337-091F-AD56-678C-7C0AB51F9444}"/>
                    </a:ext>
                  </a:extLst>
                </p:cNvPr>
                <p:cNvSpPr txBox="1"/>
                <p:nvPr/>
              </p:nvSpPr>
              <p:spPr>
                <a:xfrm>
                  <a:off x="2175313" y="4392834"/>
                  <a:ext cx="29552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LT" sz="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LT" sz="7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DA5337-091F-AD56-678C-7C0AB51F9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13" y="4392834"/>
                  <a:ext cx="295529" cy="10772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L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F4DDB06-7FC9-790A-F56E-2562F6EBFCE2}"/>
              </a:ext>
            </a:extLst>
          </p:cNvPr>
          <p:cNvGrpSpPr/>
          <p:nvPr/>
        </p:nvGrpSpPr>
        <p:grpSpPr>
          <a:xfrm>
            <a:off x="841070" y="3892583"/>
            <a:ext cx="1686854" cy="892938"/>
            <a:chOff x="841406" y="3962922"/>
            <a:chExt cx="1686854" cy="718062"/>
          </a:xfrm>
        </p:grpSpPr>
        <p:sp>
          <p:nvSpPr>
            <p:cNvPr id="165" name="Right Brace 164">
              <a:extLst>
                <a:ext uri="{FF2B5EF4-FFF2-40B4-BE49-F238E27FC236}">
                  <a16:creationId xmlns:a16="http://schemas.microsoft.com/office/drawing/2014/main" id="{ACACF1C2-C205-7B9A-ED55-002A5FF172DC}"/>
                </a:ext>
              </a:extLst>
            </p:cNvPr>
            <p:cNvSpPr/>
            <p:nvPr/>
          </p:nvSpPr>
          <p:spPr>
            <a:xfrm>
              <a:off x="2311434" y="3970593"/>
              <a:ext cx="216826" cy="657083"/>
            </a:xfrm>
            <a:prstGeom prst="rightBrace">
              <a:avLst>
                <a:gd name="adj1" fmla="val 78187"/>
                <a:gd name="adj2" fmla="val 51997"/>
              </a:avLst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EA9EB68-5DF2-F081-48B9-72AF437E0F5F}"/>
                </a:ext>
              </a:extLst>
            </p:cNvPr>
            <p:cNvSpPr/>
            <p:nvPr/>
          </p:nvSpPr>
          <p:spPr>
            <a:xfrm>
              <a:off x="841406" y="3970593"/>
              <a:ext cx="1478052" cy="657083"/>
            </a:xfrm>
            <a:prstGeom prst="rect">
              <a:avLst/>
            </a:prstGeom>
            <a:noFill/>
            <a:ln w="6350"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7861DC-856D-2D8D-8125-036C042C1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645" y="3962922"/>
              <a:ext cx="4813" cy="718062"/>
            </a:xfrm>
            <a:prstGeom prst="line">
              <a:avLst/>
            </a:prstGeom>
            <a:ln w="158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72823-5225-5E8D-ED6F-EBDC87914182}"/>
              </a:ext>
            </a:extLst>
          </p:cNvPr>
          <p:cNvGrpSpPr/>
          <p:nvPr/>
        </p:nvGrpSpPr>
        <p:grpSpPr>
          <a:xfrm>
            <a:off x="2678129" y="5546569"/>
            <a:ext cx="2122092" cy="399082"/>
            <a:chOff x="4938655" y="3381425"/>
            <a:chExt cx="1792552" cy="7764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C39F6C-9D19-4433-BEE0-598D94C73BE5}"/>
                </a:ext>
              </a:extLst>
            </p:cNvPr>
            <p:cNvSpPr/>
            <p:nvPr/>
          </p:nvSpPr>
          <p:spPr>
            <a:xfrm>
              <a:off x="4938655" y="3381425"/>
              <a:ext cx="1792552" cy="7706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62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C7BB6-90A4-6401-AD96-6C3167D81189}"/>
                </a:ext>
              </a:extLst>
            </p:cNvPr>
            <p:cNvSpPr txBox="1"/>
            <p:nvPr/>
          </p:nvSpPr>
          <p:spPr>
            <a:xfrm>
              <a:off x="5049229" y="3418723"/>
              <a:ext cx="1568241" cy="739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Multihead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Inter-Feature </a:t>
              </a:r>
            </a:p>
            <a:p>
              <a:pPr algn="ctr"/>
              <a:r>
                <a:rPr lang="en-LT" sz="623" dirty="0">
                  <a:solidFill>
                    <a:schemeClr val="accent1">
                      <a:lumMod val="75000"/>
                    </a:schemeClr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Attention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8BA5E4-9F4F-4BFF-9E6A-C482997CBDC7}"/>
              </a:ext>
            </a:extLst>
          </p:cNvPr>
          <p:cNvGrpSpPr/>
          <p:nvPr/>
        </p:nvGrpSpPr>
        <p:grpSpPr>
          <a:xfrm>
            <a:off x="3339229" y="6089151"/>
            <a:ext cx="767620" cy="1136759"/>
            <a:chOff x="3352452" y="7017789"/>
            <a:chExt cx="767620" cy="11367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65FFB0-6E6B-E507-4697-C61758A91C5D}"/>
                </a:ext>
              </a:extLst>
            </p:cNvPr>
            <p:cNvGrpSpPr/>
            <p:nvPr/>
          </p:nvGrpSpPr>
          <p:grpSpPr>
            <a:xfrm>
              <a:off x="3352452" y="7017789"/>
              <a:ext cx="767620" cy="1136759"/>
              <a:chOff x="3352452" y="7017789"/>
              <a:chExt cx="767620" cy="113675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44145E-CEDF-01DB-D650-6881CDAF08F0}"/>
                  </a:ext>
                </a:extLst>
              </p:cNvPr>
              <p:cNvSpPr/>
              <p:nvPr/>
            </p:nvSpPr>
            <p:spPr>
              <a:xfrm>
                <a:off x="3446860" y="7151908"/>
                <a:ext cx="589031" cy="3598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00" name="Right Arrow 99">
                <a:extLst>
                  <a:ext uri="{FF2B5EF4-FFF2-40B4-BE49-F238E27FC236}">
                    <a16:creationId xmlns:a16="http://schemas.microsoft.com/office/drawing/2014/main" id="{F5E39E5A-CC37-F68D-BB7C-2166B5DACABD}"/>
                  </a:ext>
                </a:extLst>
              </p:cNvPr>
              <p:cNvSpPr/>
              <p:nvPr/>
            </p:nvSpPr>
            <p:spPr>
              <a:xfrm rot="16200000">
                <a:off x="3697489" y="7043949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1B1F42-EE84-718B-804C-807501E76688}"/>
                  </a:ext>
                </a:extLst>
              </p:cNvPr>
              <p:cNvGrpSpPr/>
              <p:nvPr/>
            </p:nvGrpSpPr>
            <p:grpSpPr>
              <a:xfrm>
                <a:off x="3352452" y="7687537"/>
                <a:ext cx="767620" cy="188193"/>
                <a:chOff x="4992973" y="2478087"/>
                <a:chExt cx="1680754" cy="366160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66F3F1E1-4202-74FD-785B-DA448FDC6E13}"/>
                    </a:ext>
                  </a:extLst>
                </p:cNvPr>
                <p:cNvSpPr/>
                <p:nvPr/>
              </p:nvSpPr>
              <p:spPr>
                <a:xfrm>
                  <a:off x="4992973" y="2498976"/>
                  <a:ext cx="1680754" cy="32438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 sz="623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A1E919-BC01-B32B-E8C2-DD4D2A6252B3}"/>
                    </a:ext>
                  </a:extLst>
                </p:cNvPr>
                <p:cNvSpPr txBox="1"/>
                <p:nvPr/>
              </p:nvSpPr>
              <p:spPr>
                <a:xfrm>
                  <a:off x="5049229" y="2478087"/>
                  <a:ext cx="1568241" cy="36616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LT" sz="623" dirty="0">
                      <a:solidFill>
                        <a:schemeClr val="bg2">
                          <a:lumMod val="25000"/>
                        </a:schemeClr>
                      </a:solidFill>
                      <a:latin typeface="Abadi" panose="020F0502020204030204" pitchFamily="34" charset="0"/>
                      <a:cs typeface="Abadi" panose="020F0502020204030204" pitchFamily="34" charset="0"/>
                    </a:rPr>
                    <a:t>Encoder</a:t>
                  </a:r>
                </a:p>
              </p:txBody>
            </p:sp>
          </p:grp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CE9D9686-CB18-3B51-0455-42586396CE0B}"/>
                  </a:ext>
                </a:extLst>
              </p:cNvPr>
              <p:cNvSpPr/>
              <p:nvPr/>
            </p:nvSpPr>
            <p:spPr>
              <a:xfrm rot="16200000">
                <a:off x="3692476" y="7579216"/>
                <a:ext cx="101635" cy="49315"/>
              </a:xfrm>
              <a:prstGeom prst="rightArrow">
                <a:avLst>
                  <a:gd name="adj1" fmla="val 14536"/>
                  <a:gd name="adj2" fmla="val 6048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65F092-153A-3354-FC0C-C4E362555B3E}"/>
                  </a:ext>
                </a:extLst>
              </p:cNvPr>
              <p:cNvSpPr txBox="1"/>
              <p:nvPr/>
            </p:nvSpPr>
            <p:spPr>
              <a:xfrm>
                <a:off x="3386810" y="7966355"/>
                <a:ext cx="716234" cy="1881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LT" sz="623" dirty="0">
                    <a:solidFill>
                      <a:schemeClr val="bg2">
                        <a:lumMod val="25000"/>
                      </a:schemeClr>
                    </a:solidFill>
                    <a:latin typeface="Abadi" panose="020F0502020204030204" pitchFamily="34" charset="0"/>
                    <a:cs typeface="Abadi" panose="020F0502020204030204" pitchFamily="34" charset="0"/>
                  </a:rPr>
                  <a:t>Input</a:t>
                </a:r>
              </a:p>
            </p:txBody>
          </p:sp>
        </p:grp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9650CD29-C84D-3EB6-C982-1E977FB974AF}"/>
                </a:ext>
              </a:extLst>
            </p:cNvPr>
            <p:cNvSpPr/>
            <p:nvPr/>
          </p:nvSpPr>
          <p:spPr>
            <a:xfrm rot="16200000">
              <a:off x="3692027" y="7932396"/>
              <a:ext cx="101635" cy="49315"/>
            </a:xfrm>
            <a:prstGeom prst="rightArrow">
              <a:avLst>
                <a:gd name="adj1" fmla="val 14536"/>
                <a:gd name="adj2" fmla="val 6048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FFAB78-4433-FB1A-D211-8D699DAF8300}"/>
              </a:ext>
            </a:extLst>
          </p:cNvPr>
          <p:cNvGrpSpPr/>
          <p:nvPr/>
        </p:nvGrpSpPr>
        <p:grpSpPr>
          <a:xfrm>
            <a:off x="925306" y="5166942"/>
            <a:ext cx="1552450" cy="1031963"/>
            <a:chOff x="925306" y="5888832"/>
            <a:chExt cx="1552450" cy="103196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D426452-EDC6-EFDD-347E-4FEE3672EAA0}"/>
                </a:ext>
              </a:extLst>
            </p:cNvPr>
            <p:cNvGrpSpPr/>
            <p:nvPr/>
          </p:nvGrpSpPr>
          <p:grpSpPr>
            <a:xfrm>
              <a:off x="1114171" y="5988575"/>
              <a:ext cx="998502" cy="772480"/>
              <a:chOff x="1233113" y="5991234"/>
              <a:chExt cx="998502" cy="77248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B225E97-FE6D-B020-BF5D-423D68A716BB}"/>
                  </a:ext>
                </a:extLst>
              </p:cNvPr>
              <p:cNvGrpSpPr/>
              <p:nvPr/>
            </p:nvGrpSpPr>
            <p:grpSpPr>
              <a:xfrm>
                <a:off x="1233113" y="5991234"/>
                <a:ext cx="998502" cy="772480"/>
                <a:chOff x="999407" y="5733967"/>
                <a:chExt cx="998502" cy="7724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CDF6C59-166C-075B-95F3-4CC8A919036A}"/>
                    </a:ext>
                  </a:extLst>
                </p:cNvPr>
                <p:cNvSpPr/>
                <p:nvPr/>
              </p:nvSpPr>
              <p:spPr>
                <a:xfrm>
                  <a:off x="999407" y="5894784"/>
                  <a:ext cx="998502" cy="611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LT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35E31E33-1557-9FBF-0C9B-454A5C102CC0}"/>
                    </a:ext>
                  </a:extLst>
                </p:cNvPr>
                <p:cNvGrpSpPr/>
                <p:nvPr/>
              </p:nvGrpSpPr>
              <p:grpSpPr>
                <a:xfrm>
                  <a:off x="1036569" y="5733967"/>
                  <a:ext cx="927848" cy="311141"/>
                  <a:chOff x="1108957" y="6839804"/>
                  <a:chExt cx="927848" cy="311141"/>
                </a:xfrm>
              </p:grpSpPr>
              <p:sp>
                <p:nvSpPr>
                  <p:cNvPr id="189" name="U-turn Arrow 188">
                    <a:extLst>
                      <a:ext uri="{FF2B5EF4-FFF2-40B4-BE49-F238E27FC236}">
                        <a16:creationId xmlns:a16="http://schemas.microsoft.com/office/drawing/2014/main" id="{18E9688A-7ED7-AB88-493E-F56ADAC0B000}"/>
                      </a:ext>
                    </a:extLst>
                  </p:cNvPr>
                  <p:cNvSpPr/>
                  <p:nvPr/>
                </p:nvSpPr>
                <p:spPr>
                  <a:xfrm>
                    <a:off x="1224147" y="6881368"/>
                    <a:ext cx="295733" cy="115774"/>
                  </a:xfrm>
                  <a:prstGeom prst="uturnArrow">
                    <a:avLst>
                      <a:gd name="adj1" fmla="val 6881"/>
                      <a:gd name="adj2" fmla="val 18049"/>
                      <a:gd name="adj3" fmla="val 21881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U-turn Arrow 189">
                    <a:extLst>
                      <a:ext uri="{FF2B5EF4-FFF2-40B4-BE49-F238E27FC236}">
                        <a16:creationId xmlns:a16="http://schemas.microsoft.com/office/drawing/2014/main" id="{87E56977-070E-5D1B-9AA5-AB1533B763C6}"/>
                      </a:ext>
                    </a:extLst>
                  </p:cNvPr>
                  <p:cNvSpPr/>
                  <p:nvPr/>
                </p:nvSpPr>
                <p:spPr>
                  <a:xfrm>
                    <a:off x="1257300" y="6917598"/>
                    <a:ext cx="666235" cy="75426"/>
                  </a:xfrm>
                  <a:prstGeom prst="uturnArrow">
                    <a:avLst>
                      <a:gd name="adj1" fmla="val 10990"/>
                      <a:gd name="adj2" fmla="val 25000"/>
                      <a:gd name="adj3" fmla="val 32313"/>
                      <a:gd name="adj4" fmla="val 50000"/>
                      <a:gd name="adj5" fmla="val 9847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U-turn Arrow 190">
                    <a:extLst>
                      <a:ext uri="{FF2B5EF4-FFF2-40B4-BE49-F238E27FC236}">
                        <a16:creationId xmlns:a16="http://schemas.microsoft.com/office/drawing/2014/main" id="{84A26A6B-F067-3B04-B497-CF6988992E82}"/>
                      </a:ext>
                    </a:extLst>
                  </p:cNvPr>
                  <p:cNvSpPr/>
                  <p:nvPr/>
                </p:nvSpPr>
                <p:spPr>
                  <a:xfrm>
                    <a:off x="1456267" y="6839804"/>
                    <a:ext cx="508150" cy="153219"/>
                  </a:xfrm>
                  <a:prstGeom prst="uturnArrow">
                    <a:avLst>
                      <a:gd name="adj1" fmla="val 4364"/>
                      <a:gd name="adj2" fmla="val 12690"/>
                      <a:gd name="adj3" fmla="val 16522"/>
                      <a:gd name="adj4" fmla="val 50000"/>
                      <a:gd name="adj5" fmla="val 10000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LT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B4064EC8-6838-FBFF-6F18-01916DA271AB}"/>
                      </a:ext>
                    </a:extLst>
                  </p:cNvPr>
                  <p:cNvGrpSpPr/>
                  <p:nvPr/>
                </p:nvGrpSpPr>
                <p:grpSpPr>
                  <a:xfrm>
                    <a:off x="1108957" y="6962752"/>
                    <a:ext cx="927848" cy="188193"/>
                    <a:chOff x="1108957" y="6962752"/>
                    <a:chExt cx="927848" cy="188193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F7988633-59A0-9998-B456-A59805D62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8957" y="7028833"/>
                      <a:ext cx="927848" cy="79545"/>
                      <a:chOff x="1108957" y="7028833"/>
                      <a:chExt cx="927848" cy="79545"/>
                    </a:xfrm>
                  </p:grpSpPr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BA7E202C-4AE1-5824-10F2-75CBC9B3A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8957" y="7028833"/>
                        <a:ext cx="927848" cy="7954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18236F59-A985-2195-EFDB-EBC2748B6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1562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E6AD90FD-2A1C-6FA5-D346-9F64FC8D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3015" y="7045745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00978685-04B0-CFB0-98B4-BC12EF8F22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096" y="7045744"/>
                        <a:ext cx="188848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LT"/>
                      </a:p>
                    </p:txBody>
                  </p:sp>
                </p:grpSp>
                <p:sp>
                  <p:nvSpPr>
                    <p:cNvPr id="194" name="TextBox 193">
                      <a:extLst>
                        <a:ext uri="{FF2B5EF4-FFF2-40B4-BE49-F238E27FC236}">
                          <a16:creationId xmlns:a16="http://schemas.microsoft.com/office/drawing/2014/main" id="{E5184596-D33E-6761-C35B-529B5BA3F3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8386" y="6962752"/>
                      <a:ext cx="475149" cy="188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LT" sz="623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" panose="020F0502020204030204" pitchFamily="34" charset="0"/>
                          <a:cs typeface="Abadi" panose="020F0502020204030204" pitchFamily="34" charset="0"/>
                        </a:rPr>
                        <a:t>. . .</a:t>
                      </a:r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A50E2CD-18B6-E4CF-1820-C53545B4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382" y="6273917"/>
                    <a:ext cx="276101" cy="92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4013B0-BFAE-911E-AEF7-E26E2D146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3715" y="6277535"/>
                    <a:ext cx="276101" cy="923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LT" sz="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LT" sz="6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45FCB7F-42FC-2617-C15B-06F765A6C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552" y="6273119"/>
                    <a:ext cx="276101" cy="923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L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AAAD9E-3D55-B677-9F64-DCC3535BB326}"/>
                </a:ext>
              </a:extLst>
            </p:cNvPr>
            <p:cNvGrpSpPr/>
            <p:nvPr/>
          </p:nvGrpSpPr>
          <p:grpSpPr>
            <a:xfrm>
              <a:off x="925306" y="5888832"/>
              <a:ext cx="1552450" cy="1031963"/>
              <a:chOff x="925306" y="5888832"/>
              <a:chExt cx="1552450" cy="1031963"/>
            </a:xfrm>
          </p:grpSpPr>
          <p:sp>
            <p:nvSpPr>
              <p:cNvPr id="166" name="Right Brace 165">
                <a:extLst>
                  <a:ext uri="{FF2B5EF4-FFF2-40B4-BE49-F238E27FC236}">
                    <a16:creationId xmlns:a16="http://schemas.microsoft.com/office/drawing/2014/main" id="{A8EC4B25-BDFD-809A-272B-387CB69D9043}"/>
                  </a:ext>
                </a:extLst>
              </p:cNvPr>
              <p:cNvSpPr/>
              <p:nvPr/>
            </p:nvSpPr>
            <p:spPr>
              <a:xfrm>
                <a:off x="2260930" y="5888832"/>
                <a:ext cx="216826" cy="1031963"/>
              </a:xfrm>
              <a:prstGeom prst="rightBrace">
                <a:avLst>
                  <a:gd name="adj1" fmla="val 78187"/>
                  <a:gd name="adj2" fmla="val 51997"/>
                </a:avLst>
              </a:prstGeom>
              <a:ln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EA5AE7E-9D58-71FF-6DF7-D588FE6C30DC}"/>
                  </a:ext>
                </a:extLst>
              </p:cNvPr>
              <p:cNvSpPr/>
              <p:nvPr/>
            </p:nvSpPr>
            <p:spPr>
              <a:xfrm>
                <a:off x="925306" y="5894023"/>
                <a:ext cx="1333250" cy="1026772"/>
              </a:xfrm>
              <a:prstGeom prst="rect">
                <a:avLst/>
              </a:prstGeom>
              <a:noFill/>
              <a:ln w="6350">
                <a:solidFill>
                  <a:srgbClr val="4472C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LT"/>
              </a:p>
            </p:txBody>
          </p:sp>
        </p:grp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B61F9F-9817-BA01-76C9-86CFF4A16B14}"/>
              </a:ext>
            </a:extLst>
          </p:cNvPr>
          <p:cNvCxnSpPr>
            <a:cxnSpLocks/>
            <a:stCxn id="166" idx="0"/>
          </p:cNvCxnSpPr>
          <p:nvPr/>
        </p:nvCxnSpPr>
        <p:spPr>
          <a:xfrm>
            <a:off x="2260930" y="5166942"/>
            <a:ext cx="0" cy="1128957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FE0A4CD1-7099-486D-F191-AC86BBC4C457}"/>
              </a:ext>
            </a:extLst>
          </p:cNvPr>
          <p:cNvSpPr/>
          <p:nvPr/>
        </p:nvSpPr>
        <p:spPr>
          <a:xfrm rot="16200000">
            <a:off x="4319941" y="3965027"/>
            <a:ext cx="190233" cy="59882"/>
          </a:xfrm>
          <a:prstGeom prst="rightArrow">
            <a:avLst>
              <a:gd name="adj1" fmla="val 14536"/>
              <a:gd name="adj2" fmla="val 604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866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2031</TotalTime>
  <Words>688</Words>
  <Application>Microsoft Macintosh PowerPoint</Application>
  <PresentationFormat>A4 Paper (210x297 mm)</PresentationFormat>
  <Paragraphs>332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Sakenis, Simas</dc:creator>
  <cp:lastModifiedBy>Sakenis, Simas</cp:lastModifiedBy>
  <cp:revision>35</cp:revision>
  <dcterms:created xsi:type="dcterms:W3CDTF">2023-01-14T09:31:14Z</dcterms:created>
  <dcterms:modified xsi:type="dcterms:W3CDTF">2023-01-15T22:23:21Z</dcterms:modified>
</cp:coreProperties>
</file>