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Franklin" panose="020B0604020202020204" charset="0"/>
      <p:regular r:id="rId13"/>
      <p:bold r:id="rId14"/>
      <p:italic r:id="rId15"/>
      <p:boldItalic r:id="rId16"/>
    </p:embeddedFont>
    <p:embeddedFont>
      <p:font typeface="Poppins ExtraBold" panose="020B0604020202020204" charset="0"/>
      <p:bold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oppins SemiBold" panose="020B0604020202020204" charset="0"/>
      <p:regular r:id="rId23"/>
      <p:bold r:id="rId24"/>
      <p:italic r:id="rId25"/>
      <p:boldItalic r:id="rId26"/>
    </p:embeddedFont>
    <p:embeddedFont>
      <p:font typeface="Poppins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34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1225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0" y="1656001"/>
            <a:ext cx="5328000" cy="5202000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1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1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1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1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2" name="Google Shape;152;p11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1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2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62" name="Google Shape;162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12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12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77" name="Google Shape;177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1" name="Google Shape;181;p1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13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3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4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9" name="Google Shape;199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0" name="Google Shape;20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24" name="Google Shape;24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 w="9525" cap="flat" cmpd="sng">
              <a:solidFill>
                <a:srgbClr val="069A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7" name="Google Shape;37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54" name="Google Shape;54;p5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5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6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2" name="Google Shape;82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3" name="Google Shape;83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699948" y="548291"/>
            <a:ext cx="15894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01" name="Google Shape;101;p9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07" name="Google Shape;107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12" name="Google Shape;112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28" name="Google Shape;128;p10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3" name="Google Shape;133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ctrTitle"/>
          </p:nvPr>
        </p:nvSpPr>
        <p:spPr>
          <a:xfrm>
            <a:off x="5101799" y="271650"/>
            <a:ext cx="67092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Basic Details of the Team and Problem Statement</a:t>
            </a:r>
            <a:endParaRPr sz="58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5201400" y="1424050"/>
            <a:ext cx="6510000" cy="51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PS Code: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Problem Statement Title: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Name: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Code (AISHE):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Name: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Theme Name: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-517850"/>
            <a:ext cx="3307499" cy="330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t="23724" b="28045"/>
          <a:stretch/>
        </p:blipFill>
        <p:spPr>
          <a:xfrm>
            <a:off x="9361374" y="5397500"/>
            <a:ext cx="2721074" cy="13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567451" y="570900"/>
            <a:ext cx="6713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567450" y="2286000"/>
            <a:ext cx="5058600" cy="3249000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</a:t>
            </a:r>
            <a:endParaRPr sz="17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Describe your idea/Solution/Prototype here:</a:t>
            </a: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6"/>
          <p:cNvSpPr txBox="1"/>
          <p:nvPr/>
        </p:nvSpPr>
        <p:spPr>
          <a:xfrm>
            <a:off x="6414000" y="1181700"/>
            <a:ext cx="546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Add process flow chart or simulated image of prototype or any relevant image related to your idea</a:t>
            </a:r>
            <a:endParaRPr sz="1300" i="0" u="none" strike="noStrike" cap="none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6972300" y="4458702"/>
            <a:ext cx="4572000" cy="2121300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7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   </a:t>
            </a:r>
            <a:r>
              <a:rPr lang="en-US" sz="1700" i="0" u="none" strike="noStrike" cap="none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Describe your Technology stack here:</a:t>
            </a:r>
            <a:endParaRPr sz="1700" i="0" u="none" strike="noStrike" cap="none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700" i="0" u="none" strike="noStrike" cap="none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952500" y="676475"/>
            <a:ext cx="69342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2"/>
          </p:nvPr>
        </p:nvSpPr>
        <p:spPr>
          <a:xfrm>
            <a:off x="952500" y="2021538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b="1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Describe your Use Cases here</a:t>
            </a:r>
            <a:endParaRPr sz="1700"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6254750" y="2021550"/>
            <a:ext cx="41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Describe your Dependencies / Show</a:t>
            </a:r>
            <a:r>
              <a:rPr lang="en-US" sz="1700" b="1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b="1" i="0" u="none" strike="noStrike" cap="none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stopper here</a:t>
            </a:r>
            <a:endParaRPr sz="1700" b="1" i="0" u="none" strike="noStrike" cap="none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6248399" y="2656903"/>
            <a:ext cx="4838700" cy="3923100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495648" y="380988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Team Member Details 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381000" y="1439575"/>
            <a:ext cx="114300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 </a:t>
            </a:r>
            <a:endParaRPr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1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 </a:t>
            </a:r>
            <a:endParaRPr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2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 </a:t>
            </a:r>
            <a:endParaRPr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3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 </a:t>
            </a:r>
            <a:endParaRPr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4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</a:t>
            </a: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5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</a:t>
            </a: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50" b="1" dirty="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Team Mentor (Optional) Name: Type Your Name Here</a:t>
            </a:r>
            <a:endParaRPr sz="1250" b="1" dirty="0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Category (Academic/Industry): 	</a:t>
            </a:r>
            <a:r>
              <a:rPr lang="en-US" sz="1250" b="1" dirty="0" smtClean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	      Expertise 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(AI/ML/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Blockchain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 		Domain Experience (in years): </a:t>
            </a: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 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 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Important Pointers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2"/>
          </p:nvPr>
        </p:nvSpPr>
        <p:spPr>
          <a:xfrm>
            <a:off x="952500" y="1915463"/>
            <a:ext cx="5410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b="1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Please ensure below pointers are met while  </a:t>
            </a:r>
            <a:endParaRPr sz="1700"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600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Kindly keep the maximum slides’ limit to 4 pages.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the topics should be utilized for description of your idea.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Try to avoid paragraphs and post your idea in points.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Keep your explanation precise and easy to understand.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Idea should be unique and novel. Plagiarism will not be tolerated.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need to save the file in PDF format and upload the same on portal. No PPT, Word Doc or any other format will be supported.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delete this slide (Important Pointers) when you upload the details of your idea on the portal.</a:t>
            </a:r>
            <a:endParaRPr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1696AC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Custom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Franklin Gothic</vt:lpstr>
      <vt:lpstr>Calibri</vt:lpstr>
      <vt:lpstr>Libre Franklin</vt:lpstr>
      <vt:lpstr>Poppins ExtraBold</vt:lpstr>
      <vt:lpstr>Noto Sans Symbols</vt:lpstr>
      <vt:lpstr>Poppins</vt:lpstr>
      <vt:lpstr>Poppins SemiBold</vt:lpstr>
      <vt:lpstr>Poppins Medium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Debashis Dash</cp:lastModifiedBy>
  <cp:revision>1</cp:revision>
  <dcterms:modified xsi:type="dcterms:W3CDTF">2024-06-26T08:53:42Z</dcterms:modified>
</cp:coreProperties>
</file>