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bold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Poppins SemiBold"/>
      <p:regular r:id="rId24"/>
      <p:bold r:id="rId25"/>
      <p:italic r:id="rId26"/>
      <p:boldItalic r:id="rId27"/>
    </p:embeddedFont>
    <p:embeddedFont>
      <p:font typeface="Poppins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PoppinsSemiBol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italic.fntdata"/><Relationship Id="rId25" Type="http://schemas.openxmlformats.org/officeDocument/2006/relationships/font" Target="fonts/PoppinsSemiBold-bold.fntdata"/><Relationship Id="rId28" Type="http://schemas.openxmlformats.org/officeDocument/2006/relationships/font" Target="fonts/PoppinsExtraBold-bold.fntdata"/><Relationship Id="rId27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5" Type="http://schemas.openxmlformats.org/officeDocument/2006/relationships/font" Target="fonts/FranklinGothic-bold.fntdata"/><Relationship Id="rId14" Type="http://schemas.openxmlformats.org/officeDocument/2006/relationships/font" Target="fonts/LibreFranklin-boldItalic.fntdata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0" y="1656001"/>
            <a:ext cx="5328000" cy="5202000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1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2" type="body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3" type="body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4" type="body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5" type="body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6" type="body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7" type="body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8" type="body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2" name="Google Shape;152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12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12"/>
          <p:cNvSpPr txBox="1"/>
          <p:nvPr>
            <p:ph idx="2" type="body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2"/>
          <p:cNvSpPr txBox="1"/>
          <p:nvPr>
            <p:ph idx="3" type="body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2"/>
          <p:cNvSpPr txBox="1"/>
          <p:nvPr>
            <p:ph idx="4" type="body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1" name="Google Shape;171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2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177" name="Google Shape;177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0" name="Google Shape;180;p1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1" name="Google Shape;181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13"/>
          <p:cNvSpPr txBox="1"/>
          <p:nvPr>
            <p:ph idx="2" type="body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3" type="body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13"/>
          <p:cNvSpPr txBox="1"/>
          <p:nvPr>
            <p:ph idx="4" type="body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5" type="body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13"/>
          <p:cNvSpPr txBox="1"/>
          <p:nvPr>
            <p:ph idx="6" type="body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8" name="Google Shape;188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3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2" type="subTitle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7" name="Google Shape;197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9" name="Google Shape;199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0" name="Google Shape;20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4" name="Google Shape;24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 cap="flat" cmpd="sng" w="9525">
              <a:solidFill>
                <a:srgbClr val="069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" name="Google Shape;27;p3"/>
          <p:cNvSpPr/>
          <p:nvPr>
            <p:ph idx="2" type="pic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7" name="Google Shape;37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3" type="body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4" type="body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5" type="body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6" type="body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7" type="body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8" type="body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9" type="body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3" type="body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54" name="Google Shape;54;p5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3" type="body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4" type="body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5" type="body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6" type="body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7" type="body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8" type="body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9" type="body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3" type="body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0" name="Google Shape;80;p6"/>
          <p:cNvSpPr txBox="1"/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2" name="Google Shape;82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3" name="Google Shape;83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>
            <p:ph idx="2" type="chart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01" name="Google Shape;101;p9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107" name="Google Shape;107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0"/>
          <p:cNvSpPr/>
          <p:nvPr>
            <p:ph idx="2" type="pic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/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7" name="Google Shape;117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0"/>
          <p:cNvSpPr/>
          <p:nvPr>
            <p:ph idx="3" type="pic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4" type="body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5" type="body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6" type="body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7" type="body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8" type="body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9" type="body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13" type="body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7" name="Google Shape;127;p10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28" name="Google Shape;128;p10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3" name="Google Shape;133;p10"/>
          <p:cNvSpPr/>
          <p:nvPr>
            <p:ph idx="14" type="pic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0"/>
          <p:cNvSpPr/>
          <p:nvPr>
            <p:ph idx="15" type="pic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ctrTitle"/>
          </p:nvPr>
        </p:nvSpPr>
        <p:spPr>
          <a:xfrm>
            <a:off x="5101799" y="148175"/>
            <a:ext cx="67092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0" lang="en-US" sz="340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Basic Details of the Team and Problem Statement</a:t>
            </a:r>
            <a:endParaRPr b="0" sz="580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5301000" y="1424050"/>
            <a:ext cx="6510000" cy="5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Ministry/Organization Name/Student Innovation: 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PS Code: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b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Problem Statement Title: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Name: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Code (AISHE):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Name: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Theme Name:</a:t>
            </a:r>
            <a:endParaRPr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50" y="298600"/>
            <a:ext cx="3307499" cy="330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73" y="148175"/>
            <a:ext cx="2075175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567451" y="570900"/>
            <a:ext cx="6713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0" lang="en-US" sz="340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b="0" sz="340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567450" y="2286000"/>
            <a:ext cx="5058600" cy="3249000"/>
          </a:xfrm>
          <a:prstGeom prst="rect">
            <a:avLst/>
          </a:prstGeom>
          <a:noFill/>
          <a:ln cap="flat" cmpd="sng" w="28575">
            <a:solidFill>
              <a:srgbClr val="069A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endParaRPr sz="17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Describe your idea/Solution/Prototype here:</a:t>
            </a: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6"/>
          <p:cNvSpPr/>
          <p:nvPr>
            <p:ph idx="2" type="pic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6"/>
          <p:cNvSpPr txBox="1"/>
          <p:nvPr/>
        </p:nvSpPr>
        <p:spPr>
          <a:xfrm>
            <a:off x="6414000" y="1181700"/>
            <a:ext cx="54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700" u="none" cap="none" strike="noStrike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Add process flow chart or simulated image of prototype or any relevant image related to your idea</a:t>
            </a:r>
            <a:endParaRPr i="0" sz="1300" u="none" cap="none" strike="noStrik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6972300" y="4458702"/>
            <a:ext cx="4572000" cy="2121300"/>
          </a:xfrm>
          <a:prstGeom prst="rect">
            <a:avLst/>
          </a:prstGeom>
          <a:noFill/>
          <a:ln cap="flat" cmpd="sng" w="28575">
            <a:solidFill>
              <a:srgbClr val="069A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   </a:t>
            </a:r>
            <a:r>
              <a:rPr i="0" lang="en-US" sz="1700" u="none" cap="none" strike="noStrike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Describe your Technology stack here:</a:t>
            </a:r>
            <a:endParaRPr i="0" sz="1700" u="none" cap="none" strike="noStrik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952500" y="676475"/>
            <a:ext cx="6934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0" lang="en-US" sz="340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b="0" sz="340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6" name="Google Shape;226;p17"/>
          <p:cNvSpPr txBox="1"/>
          <p:nvPr>
            <p:ph idx="2" type="body"/>
          </p:nvPr>
        </p:nvSpPr>
        <p:spPr>
          <a:xfrm>
            <a:off x="952500" y="20215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7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Describe your Use Cases here</a:t>
            </a:r>
            <a:endParaRPr b="1" sz="17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cap="flat" cmpd="sng" w="28575">
            <a:solidFill>
              <a:srgbClr val="069A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6254750" y="2021550"/>
            <a:ext cx="4196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Describe your Dependencies / Show</a:t>
            </a:r>
            <a:r>
              <a:rPr b="1" lang="en-US" sz="17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1700" u="none" cap="none" strike="noStrike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stopper here</a:t>
            </a:r>
            <a:endParaRPr b="1" i="0" sz="1700" u="none" cap="none" strike="noStrike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0" cy="3923100"/>
          </a:xfrm>
          <a:prstGeom prst="rect">
            <a:avLst/>
          </a:prstGeom>
          <a:noFill/>
          <a:ln cap="flat" cmpd="sng" w="28575">
            <a:solidFill>
              <a:srgbClr val="069A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495648" y="380988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0" lang="en-US" sz="340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Team Member Details </a:t>
            </a:r>
            <a:endParaRPr b="0" sz="340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381000" y="1439575"/>
            <a:ext cx="114300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5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Type Your Name Here</a:t>
            </a:r>
            <a:endParaRPr b="1" sz="15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(Btech/Mtech/PhD etc):			Stream (ECE, CSE etc):			Year (I,II,III,IV): </a:t>
            </a:r>
            <a:endParaRPr b="1" sz="150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5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1 Name: Type Your Name Here</a:t>
            </a:r>
            <a:endParaRPr b="1" sz="15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(Btech/Mtech/PhD etc):			Stream (ECE, CSE etc):			Year (I,II,III,IV): </a:t>
            </a:r>
            <a:endParaRPr b="1" sz="150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5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2 Name: Type Your Name Here</a:t>
            </a:r>
            <a:endParaRPr b="1" sz="15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(Btech/Mtech/PhD etc):			Stream (ECE, CSE etc):			Year (I,II,III,IV): </a:t>
            </a:r>
            <a:endParaRPr b="1" sz="150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5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3 Name: Type Your Name Here</a:t>
            </a:r>
            <a:endParaRPr b="1" sz="15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(Btech/Mtech/PhD etc):			Stream (ECE, CSE etc):			Year (I,II,III,IV): </a:t>
            </a:r>
            <a:endParaRPr b="1" sz="150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5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4 Name: Type Your Name Here</a:t>
            </a:r>
            <a:endParaRPr b="1" sz="15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(Btech/Mtech/PhD etc):			Stream (ECE, CSE etc):			Year (I,II,III,IV):</a:t>
            </a:r>
            <a:r>
              <a:rPr b="1" lang="en-US" sz="1500"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5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Team Mentor 1 Name: Type Your Name Here</a:t>
            </a:r>
            <a:endParaRPr b="1" sz="1500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Category (Academic/Industry): 			Expertise (AI/ML/Blockchain etc): 		Domain Experience (in years): </a:t>
            </a:r>
            <a:r>
              <a:rPr b="1" lang="en-US" sz="1500">
                <a:latin typeface="Poppins"/>
                <a:ea typeface="Poppins"/>
                <a:cs typeface="Poppins"/>
                <a:sym typeface="Poppins"/>
              </a:rPr>
              <a:t>   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5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Team Mentor 2 Name: Type Your Name Here</a:t>
            </a:r>
            <a:endParaRPr b="1" sz="1500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50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Category (Academic/Industry):		 	Expertise (AI/ML/Blockchain etc): 		Domain Experience (in years): </a:t>
            </a:r>
            <a:r>
              <a:rPr b="1" lang="en-US" sz="1500">
                <a:latin typeface="Poppins"/>
                <a:ea typeface="Poppins"/>
                <a:cs typeface="Poppins"/>
                <a:sym typeface="Poppins"/>
              </a:rPr>
              <a:t>   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0" lang="en-US" sz="340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Important Pointers</a:t>
            </a:r>
            <a:endParaRPr b="0" sz="340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2" name="Google Shape;242;p19"/>
          <p:cNvSpPr txBox="1"/>
          <p:nvPr>
            <p:ph idx="2" type="body"/>
          </p:nvPr>
        </p:nvSpPr>
        <p:spPr>
          <a:xfrm>
            <a:off x="952500" y="1915463"/>
            <a:ext cx="5410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70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Please ensure below pointers are met while  </a:t>
            </a:r>
            <a:endParaRPr b="1" sz="170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952499" y="2656903"/>
            <a:ext cx="105726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Kindly keep the maximum slides limit to 4 pages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the topics should be utilized for description of your idea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Try to avoid paragraphs and post your idea in points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Keep your explanation precisely and easy to understand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Idea should be unique and novel. If it has a business potential more weightage will be given. 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Apart from this PPT abstract of your idea will be asked separately while submitting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need to save the file in PDF and upload the same on portal. No PPT, Word Doc or any other format will be supported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delete this slide (Important Pointers) when you upload the details of your idea on SIH portal.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1696AC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