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0" r:id="rId2"/>
    <p:sldId id="273" r:id="rId3"/>
    <p:sldId id="267" r:id="rId4"/>
    <p:sldId id="268" r:id="rId5"/>
    <p:sldId id="269" r:id="rId6"/>
    <p:sldId id="266" r:id="rId7"/>
    <p:sldId id="261" r:id="rId8"/>
    <p:sldId id="262" r:id="rId9"/>
    <p:sldId id="263" r:id="rId10"/>
    <p:sldId id="264" r:id="rId11"/>
    <p:sldId id="259" r:id="rId12"/>
    <p:sldId id="271" r:id="rId13"/>
    <p:sldId id="256" r:id="rId14"/>
    <p:sldId id="257" r:id="rId15"/>
    <p:sldId id="25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10:41:56.7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3604 202,'-3603'0,"3633"-1,-1-2,35-7,7-2,1426-112,-1307 114,244-5,-408 14,-1-1,30-7,33-2,435 8,-268 5,-113-3,154 3,-172 13,-68-6,55 11,-102-17,-20-2,-26 0,37-1,-1608 2,764-5,-393 3,1216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4T10:41:57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0,'173'9,"-66"-1,1006 24,-2-29,-686 14,-322-11,-80-5,-5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0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74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3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9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5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77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6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4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27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5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8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5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8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9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1443318" y="2194695"/>
            <a:ext cx="8713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 AND POWER BI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494" y="4496204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67" y="4757939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9" y="991502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67E294-89A7-1703-9045-A304E13FE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70" y="4395584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THAT ARE FOCUSSED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108110" y="1232497"/>
            <a:ext cx="425175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4381258" y="1152031"/>
            <a:ext cx="425175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25507" y="185738"/>
            <a:ext cx="301214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41" y="761457"/>
            <a:ext cx="10399902" cy="58393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A792E6-1882-3995-40DF-67D310C494EE}"/>
                  </a:ext>
                </a:extLst>
              </p14:cNvPr>
              <p14:cNvContentPartPr/>
              <p14:nvPr/>
            </p14:nvContentPartPr>
            <p14:xfrm>
              <a:off x="1499421" y="976059"/>
              <a:ext cx="1449360" cy="7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A792E6-1882-3995-40DF-67D310C494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5781" y="868419"/>
                <a:ext cx="15570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A2A248-346D-74C7-C1C3-8539028E1D31}"/>
                  </a:ext>
                </a:extLst>
              </p14:cNvPr>
              <p14:cNvContentPartPr/>
              <p14:nvPr/>
            </p14:nvContentPartPr>
            <p14:xfrm>
              <a:off x="1586541" y="994779"/>
              <a:ext cx="1106640" cy="2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A2A248-346D-74C7-C1C3-8539028E1D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901" y="886779"/>
                <a:ext cx="1214280" cy="243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7568CD39-72A1-1C94-AAA9-F50137CCA108}"/>
              </a:ext>
            </a:extLst>
          </p:cNvPr>
          <p:cNvSpPr/>
          <p:nvPr/>
        </p:nvSpPr>
        <p:spPr>
          <a:xfrm>
            <a:off x="1330941" y="770513"/>
            <a:ext cx="1617840" cy="59432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45166-1123-0435-0740-03F7707A7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541" y="761457"/>
            <a:ext cx="1036410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2" y="185738"/>
            <a:ext cx="215499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B27494-F4FC-E294-30E7-F18E83A7E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3" y="818964"/>
            <a:ext cx="1611685" cy="58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026E5-FDB4-0513-368E-DA66C8EB3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68" y="959224"/>
            <a:ext cx="1036410" cy="4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2" y="185738"/>
            <a:ext cx="235935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D3A9E4-AA5D-ED1C-7FF4-9737F70E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5" y="827541"/>
            <a:ext cx="1625973" cy="585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BF2315-3AE5-1F69-1D28-E743C9F5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59" y="909844"/>
            <a:ext cx="1036410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72E3FE3-B5B4-4D99-CF6B-97BF5132EA94}"/>
              </a:ext>
            </a:extLst>
          </p:cNvPr>
          <p:cNvSpPr/>
          <p:nvPr/>
        </p:nvSpPr>
        <p:spPr>
          <a:xfrm>
            <a:off x="1783976" y="1568824"/>
            <a:ext cx="7467600" cy="315557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073A6-9B93-A8D0-81F1-6879F432CE8E}"/>
              </a:ext>
            </a:extLst>
          </p:cNvPr>
          <p:cNvSpPr txBox="1"/>
          <p:nvPr/>
        </p:nvSpPr>
        <p:spPr>
          <a:xfrm>
            <a:off x="2456330" y="2459504"/>
            <a:ext cx="6104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2019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58091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1" y="1310135"/>
            <a:ext cx="2569955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3006307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295902" y="1310135"/>
            <a:ext cx="2510051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818889" y="1310135"/>
            <a:ext cx="2475441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438399"/>
            <a:ext cx="11600196" cy="4150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69441" y="818455"/>
            <a:ext cx="1148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219966" y="1445736"/>
            <a:ext cx="113338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789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Lato Black</vt:lpstr>
      <vt:lpstr>Rockwell Extra 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Antara Biswas</cp:lastModifiedBy>
  <cp:revision>16</cp:revision>
  <dcterms:created xsi:type="dcterms:W3CDTF">2023-10-07T01:44:58Z</dcterms:created>
  <dcterms:modified xsi:type="dcterms:W3CDTF">2025-01-24T11:02:20Z</dcterms:modified>
</cp:coreProperties>
</file>