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12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14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65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80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36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6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0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7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3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2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1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39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1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3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DF0D-3CFB-45D0-971A-2EA559B8D34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F6D8-2ABE-48D3-97FF-1DC4A6F6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8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  <p:sldLayoutId id="21474840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sofindia.indiatimes.com/technology/tech-news/how-amazons-dirty-diapers-mistake-killed-this-multi-million-dollar-family-business/articleshow/111812571.cm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E202-43ED-FFDE-1F8B-19B4ED3F8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 PRODUCT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FE638-BC9F-A997-8858-B8902B272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275142" cy="1117687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 By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ANTARA BISWAS</a:t>
            </a:r>
          </a:p>
        </p:txBody>
      </p:sp>
    </p:spTree>
    <p:extLst>
      <p:ext uri="{BB962C8B-B14F-4D97-AF65-F5344CB8AC3E}">
        <p14:creationId xmlns:p14="http://schemas.microsoft.com/office/powerpoint/2010/main" val="248016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DD61-5D83-D377-CFC1-2082C05D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SUGGESTION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FDB9-17A2-9ABE-3F75-583FB545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 Discount %  for 15 days is 25%  whereas for 30 days is 25.7% where 30 days has the most Stock Turnover Rate of 13.9K.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Profit:640,533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Revenue:43,846,731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Stock Turn Over Rate:41,802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most satisfied when the discount% is above 45%.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Day Return Policy has received Max reviews from Customer.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three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brands,Brand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from Electronics make most profit than X and Z.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Rating and Stock Turnover Rate is negligible.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products with max Stock quantity has given the most Discount  to Customer like Product A in clothing.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Products is making more profits than clothing and electronics.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1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D05BEB-3D85-2EB3-9E92-E927FB98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556181"/>
            <a:ext cx="8917757" cy="53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EE1A-2910-0EB3-9A2A-1C2B439C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60A9-F3A3-0E94-B548-647EE215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Suggestion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F8A0-502D-3151-82F5-6AF92BE9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6C72EA-EA40-F827-2E0F-9D56A9390E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3889" y="2336873"/>
            <a:ext cx="4784561" cy="359931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9C0C9-01A2-4589-BAA5-6C0EBFF599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industry is diverse, featuring a wide array of products such as clothing, electronics, groceries, and household items.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 play a crucial role in the supply chain, acting as intermediaries between manufacturers and end consumers, while also managing inventory, marketing, and customer service.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retailers must constantly adapt to changing consumer preferences, technological advancements, and economic fluctuations to maintain profitability and growth.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hlinkClick r:id="rId3"/>
              </a:rPr>
              <a:t>JULY 19/2024 Paul and Rachelle Baron’s Beau &amp; Belle Littles https://timesofindia.indiatimes.com/technology/tech-news/how-amazons-dirty-diapers-mistake-killed-this-multi-million-dollar-family-business/articleshow/111812571.cms</a:t>
            </a:r>
            <a:endParaRPr lang="en-IN" sz="1700" dirty="0"/>
          </a:p>
          <a:p>
            <a:pPr>
              <a:buFont typeface="Wingdings" panose="05000000000000000000" pitchFamily="2" charset="2"/>
              <a:buChar char="Ø"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72890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B1C6-97B8-0C57-9126-BC62A5FE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AB0B-F859-E50C-CC26-4449D547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analysis is to identify and analyze the following: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Policy Impact to refine return policies that balance customer convenience with business interests.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Optimization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better inventory management decisions.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Strategy Development identifying the optimal discount levels that maximize revenue and profitability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Analysis to understand customer preferences and improve product offerings, return policies, and overall customer satisfaction.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To help retailers boost sales, profits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81246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58AF-B362-9E94-DAE1-33493F45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F8DE-75AF-93BE-6142-2DE84CF0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706253"/>
            <a:ext cx="7766095" cy="482652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of each column in the dataset: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for the products.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 of the product.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Category to which the product belongs.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units of the product currently in stock.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 of the supplier providing the product.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Percentage discount applied to the product.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Rating of the product based on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number of customer reviews for the product.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 of the warehouse where the product is stored.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RETURN_POLICY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Days under which the product can be returned.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Brand name of the product.</a:t>
            </a:r>
          </a:p>
          <a:p>
            <a:pPr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CONTACT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Contact information for the product's supplier.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13.PRICE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Selling price of the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26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0D46-76D6-AB3B-DF4E-11F32950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7D5D668-F5D4-797C-B0CD-062CD7815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55" y="2209652"/>
            <a:ext cx="3085019" cy="163648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83629F-DF18-791A-DFCD-870410293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53" y="4468289"/>
            <a:ext cx="2997721" cy="16364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5CA18E-1BC0-086A-3256-D1DAD0CC1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6" y="4468288"/>
            <a:ext cx="2952750" cy="17156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743C38-C4FC-7826-FB4C-D32920D24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6" y="2209652"/>
            <a:ext cx="2952750" cy="16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5618-5AA1-E0E7-5F04-915B8B9C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 &amp; 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2432-7DED-EE43-DDC2-0A19C527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Query,Data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SalesRevenue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=Price*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DiscountValue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=Price*(Discount/100)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Profit=Price-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DiscountValue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StockTurnoverRate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=Price/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Stock_Quantity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AdjustedPrice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=Price*(1+(Reviews/1000)+(Rating/10))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RatingText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=Using if else statement to segregate rating into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Dissatisfied,Dissatisfied,Neutral,Satisfied,Very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DAX,Used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 function SUM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SalesVolume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Used Correlation formula to determine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correl_coefficient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StockTurnOverRate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Rating</a:t>
            </a:r>
          </a:p>
        </p:txBody>
      </p:sp>
    </p:spTree>
    <p:extLst>
      <p:ext uri="{BB962C8B-B14F-4D97-AF65-F5344CB8AC3E}">
        <p14:creationId xmlns:p14="http://schemas.microsoft.com/office/powerpoint/2010/main" val="242577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52BA-5B54-D755-5589-D703D801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REPORT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1EC1D-0ACC-058C-0884-93E85B18B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423"/>
            <a:ext cx="12192000" cy="5302577"/>
          </a:xfrm>
        </p:spPr>
      </p:pic>
    </p:spTree>
    <p:extLst>
      <p:ext uri="{BB962C8B-B14F-4D97-AF65-F5344CB8AC3E}">
        <p14:creationId xmlns:p14="http://schemas.microsoft.com/office/powerpoint/2010/main" val="197082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D8DDE-24BF-3B00-655C-CD57D95D2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15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780</TotalTime>
  <Words>583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Berlin</vt:lpstr>
      <vt:lpstr>RETAIL  PRODUCT  DATA ANALYSIS</vt:lpstr>
      <vt:lpstr>OUTLINE</vt:lpstr>
      <vt:lpstr>INTRODUCTION</vt:lpstr>
      <vt:lpstr>OBJECTIVE </vt:lpstr>
      <vt:lpstr>DATASET DESCRIPTION</vt:lpstr>
      <vt:lpstr>METHODOLOGY</vt:lpstr>
      <vt:lpstr>POWER QUERY &amp; DAX</vt:lpstr>
      <vt:lpstr>POWER BI REPORT</vt:lpstr>
      <vt:lpstr>PowerPoint Presentation</vt:lpstr>
      <vt:lpstr>INSIGHTS &amp; SUGGESTION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Antara Biswas</dc:creator>
  <cp:lastModifiedBy>Antara Biswas</cp:lastModifiedBy>
  <cp:revision>12</cp:revision>
  <dcterms:created xsi:type="dcterms:W3CDTF">2024-07-26T19:59:15Z</dcterms:created>
  <dcterms:modified xsi:type="dcterms:W3CDTF">2024-08-27T15:33:26Z</dcterms:modified>
</cp:coreProperties>
</file>