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0" r:id="rId6"/>
    <p:sldId id="266" r:id="rId7"/>
    <p:sldId id="264" r:id="rId8"/>
    <p:sldId id="26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300" r:id="rId17"/>
    <p:sldId id="299" r:id="rId18"/>
    <p:sldId id="298" r:id="rId19"/>
    <p:sldId id="263" r:id="rId20"/>
    <p:sldId id="28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0944160-A6B1-4C92-99F6-E2D8B90B59A1}">
  <a:tblStyle styleId="{F0944160-A6B1-4C92-99F6-E2D8B90B59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0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aef62aa4e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aef62aa4e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09763f32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09763f32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4711585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4711585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09763f32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09763f32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avLst/>
            <a:gdLst/>
            <a:ahLst/>
            <a:cxnLst/>
            <a:rect l="l" t="t" r="r" b="b"/>
            <a:pathLst>
              <a:path w="182796" h="90686" extrusionOk="0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avLst/>
            <a:gdLst/>
            <a:ahLst/>
            <a:cxnLst/>
            <a:rect l="l" t="t" r="r" b="b"/>
            <a:pathLst>
              <a:path w="138542" h="63107" extrusionOk="0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avLst/>
            <a:gdLst/>
            <a:ahLst/>
            <a:cxnLst/>
            <a:rect l="l" t="t" r="r" b="b"/>
            <a:pathLst>
              <a:path w="125220" h="41592" extrusionOk="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avLst/>
            <a:gdLst/>
            <a:ahLst/>
            <a:cxnLst/>
            <a:rect l="l" t="t" r="r" b="b"/>
            <a:pathLst>
              <a:path w="15194" h="15569" extrusionOk="0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avLst/>
            <a:gdLst/>
            <a:ahLst/>
            <a:cxnLst/>
            <a:rect l="l" t="t" r="r" b="b"/>
            <a:pathLst>
              <a:path w="76326" h="47002" extrusionOk="0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avLst/>
            <a:gdLst/>
            <a:ahLst/>
            <a:cxnLst/>
            <a:rect l="l" t="t" r="r" b="b"/>
            <a:pathLst>
              <a:path w="47587" h="74972" extrusionOk="0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6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8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14" hasCustomPrompt="1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15" hasCustomPrompt="1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6" hasCustomPrompt="1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7" hasCustomPrompt="1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8" hasCustomPrompt="1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avLst/>
            <a:gdLst/>
            <a:ahLst/>
            <a:cxnLst/>
            <a:rect l="l" t="t" r="r" b="b"/>
            <a:pathLst>
              <a:path w="194712" h="181560" extrusionOk="0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avLst/>
            <a:gdLst/>
            <a:ahLst/>
            <a:cxnLst/>
            <a:rect l="l" t="t" r="r" b="b"/>
            <a:pathLst>
              <a:path w="305359" h="177460" extrusionOk="0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 hasCustomPrompt="1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8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17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 flipH="1">
            <a:off x="5189763" y="2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4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2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3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4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6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57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2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3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4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5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6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7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avLst/>
            <a:gdLst/>
            <a:ahLst/>
            <a:cxnLst/>
            <a:rect l="l" t="t" r="r" b="b"/>
            <a:pathLst>
              <a:path w="109442" h="74438" extrusionOk="0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avLst/>
            <a:gdLst/>
            <a:ahLst/>
            <a:cxnLst/>
            <a:rect l="l" t="t" r="r" b="b"/>
            <a:pathLst>
              <a:path w="40519" h="129291" extrusionOk="0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6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4500562" y="860400"/>
            <a:ext cx="3923388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Health</a:t>
            </a:r>
            <a:br>
              <a:rPr lang="en-IN" dirty="0" smtClean="0"/>
            </a:br>
            <a:r>
              <a:rPr lang="en-IN" dirty="0" smtClean="0"/>
              <a:t>Care</a:t>
            </a:r>
            <a:br>
              <a:rPr lang="en-IN" dirty="0" smtClean="0"/>
            </a:br>
            <a:r>
              <a:rPr lang="en-IN" dirty="0" smtClean="0"/>
              <a:t>Website</a:t>
            </a:r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>
            <a:off x="5357818" y="3643320"/>
            <a:ext cx="3357586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The Presentation Begins</a:t>
            </a:r>
            <a:endParaRPr/>
          </a:p>
        </p:txBody>
      </p:sp>
      <p:grpSp>
        <p:nvGrpSpPr>
          <p:cNvPr id="264" name="Google Shape;264;p35"/>
          <p:cNvGrpSpPr/>
          <p:nvPr/>
        </p:nvGrpSpPr>
        <p:grpSpPr>
          <a:xfrm>
            <a:off x="316599" y="1608692"/>
            <a:ext cx="4255411" cy="3394826"/>
            <a:chOff x="-132051" y="1608692"/>
            <a:chExt cx="4255411" cy="3394826"/>
          </a:xfrm>
        </p:grpSpPr>
        <p:sp>
          <p:nvSpPr>
            <p:cNvPr id="265" name="Google Shape;265;p35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14362"/>
          </a:xfrm>
        </p:spPr>
        <p:txBody>
          <a:bodyPr/>
          <a:lstStyle/>
          <a:p>
            <a:r>
              <a:rPr lang="en-IN" sz="4000" dirty="0" smtClean="0"/>
              <a:t>                    Home Page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WhatsApp Image 2023-04-22 at 19.36.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6"/>
            <a:ext cx="9144000" cy="41532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072594" cy="642924"/>
          </a:xfrm>
        </p:spPr>
        <p:txBody>
          <a:bodyPr/>
          <a:lstStyle/>
          <a:p>
            <a:r>
              <a:rPr lang="en-IN" sz="4000" dirty="0" smtClean="0"/>
              <a:t>                   Sign-In Page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hatsApp Image 2023-04-22 at 19.36.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6"/>
            <a:ext cx="9144000" cy="4121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14362"/>
          </a:xfrm>
        </p:spPr>
        <p:txBody>
          <a:bodyPr/>
          <a:lstStyle/>
          <a:p>
            <a:r>
              <a:rPr lang="en-IN" sz="4000" dirty="0" smtClean="0"/>
              <a:t>                    Doctors Page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hatsApp Image 2023-04-22 at 19.36.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5"/>
            <a:ext cx="9144000" cy="41286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71486"/>
          </a:xfrm>
        </p:spPr>
        <p:txBody>
          <a:bodyPr/>
          <a:lstStyle/>
          <a:p>
            <a:r>
              <a:rPr lang="en-IN" sz="4000" dirty="0" smtClean="0"/>
              <a:t>                    About Us Page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hatsApp Image 2023-04-22 at 19.37.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5"/>
            <a:ext cx="9144000" cy="41433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71486"/>
          </a:xfrm>
        </p:spPr>
        <p:txBody>
          <a:bodyPr/>
          <a:lstStyle/>
          <a:p>
            <a:r>
              <a:rPr lang="en-IN" sz="4000" dirty="0" smtClean="0"/>
              <a:t>                 Contact Us Page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4" name="Picture 3" descr="WhatsApp Image 2023-04-22 at 19.37.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5"/>
            <a:ext cx="9144000" cy="43577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71486"/>
          </a:xfrm>
        </p:spPr>
        <p:txBody>
          <a:bodyPr/>
          <a:lstStyle/>
          <a:p>
            <a:r>
              <a:rPr lang="en-IN" sz="4000" dirty="0" smtClean="0"/>
              <a:t>                    Patient Page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hatsApp Image 2023-04-22 at 19.37.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48"/>
            <a:ext cx="9144000" cy="42179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71486"/>
          </a:xfrm>
        </p:spPr>
        <p:txBody>
          <a:bodyPr/>
          <a:lstStyle/>
          <a:p>
            <a:r>
              <a:rPr lang="en-IN" sz="4000" dirty="0" smtClean="0"/>
              <a:t>                      Insert Page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hatsApp Image 2023-04-22 at 19.37.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6"/>
            <a:ext cx="9144000" cy="41465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42924"/>
          </a:xfrm>
        </p:spPr>
        <p:txBody>
          <a:bodyPr/>
          <a:lstStyle/>
          <a:p>
            <a:r>
              <a:rPr lang="en-IN" sz="4000" dirty="0" smtClean="0"/>
              <a:t>                     Update Page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hatsApp Image 2023-04-22 at 19.38.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6"/>
            <a:ext cx="9144000" cy="41572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71486"/>
          </a:xfrm>
        </p:spPr>
        <p:txBody>
          <a:bodyPr/>
          <a:lstStyle/>
          <a:p>
            <a:r>
              <a:rPr lang="en-IN" sz="4000" dirty="0" smtClean="0"/>
              <a:t> </a:t>
            </a:r>
            <a:r>
              <a:rPr lang="en-IN" sz="4000" dirty="0" smtClean="0"/>
              <a:t>                     Delete Page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hatsApp Image 2023-04-22 at 19.38.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6"/>
            <a:ext cx="9144000" cy="41326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423504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 smtClean="0">
                <a:solidFill>
                  <a:schemeClr val="tx1">
                    <a:lumMod val="50000"/>
                  </a:schemeClr>
                </a:solidFill>
              </a:rPr>
              <a:t>Future Of This Website</a:t>
            </a:r>
            <a:endParaRPr sz="2400" u="sng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54" name="Google Shape;654;p42"/>
          <p:cNvSpPr txBox="1">
            <a:spLocks noGrp="1"/>
          </p:cNvSpPr>
          <p:nvPr>
            <p:ph type="subTitle" idx="1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lvl="0" indent="-152400" algn="l" rtl="0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dirty="0" smtClean="0">
                <a:solidFill>
                  <a:srgbClr val="0070C0"/>
                </a:solidFill>
              </a:rPr>
              <a:t>We can create a proper list of the patient.</a:t>
            </a:r>
            <a:endParaRPr>
              <a:solidFill>
                <a:srgbClr val="0070C0"/>
              </a:solidFill>
            </a:endParaRPr>
          </a:p>
          <a:p>
            <a:pPr marL="179999" lvl="0" indent="-152400" algn="l" rtl="0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dirty="0" smtClean="0">
                <a:solidFill>
                  <a:srgbClr val="0070C0"/>
                </a:solidFill>
              </a:rPr>
              <a:t>Everyone can view the doctors details</a:t>
            </a:r>
            <a:endParaRPr>
              <a:solidFill>
                <a:srgbClr val="0070C0"/>
              </a:solidFill>
            </a:endParaRPr>
          </a:p>
          <a:p>
            <a:pPr marL="179999" lvl="0" indent="-152400" algn="l" rtl="0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dirty="0" smtClean="0">
                <a:solidFill>
                  <a:srgbClr val="0070C0"/>
                </a:solidFill>
              </a:rPr>
              <a:t>Everyone can contact with us via email, phone or write a message.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655" name="Google Shape;655;p42"/>
          <p:cNvSpPr txBox="1">
            <a:spLocks noGrp="1"/>
          </p:cNvSpPr>
          <p:nvPr>
            <p:ph type="subTitle" idx="2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Validation</a:t>
            </a:r>
            <a:endParaRPr/>
          </a:p>
        </p:txBody>
      </p:sp>
      <p:sp>
        <p:nvSpPr>
          <p:cNvPr id="656" name="Google Shape;656;p42"/>
          <p:cNvSpPr txBox="1">
            <a:spLocks noGrp="1"/>
          </p:cNvSpPr>
          <p:nvPr>
            <p:ph type="subTitle" idx="3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For the form the validation will create.</a:t>
            </a:r>
            <a:endParaRPr/>
          </a:p>
        </p:txBody>
      </p:sp>
      <p:sp>
        <p:nvSpPr>
          <p:cNvPr id="657" name="Google Shape;657;p42"/>
          <p:cNvSpPr/>
          <p:nvPr/>
        </p:nvSpPr>
        <p:spPr>
          <a:xfrm>
            <a:off x="5454475" y="1626550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2"/>
          <p:cNvSpPr/>
          <p:nvPr/>
        </p:nvSpPr>
        <p:spPr>
          <a:xfrm>
            <a:off x="5454475" y="2743527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2"/>
          <p:cNvSpPr/>
          <p:nvPr/>
        </p:nvSpPr>
        <p:spPr>
          <a:xfrm>
            <a:off x="5454475" y="3860502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0" name="Google Shape;660;p42"/>
          <p:cNvCxnSpPr>
            <a:stCxn id="657" idx="4"/>
            <a:endCxn id="658" idx="0"/>
          </p:cNvCxnSpPr>
          <p:nvPr/>
        </p:nvCxnSpPr>
        <p:spPr>
          <a:xfrm>
            <a:off x="5513425" y="1744450"/>
            <a:ext cx="0" cy="99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42"/>
          <p:cNvCxnSpPr>
            <a:stCxn id="658" idx="4"/>
            <a:endCxn id="659" idx="0"/>
          </p:cNvCxnSpPr>
          <p:nvPr/>
        </p:nvCxnSpPr>
        <p:spPr>
          <a:xfrm>
            <a:off x="5513425" y="2861427"/>
            <a:ext cx="0" cy="99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42"/>
          <p:cNvCxnSpPr>
            <a:stCxn id="659" idx="4"/>
          </p:cNvCxnSpPr>
          <p:nvPr/>
        </p:nvCxnSpPr>
        <p:spPr>
          <a:xfrm>
            <a:off x="5513425" y="3978402"/>
            <a:ext cx="0" cy="125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3" name="Google Shape;663;p42"/>
          <p:cNvSpPr txBox="1">
            <a:spLocks noGrp="1"/>
          </p:cNvSpPr>
          <p:nvPr>
            <p:ph type="subTitle" idx="4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</a:t>
            </a:r>
            <a:endParaRPr/>
          </a:p>
        </p:txBody>
      </p:sp>
      <p:sp>
        <p:nvSpPr>
          <p:cNvPr id="664" name="Google Shape;664;p42"/>
          <p:cNvSpPr txBox="1">
            <a:spLocks noGrp="1"/>
          </p:cNvSpPr>
          <p:nvPr>
            <p:ph type="subTitle" idx="5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Later add more services to do online consult with the doctors.</a:t>
            </a:r>
            <a:endParaRPr/>
          </a:p>
        </p:txBody>
      </p:sp>
      <p:grpSp>
        <p:nvGrpSpPr>
          <p:cNvPr id="667" name="Google Shape;667;p42"/>
          <p:cNvGrpSpPr/>
          <p:nvPr/>
        </p:nvGrpSpPr>
        <p:grpSpPr>
          <a:xfrm>
            <a:off x="788918" y="1280330"/>
            <a:ext cx="1671458" cy="3546280"/>
            <a:chOff x="892205" y="1877744"/>
            <a:chExt cx="2153108" cy="4568183"/>
          </a:xfrm>
        </p:grpSpPr>
        <p:sp>
          <p:nvSpPr>
            <p:cNvPr id="668" name="Google Shape;668;p42"/>
            <p:cNvSpPr/>
            <p:nvPr/>
          </p:nvSpPr>
          <p:spPr>
            <a:xfrm flipH="1">
              <a:off x="2341826" y="2563582"/>
              <a:ext cx="628725" cy="689748"/>
            </a:xfrm>
            <a:custGeom>
              <a:avLst/>
              <a:gdLst/>
              <a:ahLst/>
              <a:cxnLst/>
              <a:rect l="l" t="t" r="r" b="b"/>
              <a:pathLst>
                <a:path w="19617" h="21521" extrusionOk="0">
                  <a:moveTo>
                    <a:pt x="16967" y="1"/>
                  </a:moveTo>
                  <a:cubicBezTo>
                    <a:pt x="16642" y="1"/>
                    <a:pt x="16279" y="47"/>
                    <a:pt x="15874" y="147"/>
                  </a:cubicBezTo>
                  <a:cubicBezTo>
                    <a:pt x="14621" y="448"/>
                    <a:pt x="1" y="17925"/>
                    <a:pt x="134" y="19095"/>
                  </a:cubicBezTo>
                  <a:cubicBezTo>
                    <a:pt x="268" y="20214"/>
                    <a:pt x="936" y="20883"/>
                    <a:pt x="1872" y="21234"/>
                  </a:cubicBezTo>
                  <a:cubicBezTo>
                    <a:pt x="2418" y="21432"/>
                    <a:pt x="3053" y="21520"/>
                    <a:pt x="3725" y="21520"/>
                  </a:cubicBezTo>
                  <a:cubicBezTo>
                    <a:pt x="5831" y="21520"/>
                    <a:pt x="8304" y="20652"/>
                    <a:pt x="9558" y="19563"/>
                  </a:cubicBezTo>
                  <a:cubicBezTo>
                    <a:pt x="9575" y="19546"/>
                    <a:pt x="9591" y="19529"/>
                    <a:pt x="9608" y="19513"/>
                  </a:cubicBezTo>
                  <a:cubicBezTo>
                    <a:pt x="10811" y="18427"/>
                    <a:pt x="13367" y="15118"/>
                    <a:pt x="15523" y="12261"/>
                  </a:cubicBezTo>
                  <a:cubicBezTo>
                    <a:pt x="16358" y="11142"/>
                    <a:pt x="17127" y="10106"/>
                    <a:pt x="17728" y="9270"/>
                  </a:cubicBezTo>
                  <a:cubicBezTo>
                    <a:pt x="18965" y="7583"/>
                    <a:pt x="19616" y="5528"/>
                    <a:pt x="19550" y="3439"/>
                  </a:cubicBezTo>
                  <a:cubicBezTo>
                    <a:pt x="19492" y="1677"/>
                    <a:pt x="18919" y="1"/>
                    <a:pt x="16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 flipH="1">
              <a:off x="892205" y="3696614"/>
              <a:ext cx="327231" cy="344377"/>
            </a:xfrm>
            <a:custGeom>
              <a:avLst/>
              <a:gdLst/>
              <a:ahLst/>
              <a:cxnLst/>
              <a:rect l="l" t="t" r="r" b="b"/>
              <a:pathLst>
                <a:path w="10210" h="10745" extrusionOk="0">
                  <a:moveTo>
                    <a:pt x="3225" y="0"/>
                  </a:moveTo>
                  <a:lnTo>
                    <a:pt x="1" y="3292"/>
                  </a:lnTo>
                  <a:lnTo>
                    <a:pt x="3643" y="7319"/>
                  </a:lnTo>
                  <a:lnTo>
                    <a:pt x="3643" y="7302"/>
                  </a:lnTo>
                  <a:cubicBezTo>
                    <a:pt x="4273" y="8678"/>
                    <a:pt x="7222" y="10744"/>
                    <a:pt x="7611" y="10744"/>
                  </a:cubicBezTo>
                  <a:cubicBezTo>
                    <a:pt x="7614" y="10744"/>
                    <a:pt x="7617" y="10744"/>
                    <a:pt x="7620" y="10744"/>
                  </a:cubicBezTo>
                  <a:cubicBezTo>
                    <a:pt x="8255" y="10694"/>
                    <a:pt x="5080" y="8037"/>
                    <a:pt x="5331" y="7903"/>
                  </a:cubicBezTo>
                  <a:cubicBezTo>
                    <a:pt x="5335" y="7901"/>
                    <a:pt x="5341" y="7900"/>
                    <a:pt x="5347" y="7900"/>
                  </a:cubicBezTo>
                  <a:cubicBezTo>
                    <a:pt x="5657" y="7900"/>
                    <a:pt x="7943" y="10518"/>
                    <a:pt x="8498" y="10518"/>
                  </a:cubicBezTo>
                  <a:cubicBezTo>
                    <a:pt x="8537" y="10518"/>
                    <a:pt x="8568" y="10505"/>
                    <a:pt x="8589" y="10477"/>
                  </a:cubicBezTo>
                  <a:cubicBezTo>
                    <a:pt x="8923" y="10025"/>
                    <a:pt x="5982" y="7369"/>
                    <a:pt x="6216" y="7252"/>
                  </a:cubicBezTo>
                  <a:cubicBezTo>
                    <a:pt x="6221" y="7250"/>
                    <a:pt x="6226" y="7249"/>
                    <a:pt x="6233" y="7249"/>
                  </a:cubicBezTo>
                  <a:cubicBezTo>
                    <a:pt x="6533" y="7249"/>
                    <a:pt x="8514" y="9563"/>
                    <a:pt x="8940" y="9825"/>
                  </a:cubicBezTo>
                  <a:cubicBezTo>
                    <a:pt x="9138" y="9952"/>
                    <a:pt x="9324" y="10041"/>
                    <a:pt x="9455" y="10041"/>
                  </a:cubicBezTo>
                  <a:cubicBezTo>
                    <a:pt x="9601" y="10041"/>
                    <a:pt x="9677" y="9931"/>
                    <a:pt x="9625" y="9641"/>
                  </a:cubicBezTo>
                  <a:cubicBezTo>
                    <a:pt x="9541" y="9090"/>
                    <a:pt x="6968" y="6784"/>
                    <a:pt x="7102" y="6567"/>
                  </a:cubicBezTo>
                  <a:cubicBezTo>
                    <a:pt x="7106" y="6559"/>
                    <a:pt x="7114" y="6555"/>
                    <a:pt x="7124" y="6555"/>
                  </a:cubicBezTo>
                  <a:cubicBezTo>
                    <a:pt x="7380" y="6555"/>
                    <a:pt x="9288" y="8932"/>
                    <a:pt x="9853" y="8932"/>
                  </a:cubicBezTo>
                  <a:cubicBezTo>
                    <a:pt x="9920" y="8932"/>
                    <a:pt x="9968" y="8898"/>
                    <a:pt x="9992" y="8822"/>
                  </a:cubicBezTo>
                  <a:cubicBezTo>
                    <a:pt x="10176" y="8254"/>
                    <a:pt x="7002" y="4662"/>
                    <a:pt x="7001" y="4662"/>
                  </a:cubicBezTo>
                  <a:lnTo>
                    <a:pt x="7001" y="4662"/>
                  </a:lnTo>
                  <a:lnTo>
                    <a:pt x="7887" y="5013"/>
                  </a:lnTo>
                  <a:cubicBezTo>
                    <a:pt x="7887" y="5013"/>
                    <a:pt x="9091" y="6202"/>
                    <a:pt x="9634" y="6202"/>
                  </a:cubicBezTo>
                  <a:cubicBezTo>
                    <a:pt x="9674" y="6202"/>
                    <a:pt x="9710" y="6196"/>
                    <a:pt x="9742" y="6182"/>
                  </a:cubicBezTo>
                  <a:cubicBezTo>
                    <a:pt x="10210" y="5982"/>
                    <a:pt x="8956" y="4395"/>
                    <a:pt x="8539" y="4127"/>
                  </a:cubicBezTo>
                  <a:cubicBezTo>
                    <a:pt x="8152" y="3884"/>
                    <a:pt x="7186" y="3234"/>
                    <a:pt x="6065" y="3234"/>
                  </a:cubicBezTo>
                  <a:cubicBezTo>
                    <a:pt x="5879" y="3234"/>
                    <a:pt x="5690" y="3252"/>
                    <a:pt x="5498" y="3292"/>
                  </a:cubicBezTo>
                  <a:lnTo>
                    <a:pt x="3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 flipH="1">
              <a:off x="1029827" y="2559512"/>
              <a:ext cx="866504" cy="1334177"/>
            </a:xfrm>
            <a:custGeom>
              <a:avLst/>
              <a:gdLst/>
              <a:ahLst/>
              <a:cxnLst/>
              <a:rect l="l" t="t" r="r" b="b"/>
              <a:pathLst>
                <a:path w="27036" h="41628" extrusionOk="0">
                  <a:moveTo>
                    <a:pt x="4994" y="0"/>
                  </a:moveTo>
                  <a:cubicBezTo>
                    <a:pt x="4279" y="0"/>
                    <a:pt x="3489" y="454"/>
                    <a:pt x="2507" y="1411"/>
                  </a:cubicBezTo>
                  <a:cubicBezTo>
                    <a:pt x="1" y="3833"/>
                    <a:pt x="4145" y="21177"/>
                    <a:pt x="6751" y="25354"/>
                  </a:cubicBezTo>
                  <a:cubicBezTo>
                    <a:pt x="9341" y="29514"/>
                    <a:pt x="21321" y="41628"/>
                    <a:pt x="21321" y="41628"/>
                  </a:cubicBezTo>
                  <a:lnTo>
                    <a:pt x="27035" y="35780"/>
                  </a:lnTo>
                  <a:lnTo>
                    <a:pt x="15523" y="20124"/>
                  </a:lnTo>
                  <a:cubicBezTo>
                    <a:pt x="15523" y="20124"/>
                    <a:pt x="10678" y="7342"/>
                    <a:pt x="8539" y="3633"/>
                  </a:cubicBezTo>
                  <a:cubicBezTo>
                    <a:pt x="7196" y="1293"/>
                    <a:pt x="6202" y="0"/>
                    <a:pt x="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2335726" y="6166387"/>
              <a:ext cx="709587" cy="279540"/>
            </a:xfrm>
            <a:custGeom>
              <a:avLst/>
              <a:gdLst/>
              <a:ahLst/>
              <a:cxnLst/>
              <a:rect l="l" t="t" r="r" b="b"/>
              <a:pathLst>
                <a:path w="22140" h="8722" extrusionOk="0">
                  <a:moveTo>
                    <a:pt x="8338" y="0"/>
                  </a:moveTo>
                  <a:lnTo>
                    <a:pt x="0" y="635"/>
                  </a:lnTo>
                  <a:lnTo>
                    <a:pt x="619" y="4795"/>
                  </a:lnTo>
                  <a:lnTo>
                    <a:pt x="1203" y="8722"/>
                  </a:lnTo>
                  <a:lnTo>
                    <a:pt x="22139" y="8722"/>
                  </a:lnTo>
                  <a:cubicBezTo>
                    <a:pt x="20986" y="7001"/>
                    <a:pt x="19199" y="5798"/>
                    <a:pt x="17160" y="5380"/>
                  </a:cubicBezTo>
                  <a:cubicBezTo>
                    <a:pt x="15656" y="5079"/>
                    <a:pt x="14186" y="4628"/>
                    <a:pt x="12766" y="4027"/>
                  </a:cubicBezTo>
                  <a:cubicBezTo>
                    <a:pt x="8488" y="2189"/>
                    <a:pt x="8338" y="0"/>
                    <a:pt x="8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2355532" y="6295420"/>
              <a:ext cx="689780" cy="150507"/>
            </a:xfrm>
            <a:custGeom>
              <a:avLst/>
              <a:gdLst/>
              <a:ahLst/>
              <a:cxnLst/>
              <a:rect l="l" t="t" r="r" b="b"/>
              <a:pathLst>
                <a:path w="21522" h="4696" extrusionOk="0">
                  <a:moveTo>
                    <a:pt x="12148" y="1"/>
                  </a:moveTo>
                  <a:cubicBezTo>
                    <a:pt x="11329" y="903"/>
                    <a:pt x="10494" y="2006"/>
                    <a:pt x="10093" y="3092"/>
                  </a:cubicBezTo>
                  <a:cubicBezTo>
                    <a:pt x="5063" y="2657"/>
                    <a:pt x="1989" y="1337"/>
                    <a:pt x="1" y="769"/>
                  </a:cubicBezTo>
                  <a:lnTo>
                    <a:pt x="1" y="769"/>
                  </a:lnTo>
                  <a:lnTo>
                    <a:pt x="569" y="4696"/>
                  </a:lnTo>
                  <a:lnTo>
                    <a:pt x="21521" y="4696"/>
                  </a:lnTo>
                  <a:cubicBezTo>
                    <a:pt x="20368" y="2975"/>
                    <a:pt x="18581" y="1772"/>
                    <a:pt x="16542" y="1354"/>
                  </a:cubicBezTo>
                  <a:cubicBezTo>
                    <a:pt x="15038" y="1053"/>
                    <a:pt x="13568" y="602"/>
                    <a:pt x="121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2056185" y="3844397"/>
              <a:ext cx="641577" cy="2492849"/>
            </a:xfrm>
            <a:custGeom>
              <a:avLst/>
              <a:gdLst/>
              <a:ahLst/>
              <a:cxnLst/>
              <a:rect l="l" t="t" r="r" b="b"/>
              <a:pathLst>
                <a:path w="20018" h="77780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6868" y="77779"/>
                  </a:lnTo>
                  <a:lnTo>
                    <a:pt x="20017" y="73201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2056185" y="3844397"/>
              <a:ext cx="451456" cy="167109"/>
            </a:xfrm>
            <a:custGeom>
              <a:avLst/>
              <a:gdLst/>
              <a:ahLst/>
              <a:cxnLst/>
              <a:rect l="l" t="t" r="r" b="b"/>
              <a:pathLst>
                <a:path w="14086" h="5214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324131" y="6166387"/>
              <a:ext cx="680678" cy="279540"/>
            </a:xfrm>
            <a:custGeom>
              <a:avLst/>
              <a:gdLst/>
              <a:ahLst/>
              <a:cxnLst/>
              <a:rect l="l" t="t" r="r" b="b"/>
              <a:pathLst>
                <a:path w="21238" h="8722" extrusionOk="0">
                  <a:moveTo>
                    <a:pt x="12816" y="0"/>
                  </a:moveTo>
                  <a:cubicBezTo>
                    <a:pt x="12816" y="0"/>
                    <a:pt x="12917" y="2189"/>
                    <a:pt x="8857" y="4027"/>
                  </a:cubicBezTo>
                  <a:cubicBezTo>
                    <a:pt x="7486" y="4628"/>
                    <a:pt x="6066" y="5079"/>
                    <a:pt x="4613" y="5380"/>
                  </a:cubicBezTo>
                  <a:cubicBezTo>
                    <a:pt x="1204" y="6132"/>
                    <a:pt x="1" y="8722"/>
                    <a:pt x="1" y="8722"/>
                  </a:cubicBezTo>
                  <a:lnTo>
                    <a:pt x="20937" y="8722"/>
                  </a:lnTo>
                  <a:lnTo>
                    <a:pt x="21087" y="4795"/>
                  </a:lnTo>
                  <a:lnTo>
                    <a:pt x="21238" y="635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324131" y="6295420"/>
              <a:ext cx="675870" cy="150507"/>
            </a:xfrm>
            <a:custGeom>
              <a:avLst/>
              <a:gdLst/>
              <a:ahLst/>
              <a:cxnLst/>
              <a:rect l="l" t="t" r="r" b="b"/>
              <a:pathLst>
                <a:path w="21088" h="4696" extrusionOk="0">
                  <a:moveTo>
                    <a:pt x="8857" y="1"/>
                  </a:moveTo>
                  <a:cubicBezTo>
                    <a:pt x="7486" y="602"/>
                    <a:pt x="6066" y="1053"/>
                    <a:pt x="4613" y="1354"/>
                  </a:cubicBezTo>
                  <a:cubicBezTo>
                    <a:pt x="1204" y="2106"/>
                    <a:pt x="1" y="4696"/>
                    <a:pt x="1" y="4696"/>
                  </a:cubicBezTo>
                  <a:lnTo>
                    <a:pt x="20937" y="4696"/>
                  </a:lnTo>
                  <a:lnTo>
                    <a:pt x="21087" y="769"/>
                  </a:lnTo>
                  <a:lnTo>
                    <a:pt x="21087" y="769"/>
                  </a:lnTo>
                  <a:cubicBezTo>
                    <a:pt x="19166" y="1337"/>
                    <a:pt x="16225" y="2657"/>
                    <a:pt x="11246" y="3092"/>
                  </a:cubicBezTo>
                  <a:cubicBezTo>
                    <a:pt x="10728" y="2006"/>
                    <a:pt x="9775" y="903"/>
                    <a:pt x="8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587614" y="3844397"/>
              <a:ext cx="493249" cy="2492849"/>
            </a:xfrm>
            <a:custGeom>
              <a:avLst/>
              <a:gdLst/>
              <a:ahLst/>
              <a:cxnLst/>
              <a:rect l="l" t="t" r="r" b="b"/>
              <a:pathLst>
                <a:path w="15390" h="77780" extrusionOk="0">
                  <a:moveTo>
                    <a:pt x="1" y="1"/>
                  </a:moveTo>
                  <a:lnTo>
                    <a:pt x="118" y="5214"/>
                  </a:lnTo>
                  <a:lnTo>
                    <a:pt x="1738" y="73201"/>
                  </a:lnTo>
                  <a:lnTo>
                    <a:pt x="15389" y="77779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587614" y="3844397"/>
              <a:ext cx="441296" cy="167109"/>
            </a:xfrm>
            <a:custGeom>
              <a:avLst/>
              <a:gdLst/>
              <a:ahLst/>
              <a:cxnLst/>
              <a:rect l="l" t="t" r="r" b="b"/>
              <a:pathLst>
                <a:path w="13769" h="5214" extrusionOk="0">
                  <a:moveTo>
                    <a:pt x="1" y="1"/>
                  </a:moveTo>
                  <a:lnTo>
                    <a:pt x="118" y="5214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 flipH="1">
              <a:off x="1542307" y="2497591"/>
              <a:ext cx="1020184" cy="1385938"/>
            </a:xfrm>
            <a:custGeom>
              <a:avLst/>
              <a:gdLst/>
              <a:ahLst/>
              <a:cxnLst/>
              <a:rect l="l" t="t" r="r" b="b"/>
              <a:pathLst>
                <a:path w="31831" h="43243" extrusionOk="0">
                  <a:moveTo>
                    <a:pt x="9708" y="1"/>
                  </a:moveTo>
                  <a:cubicBezTo>
                    <a:pt x="9708" y="1"/>
                    <a:pt x="9240" y="68"/>
                    <a:pt x="8522" y="201"/>
                  </a:cubicBezTo>
                  <a:cubicBezTo>
                    <a:pt x="6834" y="519"/>
                    <a:pt x="3877" y="1187"/>
                    <a:pt x="3142" y="2206"/>
                  </a:cubicBezTo>
                  <a:cubicBezTo>
                    <a:pt x="2089" y="3643"/>
                    <a:pt x="5381" y="20051"/>
                    <a:pt x="5381" y="20051"/>
                  </a:cubicBezTo>
                  <a:cubicBezTo>
                    <a:pt x="5381" y="20051"/>
                    <a:pt x="0" y="37846"/>
                    <a:pt x="736" y="43243"/>
                  </a:cubicBezTo>
                  <a:lnTo>
                    <a:pt x="31797" y="43243"/>
                  </a:lnTo>
                  <a:cubicBezTo>
                    <a:pt x="31830" y="42207"/>
                    <a:pt x="31763" y="41187"/>
                    <a:pt x="31596" y="40168"/>
                  </a:cubicBezTo>
                  <a:cubicBezTo>
                    <a:pt x="31329" y="38581"/>
                    <a:pt x="26784" y="23894"/>
                    <a:pt x="25865" y="21438"/>
                  </a:cubicBezTo>
                  <a:cubicBezTo>
                    <a:pt x="27169" y="14688"/>
                    <a:pt x="27570" y="4061"/>
                    <a:pt x="27336" y="2825"/>
                  </a:cubicBezTo>
                  <a:cubicBezTo>
                    <a:pt x="27102" y="1588"/>
                    <a:pt x="24696" y="970"/>
                    <a:pt x="23576" y="736"/>
                  </a:cubicBezTo>
                  <a:cubicBezTo>
                    <a:pt x="23025" y="619"/>
                    <a:pt x="22223" y="502"/>
                    <a:pt x="21538" y="402"/>
                  </a:cubicBezTo>
                  <a:cubicBezTo>
                    <a:pt x="20803" y="302"/>
                    <a:pt x="20201" y="235"/>
                    <a:pt x="20201" y="235"/>
                  </a:cubicBezTo>
                  <a:lnTo>
                    <a:pt x="97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 flipH="1">
              <a:off x="171422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34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6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 flipH="1">
              <a:off x="219404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51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7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 flipH="1">
              <a:off x="1872197" y="2497591"/>
              <a:ext cx="417195" cy="264060"/>
            </a:xfrm>
            <a:custGeom>
              <a:avLst/>
              <a:gdLst/>
              <a:ahLst/>
              <a:cxnLst/>
              <a:rect l="l" t="t" r="r" b="b"/>
              <a:pathLst>
                <a:path w="13017" h="8239" extrusionOk="0">
                  <a:moveTo>
                    <a:pt x="1187" y="1"/>
                  </a:moveTo>
                  <a:cubicBezTo>
                    <a:pt x="1187" y="1"/>
                    <a:pt x="719" y="68"/>
                    <a:pt x="1" y="201"/>
                  </a:cubicBezTo>
                  <a:cubicBezTo>
                    <a:pt x="268" y="2023"/>
                    <a:pt x="2975" y="7419"/>
                    <a:pt x="6534" y="8238"/>
                  </a:cubicBezTo>
                  <a:cubicBezTo>
                    <a:pt x="10477" y="6668"/>
                    <a:pt x="12716" y="3075"/>
                    <a:pt x="13017" y="402"/>
                  </a:cubicBezTo>
                  <a:cubicBezTo>
                    <a:pt x="12282" y="302"/>
                    <a:pt x="11680" y="235"/>
                    <a:pt x="11680" y="23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 flipH="1">
              <a:off x="1813289" y="2773927"/>
              <a:ext cx="543568" cy="655487"/>
            </a:xfrm>
            <a:custGeom>
              <a:avLst/>
              <a:gdLst/>
              <a:ahLst/>
              <a:cxnLst/>
              <a:rect l="l" t="t" r="r" b="b"/>
              <a:pathLst>
                <a:path w="16960" h="20452" extrusionOk="0">
                  <a:moveTo>
                    <a:pt x="986" y="0"/>
                  </a:moveTo>
                  <a:cubicBezTo>
                    <a:pt x="435" y="0"/>
                    <a:pt x="1" y="452"/>
                    <a:pt x="17" y="1003"/>
                  </a:cubicBezTo>
                  <a:lnTo>
                    <a:pt x="34" y="1805"/>
                  </a:lnTo>
                  <a:cubicBezTo>
                    <a:pt x="17" y="1889"/>
                    <a:pt x="17" y="1972"/>
                    <a:pt x="17" y="2056"/>
                  </a:cubicBezTo>
                  <a:lnTo>
                    <a:pt x="602" y="19516"/>
                  </a:lnTo>
                  <a:cubicBezTo>
                    <a:pt x="619" y="20051"/>
                    <a:pt x="1053" y="20452"/>
                    <a:pt x="1571" y="20452"/>
                  </a:cubicBezTo>
                  <a:lnTo>
                    <a:pt x="15489" y="20452"/>
                  </a:lnTo>
                  <a:cubicBezTo>
                    <a:pt x="16007" y="20452"/>
                    <a:pt x="16442" y="20034"/>
                    <a:pt x="16459" y="19516"/>
                  </a:cubicBezTo>
                  <a:lnTo>
                    <a:pt x="16943" y="2072"/>
                  </a:lnTo>
                  <a:cubicBezTo>
                    <a:pt x="16943" y="2005"/>
                    <a:pt x="16943" y="1922"/>
                    <a:pt x="16926" y="1855"/>
                  </a:cubicBezTo>
                  <a:lnTo>
                    <a:pt x="16943" y="1020"/>
                  </a:lnTo>
                  <a:cubicBezTo>
                    <a:pt x="16960" y="468"/>
                    <a:pt x="16525" y="17"/>
                    <a:pt x="15974" y="17"/>
                  </a:cubicBezTo>
                  <a:lnTo>
                    <a:pt x="9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 flipH="1">
              <a:off x="1987866" y="2739665"/>
              <a:ext cx="199223" cy="99099"/>
            </a:xfrm>
            <a:custGeom>
              <a:avLst/>
              <a:gdLst/>
              <a:ahLst/>
              <a:cxnLst/>
              <a:rect l="l" t="t" r="r" b="b"/>
              <a:pathLst>
                <a:path w="6216" h="3092" extrusionOk="0">
                  <a:moveTo>
                    <a:pt x="468" y="0"/>
                  </a:moveTo>
                  <a:cubicBezTo>
                    <a:pt x="217" y="0"/>
                    <a:pt x="0" y="217"/>
                    <a:pt x="0" y="485"/>
                  </a:cubicBezTo>
                  <a:lnTo>
                    <a:pt x="0" y="2607"/>
                  </a:lnTo>
                  <a:cubicBezTo>
                    <a:pt x="0" y="2874"/>
                    <a:pt x="217" y="3091"/>
                    <a:pt x="468" y="3091"/>
                  </a:cubicBezTo>
                  <a:lnTo>
                    <a:pt x="5731" y="3091"/>
                  </a:lnTo>
                  <a:cubicBezTo>
                    <a:pt x="5999" y="3091"/>
                    <a:pt x="6216" y="2874"/>
                    <a:pt x="6216" y="2607"/>
                  </a:cubicBezTo>
                  <a:lnTo>
                    <a:pt x="6216" y="485"/>
                  </a:lnTo>
                  <a:cubicBezTo>
                    <a:pt x="6216" y="217"/>
                    <a:pt x="5999" y="0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 flipH="1">
              <a:off x="2322019" y="2899178"/>
              <a:ext cx="163904" cy="223100"/>
            </a:xfrm>
            <a:custGeom>
              <a:avLst/>
              <a:gdLst/>
              <a:ahLst/>
              <a:cxnLst/>
              <a:rect l="l" t="t" r="r" b="b"/>
              <a:pathLst>
                <a:path w="5114" h="6961" extrusionOk="0">
                  <a:moveTo>
                    <a:pt x="4226" y="0"/>
                  </a:moveTo>
                  <a:cubicBezTo>
                    <a:pt x="3968" y="0"/>
                    <a:pt x="3709" y="76"/>
                    <a:pt x="3493" y="219"/>
                  </a:cubicBezTo>
                  <a:cubicBezTo>
                    <a:pt x="3042" y="570"/>
                    <a:pt x="953" y="3077"/>
                    <a:pt x="552" y="4129"/>
                  </a:cubicBezTo>
                  <a:cubicBezTo>
                    <a:pt x="151" y="5182"/>
                    <a:pt x="1" y="6418"/>
                    <a:pt x="619" y="6719"/>
                  </a:cubicBezTo>
                  <a:cubicBezTo>
                    <a:pt x="912" y="6870"/>
                    <a:pt x="1251" y="6960"/>
                    <a:pt x="1629" y="6960"/>
                  </a:cubicBezTo>
                  <a:cubicBezTo>
                    <a:pt x="2048" y="6960"/>
                    <a:pt x="2516" y="6849"/>
                    <a:pt x="3025" y="6585"/>
                  </a:cubicBezTo>
                  <a:cubicBezTo>
                    <a:pt x="3994" y="6084"/>
                    <a:pt x="4362" y="4647"/>
                    <a:pt x="4362" y="4597"/>
                  </a:cubicBezTo>
                  <a:cubicBezTo>
                    <a:pt x="4362" y="4547"/>
                    <a:pt x="5114" y="737"/>
                    <a:pt x="5114" y="737"/>
                  </a:cubicBezTo>
                  <a:cubicBezTo>
                    <a:pt x="5114" y="737"/>
                    <a:pt x="4913" y="136"/>
                    <a:pt x="4529" y="36"/>
                  </a:cubicBezTo>
                  <a:cubicBezTo>
                    <a:pt x="4430" y="12"/>
                    <a:pt x="4328" y="0"/>
                    <a:pt x="4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 flipH="1">
              <a:off x="2241157" y="2899883"/>
              <a:ext cx="137655" cy="182909"/>
            </a:xfrm>
            <a:custGeom>
              <a:avLst/>
              <a:gdLst/>
              <a:ahLst/>
              <a:cxnLst/>
              <a:rect l="l" t="t" r="r" b="b"/>
              <a:pathLst>
                <a:path w="4295" h="5707" extrusionOk="0">
                  <a:moveTo>
                    <a:pt x="1282" y="1"/>
                  </a:moveTo>
                  <a:cubicBezTo>
                    <a:pt x="1246" y="1"/>
                    <a:pt x="1214" y="5"/>
                    <a:pt x="1187" y="14"/>
                  </a:cubicBezTo>
                  <a:cubicBezTo>
                    <a:pt x="752" y="164"/>
                    <a:pt x="585" y="749"/>
                    <a:pt x="853" y="916"/>
                  </a:cubicBezTo>
                  <a:cubicBezTo>
                    <a:pt x="602" y="1016"/>
                    <a:pt x="435" y="1250"/>
                    <a:pt x="385" y="1501"/>
                  </a:cubicBezTo>
                  <a:cubicBezTo>
                    <a:pt x="335" y="1785"/>
                    <a:pt x="719" y="2002"/>
                    <a:pt x="719" y="2002"/>
                  </a:cubicBezTo>
                  <a:cubicBezTo>
                    <a:pt x="535" y="2102"/>
                    <a:pt x="351" y="2219"/>
                    <a:pt x="184" y="2370"/>
                  </a:cubicBezTo>
                  <a:cubicBezTo>
                    <a:pt x="51" y="2520"/>
                    <a:pt x="218" y="3121"/>
                    <a:pt x="351" y="3205"/>
                  </a:cubicBezTo>
                  <a:cubicBezTo>
                    <a:pt x="168" y="3656"/>
                    <a:pt x="1" y="3873"/>
                    <a:pt x="67" y="4091"/>
                  </a:cubicBezTo>
                  <a:cubicBezTo>
                    <a:pt x="117" y="4291"/>
                    <a:pt x="1270" y="5310"/>
                    <a:pt x="1638" y="5477"/>
                  </a:cubicBezTo>
                  <a:cubicBezTo>
                    <a:pt x="1872" y="5579"/>
                    <a:pt x="2417" y="5706"/>
                    <a:pt x="2856" y="5706"/>
                  </a:cubicBezTo>
                  <a:cubicBezTo>
                    <a:pt x="3137" y="5706"/>
                    <a:pt x="3374" y="5654"/>
                    <a:pt x="3459" y="5511"/>
                  </a:cubicBezTo>
                  <a:cubicBezTo>
                    <a:pt x="3493" y="5444"/>
                    <a:pt x="3509" y="5377"/>
                    <a:pt x="3509" y="5310"/>
                  </a:cubicBezTo>
                  <a:cubicBezTo>
                    <a:pt x="3476" y="5076"/>
                    <a:pt x="3142" y="4959"/>
                    <a:pt x="2975" y="4909"/>
                  </a:cubicBezTo>
                  <a:cubicBezTo>
                    <a:pt x="2590" y="4675"/>
                    <a:pt x="2206" y="4425"/>
                    <a:pt x="1838" y="4157"/>
                  </a:cubicBezTo>
                  <a:lnTo>
                    <a:pt x="1855" y="4157"/>
                  </a:lnTo>
                  <a:cubicBezTo>
                    <a:pt x="1954" y="4207"/>
                    <a:pt x="2653" y="4611"/>
                    <a:pt x="3114" y="4611"/>
                  </a:cubicBezTo>
                  <a:cubicBezTo>
                    <a:pt x="3277" y="4611"/>
                    <a:pt x="3410" y="4560"/>
                    <a:pt x="3476" y="4425"/>
                  </a:cubicBezTo>
                  <a:cubicBezTo>
                    <a:pt x="3727" y="3873"/>
                    <a:pt x="2741" y="3322"/>
                    <a:pt x="2457" y="3155"/>
                  </a:cubicBezTo>
                  <a:cubicBezTo>
                    <a:pt x="2106" y="2904"/>
                    <a:pt x="1788" y="2637"/>
                    <a:pt x="1488" y="2370"/>
                  </a:cubicBezTo>
                  <a:cubicBezTo>
                    <a:pt x="1516" y="2370"/>
                    <a:pt x="2627" y="2917"/>
                    <a:pt x="3224" y="2917"/>
                  </a:cubicBezTo>
                  <a:cubicBezTo>
                    <a:pt x="3335" y="2917"/>
                    <a:pt x="3427" y="2898"/>
                    <a:pt x="3493" y="2854"/>
                  </a:cubicBezTo>
                  <a:cubicBezTo>
                    <a:pt x="3526" y="2837"/>
                    <a:pt x="3576" y="2787"/>
                    <a:pt x="3593" y="2737"/>
                  </a:cubicBezTo>
                  <a:cubicBezTo>
                    <a:pt x="3727" y="2453"/>
                    <a:pt x="3275" y="2002"/>
                    <a:pt x="3242" y="1985"/>
                  </a:cubicBezTo>
                  <a:cubicBezTo>
                    <a:pt x="3244" y="1985"/>
                    <a:pt x="3247" y="1984"/>
                    <a:pt x="3249" y="1984"/>
                  </a:cubicBezTo>
                  <a:cubicBezTo>
                    <a:pt x="3307" y="1984"/>
                    <a:pt x="3473" y="2110"/>
                    <a:pt x="3687" y="2110"/>
                  </a:cubicBezTo>
                  <a:cubicBezTo>
                    <a:pt x="3762" y="2110"/>
                    <a:pt x="3843" y="2094"/>
                    <a:pt x="3927" y="2052"/>
                  </a:cubicBezTo>
                  <a:cubicBezTo>
                    <a:pt x="4295" y="1902"/>
                    <a:pt x="4295" y="1400"/>
                    <a:pt x="3927" y="1233"/>
                  </a:cubicBezTo>
                  <a:cubicBezTo>
                    <a:pt x="3597" y="1061"/>
                    <a:pt x="1862" y="1"/>
                    <a:pt x="1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 flipH="1">
              <a:off x="2259361" y="2931805"/>
              <a:ext cx="79837" cy="55831"/>
            </a:xfrm>
            <a:custGeom>
              <a:avLst/>
              <a:gdLst/>
              <a:ahLst/>
              <a:cxnLst/>
              <a:rect l="l" t="t" r="r" b="b"/>
              <a:pathLst>
                <a:path w="2491" h="1742" extrusionOk="0">
                  <a:moveTo>
                    <a:pt x="77" y="0"/>
                  </a:moveTo>
                  <a:cubicBezTo>
                    <a:pt x="44" y="0"/>
                    <a:pt x="18" y="7"/>
                    <a:pt x="1" y="20"/>
                  </a:cubicBezTo>
                  <a:cubicBezTo>
                    <a:pt x="385" y="271"/>
                    <a:pt x="1739" y="1106"/>
                    <a:pt x="2357" y="1741"/>
                  </a:cubicBezTo>
                  <a:cubicBezTo>
                    <a:pt x="2491" y="1457"/>
                    <a:pt x="2039" y="1006"/>
                    <a:pt x="2006" y="989"/>
                  </a:cubicBezTo>
                  <a:cubicBezTo>
                    <a:pt x="2006" y="989"/>
                    <a:pt x="487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 flipH="1">
              <a:off x="2266316" y="3009013"/>
              <a:ext cx="91599" cy="61087"/>
            </a:xfrm>
            <a:custGeom>
              <a:avLst/>
              <a:gdLst/>
              <a:ahLst/>
              <a:cxnLst/>
              <a:rect l="l" t="t" r="r" b="b"/>
              <a:pathLst>
                <a:path w="2858" h="1906" extrusionOk="0">
                  <a:moveTo>
                    <a:pt x="0" y="1"/>
                  </a:moveTo>
                  <a:cubicBezTo>
                    <a:pt x="234" y="318"/>
                    <a:pt x="485" y="619"/>
                    <a:pt x="769" y="903"/>
                  </a:cubicBezTo>
                  <a:cubicBezTo>
                    <a:pt x="1153" y="1404"/>
                    <a:pt x="2306" y="1571"/>
                    <a:pt x="2857" y="1905"/>
                  </a:cubicBezTo>
                  <a:cubicBezTo>
                    <a:pt x="2824" y="1671"/>
                    <a:pt x="2490" y="1554"/>
                    <a:pt x="2323" y="1504"/>
                  </a:cubicBezTo>
                  <a:cubicBezTo>
                    <a:pt x="1938" y="1270"/>
                    <a:pt x="1554" y="1020"/>
                    <a:pt x="1186" y="7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 flipH="1">
              <a:off x="2403939" y="3005263"/>
              <a:ext cx="591258" cy="335820"/>
            </a:xfrm>
            <a:custGeom>
              <a:avLst/>
              <a:gdLst/>
              <a:ahLst/>
              <a:cxnLst/>
              <a:rect l="l" t="t" r="r" b="b"/>
              <a:pathLst>
                <a:path w="18448" h="10478" extrusionOk="0">
                  <a:moveTo>
                    <a:pt x="16309" y="1"/>
                  </a:moveTo>
                  <a:cubicBezTo>
                    <a:pt x="16309" y="1"/>
                    <a:pt x="1789" y="2891"/>
                    <a:pt x="903" y="5314"/>
                  </a:cubicBezTo>
                  <a:cubicBezTo>
                    <a:pt x="1" y="7720"/>
                    <a:pt x="1237" y="10410"/>
                    <a:pt x="4212" y="10477"/>
                  </a:cubicBezTo>
                  <a:cubicBezTo>
                    <a:pt x="4234" y="10477"/>
                    <a:pt x="4256" y="10478"/>
                    <a:pt x="4279" y="10478"/>
                  </a:cubicBezTo>
                  <a:cubicBezTo>
                    <a:pt x="7296" y="10478"/>
                    <a:pt x="15628" y="6135"/>
                    <a:pt x="18447" y="4211"/>
                  </a:cubicBezTo>
                  <a:cubicBezTo>
                    <a:pt x="18030" y="3175"/>
                    <a:pt x="16309" y="1"/>
                    <a:pt x="1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 flipH="1">
              <a:off x="1719575" y="1877744"/>
              <a:ext cx="731541" cy="597508"/>
            </a:xfrm>
            <a:custGeom>
              <a:avLst/>
              <a:gdLst/>
              <a:ahLst/>
              <a:cxnLst/>
              <a:rect l="l" t="t" r="r" b="b"/>
              <a:pathLst>
                <a:path w="22825" h="18643" extrusionOk="0">
                  <a:moveTo>
                    <a:pt x="11143" y="1"/>
                  </a:moveTo>
                  <a:cubicBezTo>
                    <a:pt x="8329" y="1"/>
                    <a:pt x="5392" y="1109"/>
                    <a:pt x="4278" y="4821"/>
                  </a:cubicBezTo>
                  <a:cubicBezTo>
                    <a:pt x="3326" y="7979"/>
                    <a:pt x="2457" y="11221"/>
                    <a:pt x="1989" y="13209"/>
                  </a:cubicBezTo>
                  <a:cubicBezTo>
                    <a:pt x="1538" y="15214"/>
                    <a:pt x="1" y="17954"/>
                    <a:pt x="1" y="17954"/>
                  </a:cubicBezTo>
                  <a:cubicBezTo>
                    <a:pt x="1" y="17954"/>
                    <a:pt x="1705" y="18121"/>
                    <a:pt x="2390" y="18171"/>
                  </a:cubicBezTo>
                  <a:cubicBezTo>
                    <a:pt x="3159" y="17002"/>
                    <a:pt x="3810" y="15765"/>
                    <a:pt x="4328" y="14462"/>
                  </a:cubicBezTo>
                  <a:lnTo>
                    <a:pt x="4328" y="14462"/>
                  </a:lnTo>
                  <a:lnTo>
                    <a:pt x="3426" y="18238"/>
                  </a:lnTo>
                  <a:cubicBezTo>
                    <a:pt x="3426" y="18238"/>
                    <a:pt x="6290" y="18643"/>
                    <a:pt x="10754" y="18643"/>
                  </a:cubicBezTo>
                  <a:cubicBezTo>
                    <a:pt x="11002" y="18643"/>
                    <a:pt x="11255" y="18642"/>
                    <a:pt x="11513" y="18639"/>
                  </a:cubicBezTo>
                  <a:cubicBezTo>
                    <a:pt x="16425" y="18572"/>
                    <a:pt x="16709" y="18338"/>
                    <a:pt x="16709" y="18338"/>
                  </a:cubicBezTo>
                  <a:lnTo>
                    <a:pt x="16776" y="15431"/>
                  </a:lnTo>
                  <a:lnTo>
                    <a:pt x="17562" y="18338"/>
                  </a:lnTo>
                  <a:lnTo>
                    <a:pt x="19567" y="18288"/>
                  </a:lnTo>
                  <a:lnTo>
                    <a:pt x="19516" y="15832"/>
                  </a:lnTo>
                  <a:lnTo>
                    <a:pt x="20252" y="18004"/>
                  </a:lnTo>
                  <a:lnTo>
                    <a:pt x="22825" y="17954"/>
                  </a:lnTo>
                  <a:cubicBezTo>
                    <a:pt x="22825" y="17954"/>
                    <a:pt x="20937" y="12407"/>
                    <a:pt x="20419" y="10068"/>
                  </a:cubicBezTo>
                  <a:cubicBezTo>
                    <a:pt x="19901" y="7728"/>
                    <a:pt x="18999" y="3050"/>
                    <a:pt x="16993" y="1580"/>
                  </a:cubicBezTo>
                  <a:cubicBezTo>
                    <a:pt x="16057" y="879"/>
                    <a:pt x="13649" y="1"/>
                    <a:pt x="11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2186544" y="2068602"/>
              <a:ext cx="144610" cy="145154"/>
            </a:xfrm>
            <a:custGeom>
              <a:avLst/>
              <a:gdLst/>
              <a:ahLst/>
              <a:cxnLst/>
              <a:rect l="l" t="t" r="r" b="b"/>
              <a:pathLst>
                <a:path w="4512" h="4529" extrusionOk="0">
                  <a:moveTo>
                    <a:pt x="1650" y="1"/>
                  </a:moveTo>
                  <a:cubicBezTo>
                    <a:pt x="1487" y="1"/>
                    <a:pt x="1315" y="50"/>
                    <a:pt x="1137" y="169"/>
                  </a:cubicBezTo>
                  <a:cubicBezTo>
                    <a:pt x="1" y="938"/>
                    <a:pt x="869" y="2342"/>
                    <a:pt x="1504" y="2809"/>
                  </a:cubicBezTo>
                  <a:cubicBezTo>
                    <a:pt x="2271" y="3361"/>
                    <a:pt x="2723" y="4528"/>
                    <a:pt x="3289" y="4528"/>
                  </a:cubicBezTo>
                  <a:cubicBezTo>
                    <a:pt x="3426" y="4528"/>
                    <a:pt x="3570" y="4460"/>
                    <a:pt x="3727" y="4296"/>
                  </a:cubicBezTo>
                  <a:cubicBezTo>
                    <a:pt x="4512" y="3444"/>
                    <a:pt x="3092" y="1339"/>
                    <a:pt x="3092" y="1339"/>
                  </a:cubicBezTo>
                  <a:cubicBezTo>
                    <a:pt x="3092" y="1339"/>
                    <a:pt x="2493" y="1"/>
                    <a:pt x="16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1817039" y="2079307"/>
              <a:ext cx="145154" cy="145154"/>
            </a:xfrm>
            <a:custGeom>
              <a:avLst/>
              <a:gdLst/>
              <a:ahLst/>
              <a:cxnLst/>
              <a:rect l="l" t="t" r="r" b="b"/>
              <a:pathLst>
                <a:path w="4529" h="4529" extrusionOk="0">
                  <a:moveTo>
                    <a:pt x="2863" y="1"/>
                  </a:moveTo>
                  <a:cubicBezTo>
                    <a:pt x="2020" y="1"/>
                    <a:pt x="1421" y="1339"/>
                    <a:pt x="1421" y="1339"/>
                  </a:cubicBezTo>
                  <a:cubicBezTo>
                    <a:pt x="1421" y="1339"/>
                    <a:pt x="1" y="3444"/>
                    <a:pt x="786" y="4297"/>
                  </a:cubicBezTo>
                  <a:cubicBezTo>
                    <a:pt x="943" y="4460"/>
                    <a:pt x="1087" y="4529"/>
                    <a:pt x="1224" y="4529"/>
                  </a:cubicBezTo>
                  <a:cubicBezTo>
                    <a:pt x="1789" y="4529"/>
                    <a:pt x="2242" y="3361"/>
                    <a:pt x="3008" y="2810"/>
                  </a:cubicBezTo>
                  <a:cubicBezTo>
                    <a:pt x="3660" y="2342"/>
                    <a:pt x="4529" y="938"/>
                    <a:pt x="3376" y="170"/>
                  </a:cubicBezTo>
                  <a:cubicBezTo>
                    <a:pt x="3198" y="51"/>
                    <a:pt x="3026" y="1"/>
                    <a:pt x="2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 flipH="1">
              <a:off x="1906459" y="2296253"/>
              <a:ext cx="344890" cy="417740"/>
            </a:xfrm>
            <a:custGeom>
              <a:avLst/>
              <a:gdLst/>
              <a:ahLst/>
              <a:cxnLst/>
              <a:rect l="l" t="t" r="r" b="b"/>
              <a:pathLst>
                <a:path w="10761" h="13034" extrusionOk="0">
                  <a:moveTo>
                    <a:pt x="3258" y="0"/>
                  </a:moveTo>
                  <a:lnTo>
                    <a:pt x="3258" y="0"/>
                  </a:lnTo>
                  <a:cubicBezTo>
                    <a:pt x="3292" y="67"/>
                    <a:pt x="3208" y="3643"/>
                    <a:pt x="2774" y="4629"/>
                  </a:cubicBezTo>
                  <a:cubicBezTo>
                    <a:pt x="2172" y="5965"/>
                    <a:pt x="0" y="6283"/>
                    <a:pt x="0" y="6283"/>
                  </a:cubicBezTo>
                  <a:cubicBezTo>
                    <a:pt x="0" y="6283"/>
                    <a:pt x="2256" y="12415"/>
                    <a:pt x="5531" y="13033"/>
                  </a:cubicBezTo>
                  <a:cubicBezTo>
                    <a:pt x="8221" y="11947"/>
                    <a:pt x="9992" y="8739"/>
                    <a:pt x="10760" y="6533"/>
                  </a:cubicBezTo>
                  <a:cubicBezTo>
                    <a:pt x="8722" y="6249"/>
                    <a:pt x="8171" y="5264"/>
                    <a:pt x="8070" y="4345"/>
                  </a:cubicBezTo>
                  <a:cubicBezTo>
                    <a:pt x="7987" y="3559"/>
                    <a:pt x="7753" y="101"/>
                    <a:pt x="7753" y="101"/>
                  </a:cubicBezTo>
                  <a:lnTo>
                    <a:pt x="325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 flipH="1">
              <a:off x="1897357" y="1986939"/>
              <a:ext cx="344890" cy="373607"/>
            </a:xfrm>
            <a:custGeom>
              <a:avLst/>
              <a:gdLst/>
              <a:ahLst/>
              <a:cxnLst/>
              <a:rect l="l" t="t" r="r" b="b"/>
              <a:pathLst>
                <a:path w="10761" h="11657" extrusionOk="0">
                  <a:moveTo>
                    <a:pt x="7887" y="0"/>
                  </a:moveTo>
                  <a:cubicBezTo>
                    <a:pt x="7439" y="0"/>
                    <a:pt x="6989" y="131"/>
                    <a:pt x="6600" y="362"/>
                  </a:cubicBezTo>
                  <a:cubicBezTo>
                    <a:pt x="6132" y="629"/>
                    <a:pt x="5731" y="963"/>
                    <a:pt x="5280" y="1247"/>
                  </a:cubicBezTo>
                  <a:cubicBezTo>
                    <a:pt x="4171" y="1943"/>
                    <a:pt x="2895" y="2306"/>
                    <a:pt x="1605" y="2306"/>
                  </a:cubicBezTo>
                  <a:cubicBezTo>
                    <a:pt x="1069" y="2306"/>
                    <a:pt x="530" y="2243"/>
                    <a:pt x="0" y="2116"/>
                  </a:cubicBezTo>
                  <a:lnTo>
                    <a:pt x="0" y="2116"/>
                  </a:lnTo>
                  <a:cubicBezTo>
                    <a:pt x="17" y="2550"/>
                    <a:pt x="17" y="2985"/>
                    <a:pt x="34" y="3419"/>
                  </a:cubicBezTo>
                  <a:cubicBezTo>
                    <a:pt x="67" y="5374"/>
                    <a:pt x="368" y="7413"/>
                    <a:pt x="1437" y="9100"/>
                  </a:cubicBezTo>
                  <a:cubicBezTo>
                    <a:pt x="2740" y="11155"/>
                    <a:pt x="4528" y="11656"/>
                    <a:pt x="5547" y="11656"/>
                  </a:cubicBezTo>
                  <a:cubicBezTo>
                    <a:pt x="6750" y="11656"/>
                    <a:pt x="9441" y="10320"/>
                    <a:pt x="10142" y="7362"/>
                  </a:cubicBezTo>
                  <a:cubicBezTo>
                    <a:pt x="10476" y="5942"/>
                    <a:pt x="10543" y="4489"/>
                    <a:pt x="10761" y="3052"/>
                  </a:cubicBezTo>
                  <a:lnTo>
                    <a:pt x="10761" y="3052"/>
                  </a:lnTo>
                  <a:cubicBezTo>
                    <a:pt x="10682" y="3063"/>
                    <a:pt x="10606" y="3068"/>
                    <a:pt x="10532" y="3068"/>
                  </a:cubicBezTo>
                  <a:cubicBezTo>
                    <a:pt x="9819" y="3068"/>
                    <a:pt x="9307" y="2581"/>
                    <a:pt x="8822" y="2066"/>
                  </a:cubicBezTo>
                  <a:cubicBezTo>
                    <a:pt x="8555" y="1782"/>
                    <a:pt x="8354" y="1448"/>
                    <a:pt x="8238" y="1097"/>
                  </a:cubicBezTo>
                  <a:cubicBezTo>
                    <a:pt x="8221" y="1063"/>
                    <a:pt x="8187" y="896"/>
                    <a:pt x="8154" y="696"/>
                  </a:cubicBezTo>
                  <a:cubicBezTo>
                    <a:pt x="8105" y="388"/>
                    <a:pt x="8057" y="18"/>
                    <a:pt x="8100" y="10"/>
                  </a:cubicBezTo>
                  <a:lnTo>
                    <a:pt x="8100" y="10"/>
                  </a:lnTo>
                  <a:cubicBezTo>
                    <a:pt x="8101" y="10"/>
                    <a:pt x="8102" y="10"/>
                    <a:pt x="8104" y="11"/>
                  </a:cubicBezTo>
                  <a:cubicBezTo>
                    <a:pt x="8103" y="10"/>
                    <a:pt x="8102" y="10"/>
                    <a:pt x="8101" y="10"/>
                  </a:cubicBezTo>
                  <a:cubicBezTo>
                    <a:pt x="8100" y="10"/>
                    <a:pt x="8100" y="10"/>
                    <a:pt x="8100" y="10"/>
                  </a:cubicBezTo>
                  <a:lnTo>
                    <a:pt x="8100" y="10"/>
                  </a:lnTo>
                  <a:cubicBezTo>
                    <a:pt x="8029" y="4"/>
                    <a:pt x="7958" y="0"/>
                    <a:pt x="7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 flipH="1">
              <a:off x="2114239" y="2108825"/>
              <a:ext cx="34294" cy="34294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468" y="0"/>
                    <a:pt x="401" y="17"/>
                    <a:pt x="334" y="51"/>
                  </a:cubicBezTo>
                  <a:cubicBezTo>
                    <a:pt x="201" y="101"/>
                    <a:pt x="100" y="218"/>
                    <a:pt x="50" y="351"/>
                  </a:cubicBezTo>
                  <a:cubicBezTo>
                    <a:pt x="17" y="418"/>
                    <a:pt x="0" y="485"/>
                    <a:pt x="17" y="552"/>
                  </a:cubicBezTo>
                  <a:cubicBezTo>
                    <a:pt x="17" y="602"/>
                    <a:pt x="17" y="635"/>
                    <a:pt x="34" y="686"/>
                  </a:cubicBezTo>
                  <a:cubicBezTo>
                    <a:pt x="50" y="786"/>
                    <a:pt x="100" y="853"/>
                    <a:pt x="167" y="919"/>
                  </a:cubicBezTo>
                  <a:cubicBezTo>
                    <a:pt x="217" y="953"/>
                    <a:pt x="251" y="986"/>
                    <a:pt x="284" y="1003"/>
                  </a:cubicBezTo>
                  <a:cubicBezTo>
                    <a:pt x="368" y="1053"/>
                    <a:pt x="468" y="1070"/>
                    <a:pt x="552" y="1070"/>
                  </a:cubicBezTo>
                  <a:cubicBezTo>
                    <a:pt x="702" y="1070"/>
                    <a:pt x="836" y="1003"/>
                    <a:pt x="936" y="903"/>
                  </a:cubicBezTo>
                  <a:cubicBezTo>
                    <a:pt x="1019" y="802"/>
                    <a:pt x="1070" y="669"/>
                    <a:pt x="1070" y="535"/>
                  </a:cubicBezTo>
                  <a:cubicBezTo>
                    <a:pt x="1070" y="485"/>
                    <a:pt x="1070" y="435"/>
                    <a:pt x="1053" y="385"/>
                  </a:cubicBezTo>
                  <a:cubicBezTo>
                    <a:pt x="1036" y="301"/>
                    <a:pt x="986" y="218"/>
                    <a:pt x="919" y="151"/>
                  </a:cubicBezTo>
                  <a:cubicBezTo>
                    <a:pt x="869" y="117"/>
                    <a:pt x="836" y="101"/>
                    <a:pt x="802" y="67"/>
                  </a:cubicBezTo>
                  <a:cubicBezTo>
                    <a:pt x="719" y="34"/>
                    <a:pt x="618" y="0"/>
                    <a:pt x="5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 flipH="1">
              <a:off x="1995366" y="2110427"/>
              <a:ext cx="34294" cy="33909"/>
            </a:xfrm>
            <a:custGeom>
              <a:avLst/>
              <a:gdLst/>
              <a:ahLst/>
              <a:cxnLst/>
              <a:rect l="l" t="t" r="r" b="b"/>
              <a:pathLst>
                <a:path w="1070" h="1058" extrusionOk="0">
                  <a:moveTo>
                    <a:pt x="518" y="1"/>
                  </a:moveTo>
                  <a:cubicBezTo>
                    <a:pt x="452" y="1"/>
                    <a:pt x="385" y="17"/>
                    <a:pt x="335" y="34"/>
                  </a:cubicBezTo>
                  <a:cubicBezTo>
                    <a:pt x="251" y="67"/>
                    <a:pt x="201" y="101"/>
                    <a:pt x="151" y="151"/>
                  </a:cubicBezTo>
                  <a:cubicBezTo>
                    <a:pt x="101" y="201"/>
                    <a:pt x="67" y="268"/>
                    <a:pt x="34" y="335"/>
                  </a:cubicBezTo>
                  <a:cubicBezTo>
                    <a:pt x="17" y="402"/>
                    <a:pt x="1" y="468"/>
                    <a:pt x="1" y="535"/>
                  </a:cubicBezTo>
                  <a:cubicBezTo>
                    <a:pt x="17" y="585"/>
                    <a:pt x="17" y="636"/>
                    <a:pt x="17" y="669"/>
                  </a:cubicBezTo>
                  <a:cubicBezTo>
                    <a:pt x="51" y="769"/>
                    <a:pt x="101" y="853"/>
                    <a:pt x="168" y="920"/>
                  </a:cubicBezTo>
                  <a:cubicBezTo>
                    <a:pt x="201" y="936"/>
                    <a:pt x="251" y="970"/>
                    <a:pt x="285" y="1003"/>
                  </a:cubicBezTo>
                  <a:cubicBezTo>
                    <a:pt x="353" y="1030"/>
                    <a:pt x="421" y="1058"/>
                    <a:pt x="498" y="1058"/>
                  </a:cubicBezTo>
                  <a:cubicBezTo>
                    <a:pt x="516" y="1058"/>
                    <a:pt x="534" y="1056"/>
                    <a:pt x="552" y="1053"/>
                  </a:cubicBezTo>
                  <a:cubicBezTo>
                    <a:pt x="836" y="1053"/>
                    <a:pt x="1070" y="803"/>
                    <a:pt x="1070" y="519"/>
                  </a:cubicBezTo>
                  <a:cubicBezTo>
                    <a:pt x="1070" y="468"/>
                    <a:pt x="1053" y="418"/>
                    <a:pt x="1053" y="385"/>
                  </a:cubicBezTo>
                  <a:cubicBezTo>
                    <a:pt x="1020" y="285"/>
                    <a:pt x="970" y="201"/>
                    <a:pt x="903" y="134"/>
                  </a:cubicBezTo>
                  <a:lnTo>
                    <a:pt x="786" y="51"/>
                  </a:lnTo>
                  <a:cubicBezTo>
                    <a:pt x="702" y="17"/>
                    <a:pt x="619" y="1"/>
                    <a:pt x="5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 flipH="1">
              <a:off x="2009820" y="2218596"/>
              <a:ext cx="99643" cy="48812"/>
            </a:xfrm>
            <a:custGeom>
              <a:avLst/>
              <a:gdLst/>
              <a:ahLst/>
              <a:cxnLst/>
              <a:rect l="l" t="t" r="r" b="b"/>
              <a:pathLst>
                <a:path w="3109" h="1523" extrusionOk="0">
                  <a:moveTo>
                    <a:pt x="3109" y="1"/>
                  </a:moveTo>
                  <a:cubicBezTo>
                    <a:pt x="3109" y="1"/>
                    <a:pt x="2223" y="552"/>
                    <a:pt x="1321" y="552"/>
                  </a:cubicBezTo>
                  <a:cubicBezTo>
                    <a:pt x="1289" y="553"/>
                    <a:pt x="1257" y="554"/>
                    <a:pt x="1225" y="554"/>
                  </a:cubicBezTo>
                  <a:cubicBezTo>
                    <a:pt x="804" y="554"/>
                    <a:pt x="373" y="452"/>
                    <a:pt x="1" y="235"/>
                  </a:cubicBezTo>
                  <a:lnTo>
                    <a:pt x="1" y="235"/>
                  </a:lnTo>
                  <a:cubicBezTo>
                    <a:pt x="82" y="981"/>
                    <a:pt x="715" y="1523"/>
                    <a:pt x="1455" y="1523"/>
                  </a:cubicBezTo>
                  <a:cubicBezTo>
                    <a:pt x="1477" y="1523"/>
                    <a:pt x="1499" y="1522"/>
                    <a:pt x="1521" y="1521"/>
                  </a:cubicBezTo>
                  <a:cubicBezTo>
                    <a:pt x="2908" y="1521"/>
                    <a:pt x="3109" y="1"/>
                    <a:pt x="3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 flipH="1">
              <a:off x="2061773" y="2073153"/>
              <a:ext cx="38043" cy="127847"/>
            </a:xfrm>
            <a:custGeom>
              <a:avLst/>
              <a:gdLst/>
              <a:ahLst/>
              <a:cxnLst/>
              <a:rect l="l" t="t" r="r" b="b"/>
              <a:pathLst>
                <a:path w="1187" h="3989" extrusionOk="0">
                  <a:moveTo>
                    <a:pt x="675" y="0"/>
                  </a:moveTo>
                  <a:cubicBezTo>
                    <a:pt x="642" y="0"/>
                    <a:pt x="602" y="36"/>
                    <a:pt x="602" y="78"/>
                  </a:cubicBezTo>
                  <a:cubicBezTo>
                    <a:pt x="602" y="562"/>
                    <a:pt x="719" y="1047"/>
                    <a:pt x="702" y="1548"/>
                  </a:cubicBezTo>
                  <a:cubicBezTo>
                    <a:pt x="702" y="1966"/>
                    <a:pt x="619" y="2383"/>
                    <a:pt x="435" y="2751"/>
                  </a:cubicBezTo>
                  <a:cubicBezTo>
                    <a:pt x="301" y="3035"/>
                    <a:pt x="1" y="3302"/>
                    <a:pt x="134" y="3620"/>
                  </a:cubicBezTo>
                  <a:cubicBezTo>
                    <a:pt x="264" y="3905"/>
                    <a:pt x="564" y="3989"/>
                    <a:pt x="849" y="3989"/>
                  </a:cubicBezTo>
                  <a:cubicBezTo>
                    <a:pt x="931" y="3989"/>
                    <a:pt x="1012" y="3982"/>
                    <a:pt x="1087" y="3971"/>
                  </a:cubicBezTo>
                  <a:cubicBezTo>
                    <a:pt x="1187" y="3937"/>
                    <a:pt x="1170" y="3804"/>
                    <a:pt x="1070" y="3787"/>
                  </a:cubicBezTo>
                  <a:cubicBezTo>
                    <a:pt x="1034" y="3787"/>
                    <a:pt x="996" y="3787"/>
                    <a:pt x="958" y="3787"/>
                  </a:cubicBezTo>
                  <a:cubicBezTo>
                    <a:pt x="767" y="3787"/>
                    <a:pt x="558" y="3776"/>
                    <a:pt x="418" y="3636"/>
                  </a:cubicBezTo>
                  <a:cubicBezTo>
                    <a:pt x="268" y="3469"/>
                    <a:pt x="352" y="3319"/>
                    <a:pt x="452" y="3152"/>
                  </a:cubicBezTo>
                  <a:cubicBezTo>
                    <a:pt x="636" y="2868"/>
                    <a:pt x="769" y="2567"/>
                    <a:pt x="836" y="2250"/>
                  </a:cubicBezTo>
                  <a:cubicBezTo>
                    <a:pt x="903" y="1915"/>
                    <a:pt x="936" y="1565"/>
                    <a:pt x="903" y="1230"/>
                  </a:cubicBezTo>
                  <a:cubicBezTo>
                    <a:pt x="903" y="829"/>
                    <a:pt x="836" y="428"/>
                    <a:pt x="719" y="44"/>
                  </a:cubicBezTo>
                  <a:cubicBezTo>
                    <a:pt x="713" y="13"/>
                    <a:pt x="695" y="0"/>
                    <a:pt x="67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 flipH="1">
              <a:off x="1886940" y="2059532"/>
              <a:ext cx="364729" cy="131277"/>
            </a:xfrm>
            <a:custGeom>
              <a:avLst/>
              <a:gdLst/>
              <a:ahLst/>
              <a:cxnLst/>
              <a:rect l="l" t="t" r="r" b="b"/>
              <a:pathLst>
                <a:path w="11380" h="4096" extrusionOk="0">
                  <a:moveTo>
                    <a:pt x="3506" y="552"/>
                  </a:moveTo>
                  <a:cubicBezTo>
                    <a:pt x="3516" y="552"/>
                    <a:pt x="3526" y="552"/>
                    <a:pt x="3536" y="553"/>
                  </a:cubicBezTo>
                  <a:cubicBezTo>
                    <a:pt x="4288" y="569"/>
                    <a:pt x="5023" y="1254"/>
                    <a:pt x="5006" y="2040"/>
                  </a:cubicBezTo>
                  <a:cubicBezTo>
                    <a:pt x="4956" y="2842"/>
                    <a:pt x="4288" y="3460"/>
                    <a:pt x="3486" y="3477"/>
                  </a:cubicBezTo>
                  <a:cubicBezTo>
                    <a:pt x="2684" y="3460"/>
                    <a:pt x="2032" y="2792"/>
                    <a:pt x="2049" y="1990"/>
                  </a:cubicBezTo>
                  <a:cubicBezTo>
                    <a:pt x="2065" y="1198"/>
                    <a:pt x="2717" y="552"/>
                    <a:pt x="3506" y="552"/>
                  </a:cubicBezTo>
                  <a:close/>
                  <a:moveTo>
                    <a:pt x="7782" y="619"/>
                  </a:moveTo>
                  <a:cubicBezTo>
                    <a:pt x="7793" y="619"/>
                    <a:pt x="7803" y="619"/>
                    <a:pt x="7813" y="619"/>
                  </a:cubicBezTo>
                  <a:cubicBezTo>
                    <a:pt x="8615" y="636"/>
                    <a:pt x="9250" y="1305"/>
                    <a:pt x="9250" y="2107"/>
                  </a:cubicBezTo>
                  <a:cubicBezTo>
                    <a:pt x="9234" y="2898"/>
                    <a:pt x="8582" y="3544"/>
                    <a:pt x="7793" y="3544"/>
                  </a:cubicBezTo>
                  <a:cubicBezTo>
                    <a:pt x="7783" y="3544"/>
                    <a:pt x="7773" y="3544"/>
                    <a:pt x="7763" y="3543"/>
                  </a:cubicBezTo>
                  <a:cubicBezTo>
                    <a:pt x="6961" y="3527"/>
                    <a:pt x="6309" y="2875"/>
                    <a:pt x="6326" y="2056"/>
                  </a:cubicBezTo>
                  <a:cubicBezTo>
                    <a:pt x="6343" y="1264"/>
                    <a:pt x="6978" y="619"/>
                    <a:pt x="7782" y="619"/>
                  </a:cubicBezTo>
                  <a:close/>
                  <a:moveTo>
                    <a:pt x="3497" y="1"/>
                  </a:moveTo>
                  <a:cubicBezTo>
                    <a:pt x="2693" y="1"/>
                    <a:pt x="1960" y="515"/>
                    <a:pt x="1664" y="1288"/>
                  </a:cubicBezTo>
                  <a:cubicBezTo>
                    <a:pt x="1247" y="1104"/>
                    <a:pt x="829" y="920"/>
                    <a:pt x="394" y="736"/>
                  </a:cubicBezTo>
                  <a:cubicBezTo>
                    <a:pt x="369" y="728"/>
                    <a:pt x="344" y="725"/>
                    <a:pt x="321" y="725"/>
                  </a:cubicBezTo>
                  <a:cubicBezTo>
                    <a:pt x="102" y="725"/>
                    <a:pt x="1" y="1049"/>
                    <a:pt x="227" y="1154"/>
                  </a:cubicBezTo>
                  <a:cubicBezTo>
                    <a:pt x="662" y="1338"/>
                    <a:pt x="1096" y="1522"/>
                    <a:pt x="1547" y="1706"/>
                  </a:cubicBezTo>
                  <a:cubicBezTo>
                    <a:pt x="1430" y="2290"/>
                    <a:pt x="1597" y="2892"/>
                    <a:pt x="1998" y="3343"/>
                  </a:cubicBezTo>
                  <a:cubicBezTo>
                    <a:pt x="2409" y="3810"/>
                    <a:pt x="2955" y="4024"/>
                    <a:pt x="3494" y="4024"/>
                  </a:cubicBezTo>
                  <a:cubicBezTo>
                    <a:pt x="4402" y="4024"/>
                    <a:pt x="5291" y="3418"/>
                    <a:pt x="5491" y="2391"/>
                  </a:cubicBezTo>
                  <a:cubicBezTo>
                    <a:pt x="5491" y="2290"/>
                    <a:pt x="5570" y="2240"/>
                    <a:pt x="5647" y="2240"/>
                  </a:cubicBezTo>
                  <a:cubicBezTo>
                    <a:pt x="5724" y="2240"/>
                    <a:pt x="5800" y="2290"/>
                    <a:pt x="5791" y="2391"/>
                  </a:cubicBezTo>
                  <a:cubicBezTo>
                    <a:pt x="5963" y="3453"/>
                    <a:pt x="6866" y="4095"/>
                    <a:pt x="7795" y="4095"/>
                  </a:cubicBezTo>
                  <a:cubicBezTo>
                    <a:pt x="8312" y="4095"/>
                    <a:pt x="8838" y="3896"/>
                    <a:pt x="9250" y="3460"/>
                  </a:cubicBezTo>
                  <a:cubicBezTo>
                    <a:pt x="9684" y="3009"/>
                    <a:pt x="9868" y="2357"/>
                    <a:pt x="9735" y="1739"/>
                  </a:cubicBezTo>
                  <a:cubicBezTo>
                    <a:pt x="10202" y="1555"/>
                    <a:pt x="10670" y="1355"/>
                    <a:pt x="11138" y="1154"/>
                  </a:cubicBezTo>
                  <a:cubicBezTo>
                    <a:pt x="11380" y="1049"/>
                    <a:pt x="11267" y="725"/>
                    <a:pt x="11045" y="725"/>
                  </a:cubicBezTo>
                  <a:cubicBezTo>
                    <a:pt x="11022" y="725"/>
                    <a:pt x="10997" y="728"/>
                    <a:pt x="10971" y="736"/>
                  </a:cubicBezTo>
                  <a:cubicBezTo>
                    <a:pt x="10520" y="937"/>
                    <a:pt x="10052" y="1121"/>
                    <a:pt x="9601" y="1321"/>
                  </a:cubicBezTo>
                  <a:cubicBezTo>
                    <a:pt x="9317" y="586"/>
                    <a:pt x="8615" y="102"/>
                    <a:pt x="7813" y="68"/>
                  </a:cubicBezTo>
                  <a:cubicBezTo>
                    <a:pt x="7801" y="68"/>
                    <a:pt x="7790" y="68"/>
                    <a:pt x="7778" y="68"/>
                  </a:cubicBezTo>
                  <a:cubicBezTo>
                    <a:pt x="6840" y="68"/>
                    <a:pt x="6023" y="731"/>
                    <a:pt x="5825" y="1655"/>
                  </a:cubicBezTo>
                  <a:cubicBezTo>
                    <a:pt x="5825" y="1762"/>
                    <a:pt x="5744" y="1816"/>
                    <a:pt x="5662" y="1816"/>
                  </a:cubicBezTo>
                  <a:cubicBezTo>
                    <a:pt x="5577" y="1816"/>
                    <a:pt x="5491" y="1758"/>
                    <a:pt x="5491" y="1639"/>
                  </a:cubicBezTo>
                  <a:cubicBezTo>
                    <a:pt x="5307" y="703"/>
                    <a:pt x="4505" y="18"/>
                    <a:pt x="3536" y="1"/>
                  </a:cubicBezTo>
                  <a:cubicBezTo>
                    <a:pt x="3523" y="1"/>
                    <a:pt x="3510" y="1"/>
                    <a:pt x="3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653;p42"/>
          <p:cNvSpPr txBox="1">
            <a:spLocks/>
          </p:cNvSpPr>
          <p:nvPr/>
        </p:nvSpPr>
        <p:spPr>
          <a:xfrm>
            <a:off x="500034" y="500048"/>
            <a:ext cx="4423504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50" name="Google Shape;653;p42"/>
          <p:cNvSpPr txBox="1">
            <a:spLocks/>
          </p:cNvSpPr>
          <p:nvPr/>
        </p:nvSpPr>
        <p:spPr>
          <a:xfrm>
            <a:off x="4929190" y="428610"/>
            <a:ext cx="4214810" cy="57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Pompiere"/>
                <a:ea typeface="Pompiere"/>
                <a:cs typeface="Pompiere"/>
                <a:sym typeface="Pompiere"/>
              </a:rPr>
              <a:t>Future</a:t>
            </a:r>
            <a:r>
              <a:rPr kumimoji="0" lang="en-US" sz="2400" b="0" i="0" u="sng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Pompiere"/>
                <a:ea typeface="Pompiere"/>
                <a:cs typeface="Pompiere"/>
                <a:sym typeface="Pompiere"/>
              </a:rPr>
              <a:t> </a:t>
            </a:r>
            <a:r>
              <a:rPr lang="en-US" sz="2400" u="sng" dirty="0" smtClean="0">
                <a:solidFill>
                  <a:schemeClr val="tx1">
                    <a:lumMod val="50000"/>
                  </a:schemeClr>
                </a:solidFill>
                <a:latin typeface="Pompiere"/>
                <a:ea typeface="Pompiere"/>
                <a:cs typeface="Pompiere"/>
                <a:sym typeface="Pompiere"/>
              </a:rPr>
              <a:t>Improvement</a:t>
            </a:r>
            <a:endParaRPr kumimoji="0" lang="en-US" sz="2400" b="0" i="0" u="sng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>
            <a:spLocks noGrp="1"/>
          </p:cNvSpPr>
          <p:nvPr>
            <p:ph type="body" idx="1"/>
          </p:nvPr>
        </p:nvSpPr>
        <p:spPr>
          <a:xfrm>
            <a:off x="720000" y="785800"/>
            <a:ext cx="5874600" cy="38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 </a:t>
            </a:r>
            <a:r>
              <a:rPr lang="en" sz="1400" b="1" dirty="0" smtClean="0"/>
              <a:t>Full Stack Application: Healthcare Website.</a:t>
            </a:r>
            <a:endParaRPr sz="1400" b="1" smtClean="0"/>
          </a:p>
          <a:p>
            <a:pPr marL="457200" lvl="0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400" dirty="0" smtClean="0"/>
              <a:t>In this Website anyone can see the home page.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400" dirty="0" smtClean="0"/>
              <a:t>Admin can sign in 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400" dirty="0" smtClean="0"/>
              <a:t>There is a Doctors page where everyone can see the doctor’s details.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-US" sz="1400" dirty="0" smtClean="0"/>
              <a:t>T</a:t>
            </a:r>
            <a:r>
              <a:rPr lang="en" sz="1400" dirty="0" smtClean="0"/>
              <a:t>here is also contact us and about us page for more details.</a:t>
            </a:r>
            <a:endParaRPr lang="en" sz="1400" dirty="0" smtClean="0"/>
          </a:p>
          <a:p>
            <a:pPr marL="457200" lvl="0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endParaRPr sz="1400" smtClean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400" dirty="0" smtClean="0"/>
              <a:t>A Patient page is created where,</a:t>
            </a:r>
            <a:endParaRPr sz="1400" smtClean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400" dirty="0" smtClean="0"/>
              <a:t>Admin can insert any patient details for check up.</a:t>
            </a: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400" dirty="0" smtClean="0"/>
              <a:t>Admin can update the inserted details of the patient.</a:t>
            </a: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400" dirty="0" smtClean="0"/>
              <a:t>Admin can delete any details of the patient.</a:t>
            </a:r>
            <a:r>
              <a:rPr lang="en" sz="1400" dirty="0" smtClean="0"/>
              <a:t> </a:t>
            </a:r>
            <a:endParaRPr sz="1400" smtClean="0"/>
          </a:p>
        </p:txBody>
      </p:sp>
      <p:sp>
        <p:nvSpPr>
          <p:cNvPr id="398" name="Google Shape;398;p36"/>
          <p:cNvSpPr txBox="1">
            <a:spLocks noGrp="1"/>
          </p:cNvSpPr>
          <p:nvPr>
            <p:ph type="title"/>
          </p:nvPr>
        </p:nvSpPr>
        <p:spPr>
          <a:xfrm>
            <a:off x="714348" y="142858"/>
            <a:ext cx="7704000" cy="503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Introduction of the Website</a:t>
            </a: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 rot="-804741">
            <a:off x="6550306" y="3725128"/>
            <a:ext cx="2187672" cy="905145"/>
            <a:chOff x="238125" y="1360700"/>
            <a:chExt cx="7117075" cy="2944675"/>
          </a:xfrm>
        </p:grpSpPr>
        <p:sp>
          <p:nvSpPr>
            <p:cNvPr id="400" name="Google Shape;400;p36"/>
            <p:cNvSpPr/>
            <p:nvPr/>
          </p:nvSpPr>
          <p:spPr>
            <a:xfrm>
              <a:off x="238125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128600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220050" y="1360700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220050" y="2833025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833900" y="2710700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832775" y="3201100"/>
              <a:ext cx="3927750" cy="245800"/>
            </a:xfrm>
            <a:custGeom>
              <a:avLst/>
              <a:gdLst/>
              <a:ahLst/>
              <a:cxnLst/>
              <a:rect l="l" t="t" r="r" b="b"/>
              <a:pathLst>
                <a:path w="157110" h="9832" extrusionOk="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1833900" y="3692625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0" name="Google Shape;1780;p63"/>
          <p:cNvGrpSpPr/>
          <p:nvPr/>
        </p:nvGrpSpPr>
        <p:grpSpPr>
          <a:xfrm>
            <a:off x="2772125" y="289957"/>
            <a:ext cx="3893583" cy="4990859"/>
            <a:chOff x="2772125" y="289957"/>
            <a:chExt cx="3893583" cy="4990859"/>
          </a:xfrm>
        </p:grpSpPr>
        <p:grpSp>
          <p:nvGrpSpPr>
            <p:cNvPr id="1781" name="Google Shape;1781;p63"/>
            <p:cNvGrpSpPr/>
            <p:nvPr/>
          </p:nvGrpSpPr>
          <p:grpSpPr>
            <a:xfrm>
              <a:off x="2772125" y="289957"/>
              <a:ext cx="3489773" cy="4321192"/>
              <a:chOff x="2772125" y="289957"/>
              <a:chExt cx="3489773" cy="4321192"/>
            </a:xfrm>
          </p:grpSpPr>
          <p:grpSp>
            <p:nvGrpSpPr>
              <p:cNvPr id="1782" name="Google Shape;1782;p63"/>
              <p:cNvGrpSpPr/>
              <p:nvPr/>
            </p:nvGrpSpPr>
            <p:grpSpPr>
              <a:xfrm>
                <a:off x="2772125" y="664600"/>
                <a:ext cx="3489773" cy="3946549"/>
                <a:chOff x="2772125" y="664600"/>
                <a:chExt cx="3489773" cy="3946549"/>
              </a:xfrm>
            </p:grpSpPr>
            <p:sp>
              <p:nvSpPr>
                <p:cNvPr id="1783" name="Google Shape;1783;p63"/>
                <p:cNvSpPr/>
                <p:nvPr/>
              </p:nvSpPr>
              <p:spPr>
                <a:xfrm>
                  <a:off x="2772125" y="664600"/>
                  <a:ext cx="3489773" cy="394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16" h="180827" extrusionOk="0">
                      <a:moveTo>
                        <a:pt x="1790" y="0"/>
                      </a:moveTo>
                      <a:cubicBezTo>
                        <a:pt x="778" y="0"/>
                        <a:pt x="0" y="856"/>
                        <a:pt x="0" y="1868"/>
                      </a:cubicBezTo>
                      <a:lnTo>
                        <a:pt x="0" y="179036"/>
                      </a:lnTo>
                      <a:cubicBezTo>
                        <a:pt x="0" y="180048"/>
                        <a:pt x="778" y="180826"/>
                        <a:pt x="1790" y="180826"/>
                      </a:cubicBezTo>
                      <a:lnTo>
                        <a:pt x="139025" y="180826"/>
                      </a:lnTo>
                      <a:cubicBezTo>
                        <a:pt x="140037" y="180826"/>
                        <a:pt x="140816" y="180048"/>
                        <a:pt x="140816" y="179036"/>
                      </a:cubicBezTo>
                      <a:lnTo>
                        <a:pt x="140816" y="1868"/>
                      </a:lnTo>
                      <a:cubicBezTo>
                        <a:pt x="140816" y="856"/>
                        <a:pt x="140037" y="0"/>
                        <a:pt x="1390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63"/>
                <p:cNvSpPr/>
                <p:nvPr/>
              </p:nvSpPr>
              <p:spPr>
                <a:xfrm>
                  <a:off x="3042180" y="914319"/>
                  <a:ext cx="2949638" cy="3448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21" h="158020" extrusionOk="0">
                      <a:moveTo>
                        <a:pt x="1" y="1"/>
                      </a:moveTo>
                      <a:lnTo>
                        <a:pt x="1" y="158020"/>
                      </a:lnTo>
                      <a:lnTo>
                        <a:pt x="119021" y="158020"/>
                      </a:lnTo>
                      <a:lnTo>
                        <a:pt x="1190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85" name="Google Shape;1785;p63"/>
              <p:cNvSpPr/>
              <p:nvPr/>
            </p:nvSpPr>
            <p:spPr>
              <a:xfrm>
                <a:off x="3746327" y="289957"/>
                <a:ext cx="1541372" cy="488067"/>
              </a:xfrm>
              <a:custGeom>
                <a:avLst/>
                <a:gdLst/>
                <a:ahLst/>
                <a:cxnLst/>
                <a:rect l="l" t="t" r="r" b="b"/>
                <a:pathLst>
                  <a:path w="62196" h="19694" extrusionOk="0">
                    <a:moveTo>
                      <a:pt x="31115" y="3929"/>
                    </a:moveTo>
                    <a:cubicBezTo>
                      <a:pt x="33197" y="3929"/>
                      <a:pt x="35185" y="5547"/>
                      <a:pt x="35185" y="8018"/>
                    </a:cubicBezTo>
                    <a:cubicBezTo>
                      <a:pt x="35185" y="10275"/>
                      <a:pt x="33394" y="12143"/>
                      <a:pt x="31137" y="12143"/>
                    </a:cubicBezTo>
                    <a:cubicBezTo>
                      <a:pt x="27478" y="12143"/>
                      <a:pt x="25610" y="7706"/>
                      <a:pt x="28257" y="5138"/>
                    </a:cubicBezTo>
                    <a:cubicBezTo>
                      <a:pt x="29091" y="4303"/>
                      <a:pt x="30114" y="3929"/>
                      <a:pt x="31115" y="3929"/>
                    </a:cubicBezTo>
                    <a:close/>
                    <a:moveTo>
                      <a:pt x="31137" y="0"/>
                    </a:moveTo>
                    <a:cubicBezTo>
                      <a:pt x="26544" y="0"/>
                      <a:pt x="22808" y="3736"/>
                      <a:pt x="22808" y="8329"/>
                    </a:cubicBezTo>
                    <a:cubicBezTo>
                      <a:pt x="22808" y="8796"/>
                      <a:pt x="22808" y="9185"/>
                      <a:pt x="22886" y="9652"/>
                    </a:cubicBezTo>
                    <a:lnTo>
                      <a:pt x="1557" y="9652"/>
                    </a:lnTo>
                    <a:cubicBezTo>
                      <a:pt x="701" y="9652"/>
                      <a:pt x="0" y="10353"/>
                      <a:pt x="0" y="11209"/>
                    </a:cubicBezTo>
                    <a:lnTo>
                      <a:pt x="0" y="18059"/>
                    </a:lnTo>
                    <a:cubicBezTo>
                      <a:pt x="0" y="18916"/>
                      <a:pt x="701" y="19616"/>
                      <a:pt x="1557" y="19694"/>
                    </a:cubicBezTo>
                    <a:lnTo>
                      <a:pt x="60639" y="19694"/>
                    </a:lnTo>
                    <a:cubicBezTo>
                      <a:pt x="61495" y="19616"/>
                      <a:pt x="62196" y="18916"/>
                      <a:pt x="62196" y="18059"/>
                    </a:cubicBezTo>
                    <a:lnTo>
                      <a:pt x="62196" y="11209"/>
                    </a:lnTo>
                    <a:cubicBezTo>
                      <a:pt x="62196" y="10353"/>
                      <a:pt x="61495" y="9652"/>
                      <a:pt x="60639" y="9652"/>
                    </a:cubicBezTo>
                    <a:lnTo>
                      <a:pt x="39310" y="9652"/>
                    </a:lnTo>
                    <a:cubicBezTo>
                      <a:pt x="39388" y="9185"/>
                      <a:pt x="39388" y="8796"/>
                      <a:pt x="39466" y="8329"/>
                    </a:cubicBezTo>
                    <a:cubicBezTo>
                      <a:pt x="39466" y="3736"/>
                      <a:pt x="35729" y="0"/>
                      <a:pt x="311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6" name="Google Shape;1786;p63"/>
            <p:cNvGrpSpPr/>
            <p:nvPr/>
          </p:nvGrpSpPr>
          <p:grpSpPr>
            <a:xfrm>
              <a:off x="4612307" y="3076644"/>
              <a:ext cx="2053401" cy="2204172"/>
              <a:chOff x="4612307" y="3076644"/>
              <a:chExt cx="2053401" cy="2204172"/>
            </a:xfrm>
          </p:grpSpPr>
          <p:sp>
            <p:nvSpPr>
              <p:cNvPr id="1787" name="Google Shape;1787;p63"/>
              <p:cNvSpPr/>
              <p:nvPr/>
            </p:nvSpPr>
            <p:spPr>
              <a:xfrm rot="1751529">
                <a:off x="5034588" y="3186841"/>
                <a:ext cx="968457" cy="1983779"/>
              </a:xfrm>
              <a:custGeom>
                <a:avLst/>
                <a:gdLst/>
                <a:ahLst/>
                <a:cxnLst/>
                <a:rect l="l" t="t" r="r" b="b"/>
                <a:pathLst>
                  <a:path w="39078" h="80047" extrusionOk="0">
                    <a:moveTo>
                      <a:pt x="33799" y="1"/>
                    </a:moveTo>
                    <a:cubicBezTo>
                      <a:pt x="33120" y="1"/>
                      <a:pt x="32467" y="383"/>
                      <a:pt x="32227" y="1041"/>
                    </a:cubicBezTo>
                    <a:lnTo>
                      <a:pt x="312" y="76314"/>
                    </a:lnTo>
                    <a:cubicBezTo>
                      <a:pt x="1" y="77093"/>
                      <a:pt x="390" y="78105"/>
                      <a:pt x="1246" y="78494"/>
                    </a:cubicBezTo>
                    <a:lnTo>
                      <a:pt x="4671" y="79895"/>
                    </a:lnTo>
                    <a:cubicBezTo>
                      <a:pt x="4897" y="79998"/>
                      <a:pt x="5129" y="80046"/>
                      <a:pt x="5354" y="80046"/>
                    </a:cubicBezTo>
                    <a:cubicBezTo>
                      <a:pt x="5983" y="80046"/>
                      <a:pt x="6564" y="79669"/>
                      <a:pt x="6851" y="79039"/>
                    </a:cubicBezTo>
                    <a:lnTo>
                      <a:pt x="38688" y="3766"/>
                    </a:lnTo>
                    <a:cubicBezTo>
                      <a:pt x="39077" y="2910"/>
                      <a:pt x="38688" y="1976"/>
                      <a:pt x="37832" y="1586"/>
                    </a:cubicBezTo>
                    <a:lnTo>
                      <a:pt x="34407" y="107"/>
                    </a:lnTo>
                    <a:cubicBezTo>
                      <a:pt x="34209" y="35"/>
                      <a:pt x="34003" y="1"/>
                      <a:pt x="337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3"/>
              <p:cNvSpPr/>
              <p:nvPr/>
            </p:nvSpPr>
            <p:spPr>
              <a:xfrm rot="1751529">
                <a:off x="6020815" y="3222050"/>
                <a:ext cx="490028" cy="762637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0773" extrusionOk="0">
                    <a:moveTo>
                      <a:pt x="12539" y="1"/>
                    </a:moveTo>
                    <a:cubicBezTo>
                      <a:pt x="11892" y="1"/>
                      <a:pt x="11284" y="378"/>
                      <a:pt x="11054" y="1008"/>
                    </a:cubicBezTo>
                    <a:lnTo>
                      <a:pt x="390" y="26229"/>
                    </a:lnTo>
                    <a:cubicBezTo>
                      <a:pt x="1" y="27085"/>
                      <a:pt x="390" y="28019"/>
                      <a:pt x="1246" y="28408"/>
                    </a:cubicBezTo>
                    <a:lnTo>
                      <a:pt x="6617" y="30666"/>
                    </a:lnTo>
                    <a:cubicBezTo>
                      <a:pt x="6797" y="30738"/>
                      <a:pt x="6990" y="30772"/>
                      <a:pt x="7183" y="30772"/>
                    </a:cubicBezTo>
                    <a:cubicBezTo>
                      <a:pt x="7826" y="30772"/>
                      <a:pt x="8480" y="30390"/>
                      <a:pt x="8719" y="29732"/>
                    </a:cubicBezTo>
                    <a:lnTo>
                      <a:pt x="19383" y="4589"/>
                    </a:lnTo>
                    <a:cubicBezTo>
                      <a:pt x="19773" y="3732"/>
                      <a:pt x="19383" y="2721"/>
                      <a:pt x="18527" y="2409"/>
                    </a:cubicBezTo>
                    <a:lnTo>
                      <a:pt x="13234" y="152"/>
                    </a:lnTo>
                    <a:cubicBezTo>
                      <a:pt x="13008" y="49"/>
                      <a:pt x="12771" y="1"/>
                      <a:pt x="125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3286116" y="1928808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400" dirty="0" smtClean="0"/>
              <a:t>https://github.com/Antara7890?tab=repositories</a:t>
            </a:r>
            <a:endParaRPr sz="1400"/>
          </a:p>
        </p:txBody>
      </p:sp>
      <p:sp>
        <p:nvSpPr>
          <p:cNvPr id="1791" name="Google Shape;1791;p63"/>
          <p:cNvSpPr txBox="1">
            <a:spLocks noGrp="1"/>
          </p:cNvSpPr>
          <p:nvPr>
            <p:ph type="subTitle" idx="1"/>
          </p:nvPr>
        </p:nvSpPr>
        <p:spPr>
          <a:xfrm>
            <a:off x="3192200" y="2714626"/>
            <a:ext cx="2649300" cy="1609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4800" dirty="0" smtClean="0">
                <a:solidFill>
                  <a:schemeClr val="tx1">
                    <a:lumMod val="50000"/>
                  </a:schemeClr>
                </a:solidFill>
              </a:rPr>
              <a:t>Thank You</a:t>
            </a:r>
            <a:endParaRPr sz="480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4" name="Picture 13" descr="githu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1000114"/>
            <a:ext cx="1357322" cy="1071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720000" y="285734"/>
            <a:ext cx="7066710" cy="574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Frontend Technologies</a:t>
            </a: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title" idx="2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413" name="Google Shape;413;p37"/>
          <p:cNvSpPr txBox="1">
            <a:spLocks noGrp="1"/>
          </p:cNvSpPr>
          <p:nvPr>
            <p:ph type="subTitle" idx="1"/>
          </p:nvPr>
        </p:nvSpPr>
        <p:spPr>
          <a:xfrm>
            <a:off x="720000" y="2000246"/>
            <a:ext cx="1680900" cy="357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>
                <a:solidFill>
                  <a:schemeClr val="tx1">
                    <a:lumMod val="50000"/>
                  </a:schemeClr>
                </a:solidFill>
              </a:rPr>
              <a:t>AngularJS</a:t>
            </a: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4" name="Google Shape;414;p37"/>
          <p:cNvSpPr txBox="1">
            <a:spLocks noGrp="1"/>
          </p:cNvSpPr>
          <p:nvPr>
            <p:ph type="subTitle" idx="3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b="1" dirty="0" err="1" smtClean="0">
                <a:solidFill>
                  <a:schemeClr val="bg2"/>
                </a:solidFill>
              </a:rPr>
              <a:t>AngularJS</a:t>
            </a:r>
            <a:r>
              <a:rPr lang="en-GB" dirty="0" smtClean="0">
                <a:solidFill>
                  <a:schemeClr val="bg2"/>
                </a:solidFill>
              </a:rPr>
              <a:t> is perfect for Single Page Applications (SPAs).</a:t>
            </a:r>
            <a:r>
              <a:rPr lang="en-GB" dirty="0" smtClean="0">
                <a:solidFill>
                  <a:schemeClr val="bg2"/>
                </a:solidFill>
              </a:rPr>
              <a:t>.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15" name="Google Shape;415;p37"/>
          <p:cNvSpPr txBox="1">
            <a:spLocks noGrp="1"/>
          </p:cNvSpPr>
          <p:nvPr>
            <p:ph type="title" idx="4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6" name="Google Shape;416;p37"/>
          <p:cNvSpPr txBox="1">
            <a:spLocks noGrp="1"/>
          </p:cNvSpPr>
          <p:nvPr>
            <p:ph type="subTitle" idx="5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CSS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7"/>
          <p:cNvSpPr txBox="1">
            <a:spLocks noGrp="1"/>
          </p:cNvSpPr>
          <p:nvPr>
            <p:ph type="subTitle" idx="6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>
                <a:solidFill>
                  <a:schemeClr val="bg2"/>
                </a:solidFill>
              </a:rPr>
              <a:t>Cascading Style Sheets</a:t>
            </a:r>
          </a:p>
          <a:p>
            <a:pPr marL="0" lvl="0" indent="0"/>
            <a:endParaRPr>
              <a:solidFill>
                <a:schemeClr val="bg2"/>
              </a:solidFill>
            </a:endParaRPr>
          </a:p>
        </p:txBody>
      </p:sp>
      <p:sp>
        <p:nvSpPr>
          <p:cNvPr id="418" name="Google Shape;418;p37"/>
          <p:cNvSpPr txBox="1">
            <a:spLocks noGrp="1"/>
          </p:cNvSpPr>
          <p:nvPr>
            <p:ph type="title" idx="7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9" name="Google Shape;419;p37"/>
          <p:cNvSpPr txBox="1">
            <a:spLocks noGrp="1"/>
          </p:cNvSpPr>
          <p:nvPr>
            <p:ph type="subTitle" idx="8"/>
          </p:nvPr>
        </p:nvSpPr>
        <p:spPr>
          <a:xfrm>
            <a:off x="2507038" y="1965274"/>
            <a:ext cx="1680900" cy="392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HTML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0" name="Google Shape;420;p37"/>
          <p:cNvSpPr txBox="1">
            <a:spLocks noGrp="1"/>
          </p:cNvSpPr>
          <p:nvPr>
            <p:ph type="subTitle" idx="9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>
                <a:solidFill>
                  <a:schemeClr val="bg2"/>
                </a:solidFill>
              </a:rPr>
              <a:t>Hypertext Markup Language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21" name="Google Shape;421;p37"/>
          <p:cNvSpPr txBox="1">
            <a:spLocks noGrp="1"/>
          </p:cNvSpPr>
          <p:nvPr>
            <p:ph type="title" idx="13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subTitle" idx="14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Bootstrap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7"/>
          <p:cNvSpPr txBox="1">
            <a:spLocks noGrp="1"/>
          </p:cNvSpPr>
          <p:nvPr>
            <p:ph type="subTitle" idx="15"/>
          </p:nvPr>
        </p:nvSpPr>
        <p:spPr>
          <a:xfrm>
            <a:off x="500034" y="3793900"/>
            <a:ext cx="2071702" cy="706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 smtClean="0"/>
              <a:t> </a:t>
            </a:r>
            <a:r>
              <a:rPr lang="en-GB" dirty="0" smtClean="0">
                <a:solidFill>
                  <a:schemeClr val="bg2"/>
                </a:solidFill>
              </a:rPr>
              <a:t>Open source front-end development framework for the creation of websites and web apps.</a:t>
            </a:r>
          </a:p>
          <a:p>
            <a:pPr marL="0" lvl="0" indent="0"/>
            <a:endParaRPr/>
          </a:p>
        </p:txBody>
      </p:sp>
      <p:sp>
        <p:nvSpPr>
          <p:cNvPr id="424" name="Google Shape;424;p37"/>
          <p:cNvSpPr txBox="1">
            <a:spLocks noGrp="1"/>
          </p:cNvSpPr>
          <p:nvPr>
            <p:ph type="title" idx="16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/>
          </a:p>
        </p:txBody>
      </p:sp>
      <p:sp>
        <p:nvSpPr>
          <p:cNvPr id="425" name="Google Shape;425;p37"/>
          <p:cNvSpPr txBox="1">
            <a:spLocks noGrp="1"/>
          </p:cNvSpPr>
          <p:nvPr>
            <p:ph type="subTitle" idx="17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>
                    <a:lumMod val="50000"/>
                  </a:schemeClr>
                </a:solidFill>
              </a:rPr>
              <a:t>TypeScript</a:t>
            </a: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6" name="Google Shape;426;p37"/>
          <p:cNvSpPr txBox="1">
            <a:spLocks noGrp="1"/>
          </p:cNvSpPr>
          <p:nvPr>
            <p:ph type="subTitle" idx="18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 smtClean="0">
                <a:solidFill>
                  <a:schemeClr val="bg2"/>
                </a:solidFill>
              </a:rPr>
              <a:t>Extends </a:t>
            </a:r>
            <a:r>
              <a:rPr lang="en-GB" dirty="0" smtClean="0">
                <a:solidFill>
                  <a:schemeClr val="bg2"/>
                </a:solidFill>
              </a:rPr>
              <a:t>JavaScript and improves the developer experience.</a:t>
            </a:r>
            <a:endParaRPr>
              <a:solidFill>
                <a:schemeClr val="bg2"/>
              </a:solidFill>
            </a:endParaRPr>
          </a:p>
        </p:txBody>
      </p:sp>
      <p:grpSp>
        <p:nvGrpSpPr>
          <p:cNvPr id="427" name="Google Shape;427;p37"/>
          <p:cNvGrpSpPr/>
          <p:nvPr/>
        </p:nvGrpSpPr>
        <p:grpSpPr>
          <a:xfrm>
            <a:off x="4736279" y="1049867"/>
            <a:ext cx="3775251" cy="3830131"/>
            <a:chOff x="4736279" y="1049867"/>
            <a:chExt cx="3775251" cy="3830131"/>
          </a:xfrm>
        </p:grpSpPr>
        <p:sp>
          <p:nvSpPr>
            <p:cNvPr id="428" name="Google Shape;428;p37"/>
            <p:cNvSpPr/>
            <p:nvPr/>
          </p:nvSpPr>
          <p:spPr>
            <a:xfrm>
              <a:off x="8103196" y="1093318"/>
              <a:ext cx="408334" cy="1392711"/>
            </a:xfrm>
            <a:custGeom>
              <a:avLst/>
              <a:gdLst/>
              <a:ahLst/>
              <a:cxnLst/>
              <a:rect l="l" t="t" r="r" b="b"/>
              <a:pathLst>
                <a:path w="20900" h="71284" extrusionOk="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482236" y="2468895"/>
              <a:ext cx="856504" cy="880028"/>
            </a:xfrm>
            <a:custGeom>
              <a:avLst/>
              <a:gdLst/>
              <a:ahLst/>
              <a:cxnLst/>
              <a:rect l="l" t="t" r="r" b="b"/>
              <a:pathLst>
                <a:path w="43839" h="45043" extrusionOk="0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8076059" y="1049867"/>
              <a:ext cx="157296" cy="175017"/>
            </a:xfrm>
            <a:custGeom>
              <a:avLst/>
              <a:gdLst/>
              <a:ahLst/>
              <a:cxnLst/>
              <a:rect l="l" t="t" r="r" b="b"/>
              <a:pathLst>
                <a:path w="8051" h="8958" extrusionOk="0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15559" y="1094061"/>
              <a:ext cx="393759" cy="1391969"/>
            </a:xfrm>
            <a:custGeom>
              <a:avLst/>
              <a:gdLst/>
              <a:ahLst/>
              <a:cxnLst/>
              <a:rect l="l" t="t" r="r" b="b"/>
              <a:pathLst>
                <a:path w="20154" h="71246" extrusionOk="0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687822" y="2468895"/>
              <a:ext cx="857559" cy="880028"/>
            </a:xfrm>
            <a:custGeom>
              <a:avLst/>
              <a:gdLst/>
              <a:ahLst/>
              <a:cxnLst/>
              <a:rect l="l" t="t" r="r" b="b"/>
              <a:pathLst>
                <a:path w="43893" h="45043" extrusionOk="0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793734" y="1049867"/>
              <a:ext cx="156769" cy="175017"/>
            </a:xfrm>
            <a:custGeom>
              <a:avLst/>
              <a:gdLst/>
              <a:ahLst/>
              <a:cxnLst/>
              <a:rect l="l" t="t" r="r" b="b"/>
              <a:pathLst>
                <a:path w="8024" h="8958" extrusionOk="0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4875894" y="3095873"/>
              <a:ext cx="2652372" cy="1784125"/>
            </a:xfrm>
            <a:custGeom>
              <a:avLst/>
              <a:gdLst/>
              <a:ahLst/>
              <a:cxnLst/>
              <a:rect l="l" t="t" r="r" b="b"/>
              <a:pathLst>
                <a:path w="135758" h="91318" extrusionOk="0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277346" y="3096400"/>
              <a:ext cx="414078" cy="414078"/>
            </a:xfrm>
            <a:custGeom>
              <a:avLst/>
              <a:gdLst/>
              <a:ahLst/>
              <a:cxnLst/>
              <a:rect l="l" t="t" r="r" b="b"/>
              <a:pathLst>
                <a:path w="21194" h="21194" extrusionOk="0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736279" y="3406675"/>
              <a:ext cx="409252" cy="393837"/>
            </a:xfrm>
            <a:custGeom>
              <a:avLst/>
              <a:gdLst/>
              <a:ahLst/>
              <a:cxnLst/>
              <a:rect l="l" t="t" r="r" b="b"/>
              <a:pathLst>
                <a:path w="20947" h="20158" extrusionOk="0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849147" y="3519563"/>
              <a:ext cx="196352" cy="168198"/>
            </a:xfrm>
            <a:custGeom>
              <a:avLst/>
              <a:gdLst/>
              <a:ahLst/>
              <a:cxnLst/>
              <a:rect l="l" t="t" r="r" b="b"/>
              <a:pathLst>
                <a:path w="10050" h="8609" extrusionOk="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/>
          <p:nvPr/>
        </p:nvSpPr>
        <p:spPr>
          <a:xfrm>
            <a:off x="791238" y="1324650"/>
            <a:ext cx="2352900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3395550" y="1324650"/>
            <a:ext cx="2352900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5999863" y="1324550"/>
            <a:ext cx="2352900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0"/>
          <p:cNvSpPr/>
          <p:nvPr/>
        </p:nvSpPr>
        <p:spPr>
          <a:xfrm>
            <a:off x="4464750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8" name="Google Shape;578;p40"/>
          <p:cNvCxnSpPr/>
          <p:nvPr/>
        </p:nvCxnSpPr>
        <p:spPr>
          <a:xfrm>
            <a:off x="4572000" y="31861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40"/>
          <p:cNvSpPr/>
          <p:nvPr/>
        </p:nvSpPr>
        <p:spPr>
          <a:xfrm>
            <a:off x="7069063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40"/>
          <p:cNvCxnSpPr/>
          <p:nvPr/>
        </p:nvCxnSpPr>
        <p:spPr>
          <a:xfrm>
            <a:off x="7176313" y="31860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0"/>
          <p:cNvSpPr/>
          <p:nvPr/>
        </p:nvSpPr>
        <p:spPr>
          <a:xfrm>
            <a:off x="1860438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2" name="Google Shape;582;p40"/>
          <p:cNvCxnSpPr/>
          <p:nvPr/>
        </p:nvCxnSpPr>
        <p:spPr>
          <a:xfrm>
            <a:off x="1967688" y="31860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Backend Framework</a:t>
            </a:r>
            <a:endParaRPr/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Spring Boot</a:t>
            </a:r>
            <a:endParaRPr/>
          </a:p>
        </p:txBody>
      </p:sp>
      <p:sp>
        <p:nvSpPr>
          <p:cNvPr id="585" name="Google Shape;585;p40"/>
          <p:cNvSpPr txBox="1">
            <a:spLocks noGrp="1"/>
          </p:cNvSpPr>
          <p:nvPr>
            <p:ph type="subTitle" idx="2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 smtClean="0">
                <a:solidFill>
                  <a:schemeClr val="bg2"/>
                </a:solidFill>
              </a:rPr>
              <a:t>Spring Boot helps developers create applications that just </a:t>
            </a:r>
            <a:r>
              <a:rPr lang="en-GB" dirty="0" smtClean="0">
                <a:solidFill>
                  <a:schemeClr val="bg2"/>
                </a:solidFill>
              </a:rPr>
              <a:t>run.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586" name="Google Shape;586;p40"/>
          <p:cNvSpPr txBox="1">
            <a:spLocks noGrp="1"/>
          </p:cNvSpPr>
          <p:nvPr>
            <p:ph type="subTitle" idx="3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Hibernate</a:t>
            </a:r>
            <a:endParaRPr/>
          </a:p>
        </p:txBody>
      </p:sp>
      <p:sp>
        <p:nvSpPr>
          <p:cNvPr id="587" name="Google Shape;587;p40"/>
          <p:cNvSpPr txBox="1">
            <a:spLocks noGrp="1"/>
          </p:cNvSpPr>
          <p:nvPr>
            <p:ph type="subTitle" idx="4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 smtClean="0">
                <a:solidFill>
                  <a:schemeClr val="bg2"/>
                </a:solidFill>
              </a:rPr>
              <a:t>Hibernate reduces lines of code by maintaining object-table mapping itself and returns result to application in form of Java objects.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588" name="Google Shape;588;p40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JDBC</a:t>
            </a:r>
            <a:endParaRPr/>
          </a:p>
        </p:txBody>
      </p:sp>
      <p:sp>
        <p:nvSpPr>
          <p:cNvPr id="589" name="Google Shape;589;p40"/>
          <p:cNvSpPr txBox="1">
            <a:spLocks noGrp="1"/>
          </p:cNvSpPr>
          <p:nvPr>
            <p:ph type="subTitle" idx="6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 smtClean="0">
                <a:solidFill>
                  <a:schemeClr val="bg2"/>
                </a:solidFill>
              </a:rPr>
              <a:t>Connect to a data source, like a database. Send queries and update statements to the database.</a:t>
            </a:r>
            <a:endParaRPr>
              <a:solidFill>
                <a:schemeClr val="bg2"/>
              </a:solidFill>
            </a:endParaRPr>
          </a:p>
        </p:txBody>
      </p:sp>
      <p:grpSp>
        <p:nvGrpSpPr>
          <p:cNvPr id="590" name="Google Shape;590;p40"/>
          <p:cNvGrpSpPr/>
          <p:nvPr/>
        </p:nvGrpSpPr>
        <p:grpSpPr>
          <a:xfrm>
            <a:off x="1714300" y="2352362"/>
            <a:ext cx="506774" cy="506807"/>
            <a:chOff x="1719413" y="2232465"/>
            <a:chExt cx="488410" cy="488442"/>
          </a:xfrm>
        </p:grpSpPr>
        <p:sp>
          <p:nvSpPr>
            <p:cNvPr id="591" name="Google Shape;591;p40"/>
            <p:cNvSpPr/>
            <p:nvPr/>
          </p:nvSpPr>
          <p:spPr>
            <a:xfrm>
              <a:off x="1734412" y="2339031"/>
              <a:ext cx="458443" cy="107143"/>
            </a:xfrm>
            <a:custGeom>
              <a:avLst/>
              <a:gdLst/>
              <a:ahLst/>
              <a:cxnLst/>
              <a:rect l="l" t="t" r="r" b="b"/>
              <a:pathLst>
                <a:path w="14304" h="3343" extrusionOk="0">
                  <a:moveTo>
                    <a:pt x="953" y="1"/>
                  </a:moveTo>
                  <a:cubicBezTo>
                    <a:pt x="435" y="1"/>
                    <a:pt x="1" y="435"/>
                    <a:pt x="1" y="953"/>
                  </a:cubicBezTo>
                  <a:lnTo>
                    <a:pt x="1" y="3343"/>
                  </a:lnTo>
                  <a:lnTo>
                    <a:pt x="14303" y="3343"/>
                  </a:lnTo>
                  <a:lnTo>
                    <a:pt x="14303" y="953"/>
                  </a:lnTo>
                  <a:cubicBezTo>
                    <a:pt x="14303" y="435"/>
                    <a:pt x="13869" y="1"/>
                    <a:pt x="13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719413" y="2232465"/>
              <a:ext cx="488410" cy="488442"/>
            </a:xfrm>
            <a:custGeom>
              <a:avLst/>
              <a:gdLst/>
              <a:ahLst/>
              <a:cxnLst/>
              <a:rect l="l" t="t" r="r" b="b"/>
              <a:pathLst>
                <a:path w="15239" h="15240" extrusionOk="0">
                  <a:moveTo>
                    <a:pt x="10945" y="953"/>
                  </a:moveTo>
                  <a:cubicBezTo>
                    <a:pt x="11212" y="953"/>
                    <a:pt x="11429" y="1154"/>
                    <a:pt x="11429" y="1421"/>
                  </a:cubicBezTo>
                  <a:lnTo>
                    <a:pt x="11429" y="2858"/>
                  </a:lnTo>
                  <a:lnTo>
                    <a:pt x="3810" y="2858"/>
                  </a:lnTo>
                  <a:lnTo>
                    <a:pt x="3810" y="1421"/>
                  </a:lnTo>
                  <a:cubicBezTo>
                    <a:pt x="3810" y="1154"/>
                    <a:pt x="4028" y="953"/>
                    <a:pt x="4278" y="953"/>
                  </a:cubicBezTo>
                  <a:close/>
                  <a:moveTo>
                    <a:pt x="13819" y="3810"/>
                  </a:moveTo>
                  <a:cubicBezTo>
                    <a:pt x="14069" y="3810"/>
                    <a:pt x="14287" y="4011"/>
                    <a:pt x="14287" y="4278"/>
                  </a:cubicBezTo>
                  <a:lnTo>
                    <a:pt x="14287" y="13819"/>
                  </a:lnTo>
                  <a:cubicBezTo>
                    <a:pt x="14287" y="14070"/>
                    <a:pt x="14069" y="14287"/>
                    <a:pt x="13819" y="14287"/>
                  </a:cubicBezTo>
                  <a:lnTo>
                    <a:pt x="1421" y="14287"/>
                  </a:lnTo>
                  <a:cubicBezTo>
                    <a:pt x="1154" y="14287"/>
                    <a:pt x="953" y="14070"/>
                    <a:pt x="953" y="13819"/>
                  </a:cubicBezTo>
                  <a:lnTo>
                    <a:pt x="953" y="4278"/>
                  </a:lnTo>
                  <a:cubicBezTo>
                    <a:pt x="953" y="4011"/>
                    <a:pt x="1154" y="3810"/>
                    <a:pt x="1421" y="3810"/>
                  </a:cubicBezTo>
                  <a:close/>
                  <a:moveTo>
                    <a:pt x="4278" y="1"/>
                  </a:moveTo>
                  <a:cubicBezTo>
                    <a:pt x="3493" y="1"/>
                    <a:pt x="2858" y="636"/>
                    <a:pt x="2858" y="1421"/>
                  </a:cubicBezTo>
                  <a:lnTo>
                    <a:pt x="2858" y="2858"/>
                  </a:lnTo>
                  <a:lnTo>
                    <a:pt x="1421" y="2858"/>
                  </a:lnTo>
                  <a:cubicBezTo>
                    <a:pt x="636" y="2858"/>
                    <a:pt x="1" y="3493"/>
                    <a:pt x="1" y="4278"/>
                  </a:cubicBezTo>
                  <a:lnTo>
                    <a:pt x="1" y="13819"/>
                  </a:lnTo>
                  <a:cubicBezTo>
                    <a:pt x="1" y="14604"/>
                    <a:pt x="636" y="15239"/>
                    <a:pt x="1421" y="15239"/>
                  </a:cubicBezTo>
                  <a:lnTo>
                    <a:pt x="13819" y="15239"/>
                  </a:lnTo>
                  <a:cubicBezTo>
                    <a:pt x="14604" y="15239"/>
                    <a:pt x="15239" y="14604"/>
                    <a:pt x="15239" y="13819"/>
                  </a:cubicBezTo>
                  <a:lnTo>
                    <a:pt x="15239" y="4278"/>
                  </a:lnTo>
                  <a:cubicBezTo>
                    <a:pt x="15239" y="3493"/>
                    <a:pt x="14604" y="2858"/>
                    <a:pt x="13819" y="2858"/>
                  </a:cubicBezTo>
                  <a:lnTo>
                    <a:pt x="12382" y="2858"/>
                  </a:lnTo>
                  <a:lnTo>
                    <a:pt x="12382" y="1421"/>
                  </a:lnTo>
                  <a:cubicBezTo>
                    <a:pt x="12382" y="636"/>
                    <a:pt x="11747" y="1"/>
                    <a:pt x="10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872035" y="2476686"/>
              <a:ext cx="183198" cy="183166"/>
            </a:xfrm>
            <a:custGeom>
              <a:avLst/>
              <a:gdLst/>
              <a:ahLst/>
              <a:cxnLst/>
              <a:rect l="l" t="t" r="r" b="b"/>
              <a:pathLst>
                <a:path w="5716" h="5715" extrusionOk="0">
                  <a:moveTo>
                    <a:pt x="1905" y="0"/>
                  </a:moveTo>
                  <a:lnTo>
                    <a:pt x="1905" y="1905"/>
                  </a:lnTo>
                  <a:lnTo>
                    <a:pt x="1" y="1905"/>
                  </a:lnTo>
                  <a:lnTo>
                    <a:pt x="1" y="3810"/>
                  </a:lnTo>
                  <a:lnTo>
                    <a:pt x="1905" y="3810"/>
                  </a:lnTo>
                  <a:lnTo>
                    <a:pt x="1905" y="5714"/>
                  </a:lnTo>
                  <a:lnTo>
                    <a:pt x="3810" y="5714"/>
                  </a:lnTo>
                  <a:lnTo>
                    <a:pt x="3810" y="3810"/>
                  </a:lnTo>
                  <a:lnTo>
                    <a:pt x="5715" y="3810"/>
                  </a:lnTo>
                  <a:lnTo>
                    <a:pt x="5715" y="1905"/>
                  </a:lnTo>
                  <a:lnTo>
                    <a:pt x="3810" y="190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40"/>
          <p:cNvGrpSpPr/>
          <p:nvPr/>
        </p:nvGrpSpPr>
        <p:grpSpPr>
          <a:xfrm>
            <a:off x="4367247" y="2353552"/>
            <a:ext cx="409506" cy="504428"/>
            <a:chOff x="4358955" y="2203011"/>
            <a:chExt cx="443957" cy="546805"/>
          </a:xfrm>
        </p:grpSpPr>
        <p:sp>
          <p:nvSpPr>
            <p:cNvPr id="595" name="Google Shape;595;p40"/>
            <p:cNvSpPr/>
            <p:nvPr/>
          </p:nvSpPr>
          <p:spPr>
            <a:xfrm>
              <a:off x="4649200" y="2596105"/>
              <a:ext cx="126950" cy="134418"/>
            </a:xfrm>
            <a:custGeom>
              <a:avLst/>
              <a:gdLst/>
              <a:ahLst/>
              <a:cxnLst/>
              <a:rect l="l" t="t" r="r" b="b"/>
              <a:pathLst>
                <a:path w="3961" h="4194" extrusionOk="0">
                  <a:moveTo>
                    <a:pt x="1070" y="0"/>
                  </a:moveTo>
                  <a:cubicBezTo>
                    <a:pt x="485" y="0"/>
                    <a:pt x="0" y="485"/>
                    <a:pt x="0" y="1069"/>
                  </a:cubicBezTo>
                  <a:lnTo>
                    <a:pt x="0" y="4160"/>
                  </a:lnTo>
                  <a:lnTo>
                    <a:pt x="67" y="4194"/>
                  </a:lnTo>
                  <a:lnTo>
                    <a:pt x="3960" y="317"/>
                  </a:lnTo>
                  <a:lnTo>
                    <a:pt x="3944" y="317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358955" y="2203011"/>
              <a:ext cx="443957" cy="546805"/>
            </a:xfrm>
            <a:custGeom>
              <a:avLst/>
              <a:gdLst/>
              <a:ahLst/>
              <a:cxnLst/>
              <a:rect l="l" t="t" r="r" b="b"/>
              <a:pathLst>
                <a:path w="13852" h="17061" extrusionOk="0">
                  <a:moveTo>
                    <a:pt x="12248" y="1070"/>
                  </a:moveTo>
                  <a:cubicBezTo>
                    <a:pt x="12548" y="1070"/>
                    <a:pt x="12782" y="1304"/>
                    <a:pt x="12782" y="1605"/>
                  </a:cubicBezTo>
                  <a:lnTo>
                    <a:pt x="12782" y="11831"/>
                  </a:lnTo>
                  <a:cubicBezTo>
                    <a:pt x="12782" y="11964"/>
                    <a:pt x="12732" y="12098"/>
                    <a:pt x="12632" y="12198"/>
                  </a:cubicBezTo>
                  <a:lnTo>
                    <a:pt x="8990" y="15841"/>
                  </a:lnTo>
                  <a:cubicBezTo>
                    <a:pt x="8889" y="15941"/>
                    <a:pt x="8756" y="15991"/>
                    <a:pt x="8622" y="15991"/>
                  </a:cubicBezTo>
                  <a:lnTo>
                    <a:pt x="1588" y="15991"/>
                  </a:lnTo>
                  <a:cubicBezTo>
                    <a:pt x="1304" y="15991"/>
                    <a:pt x="1053" y="15757"/>
                    <a:pt x="1053" y="15473"/>
                  </a:cubicBezTo>
                  <a:lnTo>
                    <a:pt x="1053" y="1605"/>
                  </a:lnTo>
                  <a:cubicBezTo>
                    <a:pt x="1053" y="1304"/>
                    <a:pt x="1304" y="1070"/>
                    <a:pt x="1588" y="1070"/>
                  </a:cubicBezTo>
                  <a:close/>
                  <a:moveTo>
                    <a:pt x="1588" y="1"/>
                  </a:moveTo>
                  <a:cubicBezTo>
                    <a:pt x="702" y="1"/>
                    <a:pt x="0" y="719"/>
                    <a:pt x="0" y="1605"/>
                  </a:cubicBezTo>
                  <a:lnTo>
                    <a:pt x="0" y="15473"/>
                  </a:lnTo>
                  <a:cubicBezTo>
                    <a:pt x="0" y="16342"/>
                    <a:pt x="702" y="17060"/>
                    <a:pt x="1588" y="17060"/>
                  </a:cubicBezTo>
                  <a:lnTo>
                    <a:pt x="8622" y="17060"/>
                  </a:lnTo>
                  <a:cubicBezTo>
                    <a:pt x="9040" y="17060"/>
                    <a:pt x="9441" y="16893"/>
                    <a:pt x="9741" y="16593"/>
                  </a:cubicBezTo>
                  <a:lnTo>
                    <a:pt x="13384" y="12950"/>
                  </a:lnTo>
                  <a:cubicBezTo>
                    <a:pt x="13685" y="12649"/>
                    <a:pt x="13852" y="12248"/>
                    <a:pt x="13852" y="11831"/>
                  </a:cubicBezTo>
                  <a:lnTo>
                    <a:pt x="13852" y="1605"/>
                  </a:lnTo>
                  <a:cubicBezTo>
                    <a:pt x="13852" y="719"/>
                    <a:pt x="13133" y="1"/>
                    <a:pt x="12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4426965" y="2544696"/>
              <a:ext cx="170859" cy="34294"/>
            </a:xfrm>
            <a:custGeom>
              <a:avLst/>
              <a:gdLst/>
              <a:ahLst/>
              <a:cxnLst/>
              <a:rect l="l" t="t" r="r" b="b"/>
              <a:pathLst>
                <a:path w="5331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5330" y="1069"/>
                  </a:lnTo>
                  <a:lnTo>
                    <a:pt x="5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4426965" y="2476686"/>
              <a:ext cx="307936" cy="34294"/>
            </a:xfrm>
            <a:custGeom>
              <a:avLst/>
              <a:gdLst/>
              <a:ahLst/>
              <a:cxnLst/>
              <a:rect l="l" t="t" r="r" b="b"/>
              <a:pathLst>
                <a:path w="9608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9608" y="1069"/>
                  </a:lnTo>
                  <a:lnTo>
                    <a:pt x="9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4426965" y="2613219"/>
              <a:ext cx="170859" cy="34326"/>
            </a:xfrm>
            <a:custGeom>
              <a:avLst/>
              <a:gdLst/>
              <a:ahLst/>
              <a:cxnLst/>
              <a:rect l="l" t="t" r="r" b="b"/>
              <a:pathLst>
                <a:path w="5331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5330" y="1070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4495520" y="2271566"/>
              <a:ext cx="170859" cy="170859"/>
            </a:xfrm>
            <a:custGeom>
              <a:avLst/>
              <a:gdLst/>
              <a:ahLst/>
              <a:cxnLst/>
              <a:rect l="l" t="t" r="r" b="b"/>
              <a:pathLst>
                <a:path w="5331" h="5331" extrusionOk="0">
                  <a:moveTo>
                    <a:pt x="2139" y="1"/>
                  </a:moveTo>
                  <a:lnTo>
                    <a:pt x="2139" y="2139"/>
                  </a:lnTo>
                  <a:lnTo>
                    <a:pt x="0" y="2139"/>
                  </a:lnTo>
                  <a:lnTo>
                    <a:pt x="0" y="3192"/>
                  </a:lnTo>
                  <a:lnTo>
                    <a:pt x="2139" y="3192"/>
                  </a:lnTo>
                  <a:lnTo>
                    <a:pt x="2139" y="5331"/>
                  </a:lnTo>
                  <a:lnTo>
                    <a:pt x="3191" y="5331"/>
                  </a:lnTo>
                  <a:lnTo>
                    <a:pt x="3191" y="3192"/>
                  </a:lnTo>
                  <a:lnTo>
                    <a:pt x="5330" y="3192"/>
                  </a:lnTo>
                  <a:lnTo>
                    <a:pt x="5330" y="2139"/>
                  </a:lnTo>
                  <a:lnTo>
                    <a:pt x="3191" y="2139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40"/>
          <p:cNvGrpSpPr/>
          <p:nvPr/>
        </p:nvGrpSpPr>
        <p:grpSpPr>
          <a:xfrm>
            <a:off x="6891464" y="2364528"/>
            <a:ext cx="569696" cy="482476"/>
            <a:chOff x="6914942" y="2236664"/>
            <a:chExt cx="566580" cy="479885"/>
          </a:xfrm>
        </p:grpSpPr>
        <p:sp>
          <p:nvSpPr>
            <p:cNvPr id="602" name="Google Shape;602;p40"/>
            <p:cNvSpPr/>
            <p:nvPr/>
          </p:nvSpPr>
          <p:spPr>
            <a:xfrm>
              <a:off x="7161791" y="2446367"/>
              <a:ext cx="192813" cy="180506"/>
            </a:xfrm>
            <a:custGeom>
              <a:avLst/>
              <a:gdLst/>
              <a:ahLst/>
              <a:cxnLst/>
              <a:rect l="l" t="t" r="r" b="b"/>
              <a:pathLst>
                <a:path w="6016" h="5632" extrusionOk="0">
                  <a:moveTo>
                    <a:pt x="5337" y="1"/>
                  </a:moveTo>
                  <a:cubicBezTo>
                    <a:pt x="5228" y="1"/>
                    <a:pt x="5114" y="43"/>
                    <a:pt x="5014" y="144"/>
                  </a:cubicBezTo>
                  <a:lnTo>
                    <a:pt x="335" y="4822"/>
                  </a:lnTo>
                  <a:cubicBezTo>
                    <a:pt x="0" y="5157"/>
                    <a:pt x="311" y="5632"/>
                    <a:pt x="678" y="5632"/>
                  </a:cubicBezTo>
                  <a:cubicBezTo>
                    <a:pt x="787" y="5632"/>
                    <a:pt x="900" y="5590"/>
                    <a:pt x="1004" y="5491"/>
                  </a:cubicBezTo>
                  <a:lnTo>
                    <a:pt x="5682" y="812"/>
                  </a:lnTo>
                  <a:cubicBezTo>
                    <a:pt x="6016" y="466"/>
                    <a:pt x="5699" y="1"/>
                    <a:pt x="5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6930999" y="2251631"/>
              <a:ext cx="366844" cy="324667"/>
            </a:xfrm>
            <a:custGeom>
              <a:avLst/>
              <a:gdLst/>
              <a:ahLst/>
              <a:cxnLst/>
              <a:rect l="l" t="t" r="r" b="b"/>
              <a:pathLst>
                <a:path w="11446" h="10130" extrusionOk="0">
                  <a:moveTo>
                    <a:pt x="6441" y="0"/>
                  </a:moveTo>
                  <a:cubicBezTo>
                    <a:pt x="5158" y="0"/>
                    <a:pt x="3856" y="477"/>
                    <a:pt x="2824" y="1508"/>
                  </a:cubicBezTo>
                  <a:cubicBezTo>
                    <a:pt x="1" y="4332"/>
                    <a:pt x="1337" y="9177"/>
                    <a:pt x="5214" y="10130"/>
                  </a:cubicBezTo>
                  <a:cubicBezTo>
                    <a:pt x="5113" y="9729"/>
                    <a:pt x="5063" y="9311"/>
                    <a:pt x="5063" y="8893"/>
                  </a:cubicBezTo>
                  <a:cubicBezTo>
                    <a:pt x="5049" y="5976"/>
                    <a:pt x="7430" y="3739"/>
                    <a:pt x="10181" y="3739"/>
                  </a:cubicBezTo>
                  <a:cubicBezTo>
                    <a:pt x="10597" y="3739"/>
                    <a:pt x="11021" y="3790"/>
                    <a:pt x="11446" y="3898"/>
                  </a:cubicBezTo>
                  <a:cubicBezTo>
                    <a:pt x="10842" y="1437"/>
                    <a:pt x="8669" y="0"/>
                    <a:pt x="6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6914942" y="2236664"/>
              <a:ext cx="566580" cy="479885"/>
            </a:xfrm>
            <a:custGeom>
              <a:avLst/>
              <a:gdLst/>
              <a:ahLst/>
              <a:cxnLst/>
              <a:rect l="l" t="t" r="r" b="b"/>
              <a:pathLst>
                <a:path w="17678" h="14973" extrusionOk="0">
                  <a:moveTo>
                    <a:pt x="6968" y="941"/>
                  </a:moveTo>
                  <a:cubicBezTo>
                    <a:pt x="8801" y="941"/>
                    <a:pt x="10506" y="2026"/>
                    <a:pt x="11262" y="3780"/>
                  </a:cubicBezTo>
                  <a:cubicBezTo>
                    <a:pt x="11078" y="3746"/>
                    <a:pt x="10894" y="3746"/>
                    <a:pt x="10711" y="3746"/>
                  </a:cubicBezTo>
                  <a:cubicBezTo>
                    <a:pt x="7603" y="3746"/>
                    <a:pt x="5096" y="6253"/>
                    <a:pt x="5096" y="9360"/>
                  </a:cubicBezTo>
                  <a:cubicBezTo>
                    <a:pt x="5096" y="9544"/>
                    <a:pt x="5096" y="9728"/>
                    <a:pt x="5130" y="9912"/>
                  </a:cubicBezTo>
                  <a:cubicBezTo>
                    <a:pt x="3409" y="9177"/>
                    <a:pt x="2289" y="7489"/>
                    <a:pt x="2289" y="5618"/>
                  </a:cubicBezTo>
                  <a:cubicBezTo>
                    <a:pt x="2289" y="3395"/>
                    <a:pt x="3843" y="1474"/>
                    <a:pt x="6015" y="1040"/>
                  </a:cubicBezTo>
                  <a:cubicBezTo>
                    <a:pt x="6334" y="973"/>
                    <a:pt x="6653" y="941"/>
                    <a:pt x="6968" y="941"/>
                  </a:cubicBezTo>
                  <a:close/>
                  <a:moveTo>
                    <a:pt x="10711" y="4682"/>
                  </a:moveTo>
                  <a:cubicBezTo>
                    <a:pt x="10894" y="4682"/>
                    <a:pt x="11078" y="4699"/>
                    <a:pt x="11279" y="4715"/>
                  </a:cubicBezTo>
                  <a:lnTo>
                    <a:pt x="11312" y="4715"/>
                  </a:lnTo>
                  <a:cubicBezTo>
                    <a:pt x="11479" y="4749"/>
                    <a:pt x="11663" y="4782"/>
                    <a:pt x="11847" y="4816"/>
                  </a:cubicBezTo>
                  <a:cubicBezTo>
                    <a:pt x="15372" y="5701"/>
                    <a:pt x="16592" y="10096"/>
                    <a:pt x="14019" y="12669"/>
                  </a:cubicBezTo>
                  <a:cubicBezTo>
                    <a:pt x="13079" y="13609"/>
                    <a:pt x="11895" y="14043"/>
                    <a:pt x="10730" y="14043"/>
                  </a:cubicBezTo>
                  <a:cubicBezTo>
                    <a:pt x="8705" y="14043"/>
                    <a:pt x="6734" y="12734"/>
                    <a:pt x="6183" y="10497"/>
                  </a:cubicBezTo>
                  <a:cubicBezTo>
                    <a:pt x="6132" y="10313"/>
                    <a:pt x="6099" y="10129"/>
                    <a:pt x="6066" y="9945"/>
                  </a:cubicBezTo>
                  <a:cubicBezTo>
                    <a:pt x="6066" y="9945"/>
                    <a:pt x="6066" y="9928"/>
                    <a:pt x="6066" y="9912"/>
                  </a:cubicBezTo>
                  <a:cubicBezTo>
                    <a:pt x="6049" y="9728"/>
                    <a:pt x="6032" y="9544"/>
                    <a:pt x="6032" y="9360"/>
                  </a:cubicBezTo>
                  <a:cubicBezTo>
                    <a:pt x="6032" y="6771"/>
                    <a:pt x="8121" y="4682"/>
                    <a:pt x="10711" y="4682"/>
                  </a:cubicBezTo>
                  <a:close/>
                  <a:moveTo>
                    <a:pt x="6937" y="1"/>
                  </a:moveTo>
                  <a:cubicBezTo>
                    <a:pt x="5537" y="1"/>
                    <a:pt x="4118" y="521"/>
                    <a:pt x="2991" y="1641"/>
                  </a:cubicBezTo>
                  <a:cubicBezTo>
                    <a:pt x="0" y="4632"/>
                    <a:pt x="1287" y="9745"/>
                    <a:pt x="5330" y="10981"/>
                  </a:cubicBezTo>
                  <a:cubicBezTo>
                    <a:pt x="6093" y="13518"/>
                    <a:pt x="8382" y="14972"/>
                    <a:pt x="10721" y="14972"/>
                  </a:cubicBezTo>
                  <a:cubicBezTo>
                    <a:pt x="12126" y="14972"/>
                    <a:pt x="13549" y="14448"/>
                    <a:pt x="14670" y="13320"/>
                  </a:cubicBezTo>
                  <a:cubicBezTo>
                    <a:pt x="17678" y="10329"/>
                    <a:pt x="16391" y="5200"/>
                    <a:pt x="12331" y="3980"/>
                  </a:cubicBezTo>
                  <a:cubicBezTo>
                    <a:pt x="11558" y="1451"/>
                    <a:pt x="9275" y="1"/>
                    <a:pt x="6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Picture 32" descr="Spr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3122"/>
            <a:ext cx="2286016" cy="1027746"/>
          </a:xfrm>
          <a:prstGeom prst="rect">
            <a:avLst/>
          </a:prstGeom>
        </p:spPr>
      </p:pic>
      <p:pic>
        <p:nvPicPr>
          <p:cNvPr id="34" name="Picture 33" descr="hibernat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2" y="2143122"/>
            <a:ext cx="2286016" cy="1000132"/>
          </a:xfrm>
          <a:prstGeom prst="rect">
            <a:avLst/>
          </a:prstGeom>
        </p:spPr>
      </p:pic>
      <p:pic>
        <p:nvPicPr>
          <p:cNvPr id="35" name="Picture 34" descr="Jdb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198" y="2143122"/>
            <a:ext cx="2143140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>
            <a:spLocks noGrp="1"/>
          </p:cNvSpPr>
          <p:nvPr>
            <p:ph type="title"/>
          </p:nvPr>
        </p:nvSpPr>
        <p:spPr>
          <a:xfrm>
            <a:off x="4500562" y="2643188"/>
            <a:ext cx="3993600" cy="1643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/>
          </a:p>
        </p:txBody>
      </p:sp>
      <p:sp>
        <p:nvSpPr>
          <p:cNvPr id="534" name="Google Shape;534;p39"/>
          <p:cNvSpPr txBox="1">
            <a:spLocks noGrp="1"/>
          </p:cNvSpPr>
          <p:nvPr>
            <p:ph type="title" idx="2"/>
          </p:nvPr>
        </p:nvSpPr>
        <p:spPr>
          <a:xfrm>
            <a:off x="4214810" y="1500180"/>
            <a:ext cx="4209215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Language</a:t>
            </a:r>
            <a:endParaRPr/>
          </a:p>
        </p:txBody>
      </p:sp>
      <p:sp>
        <p:nvSpPr>
          <p:cNvPr id="535" name="Google Shape;535;p39"/>
          <p:cNvSpPr txBox="1">
            <a:spLocks noGrp="1"/>
          </p:cNvSpPr>
          <p:nvPr>
            <p:ph type="subTitle" idx="1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bg2"/>
                </a:solidFill>
              </a:rPr>
              <a:t>For server-side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bg2"/>
                </a:solidFill>
              </a:rPr>
              <a:t>Programming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bg2"/>
                </a:solidFill>
              </a:rPr>
              <a:t>Language</a:t>
            </a:r>
            <a:endParaRPr sz="2000"/>
          </a:p>
        </p:txBody>
      </p:sp>
      <p:grpSp>
        <p:nvGrpSpPr>
          <p:cNvPr id="536" name="Google Shape;536;p39"/>
          <p:cNvGrpSpPr/>
          <p:nvPr/>
        </p:nvGrpSpPr>
        <p:grpSpPr>
          <a:xfrm>
            <a:off x="6955526" y="308689"/>
            <a:ext cx="1465547" cy="1458915"/>
            <a:chOff x="7019104" y="3218529"/>
            <a:chExt cx="1577383" cy="1570077"/>
          </a:xfrm>
        </p:grpSpPr>
        <p:sp>
          <p:nvSpPr>
            <p:cNvPr id="537" name="Google Shape;537;p39"/>
            <p:cNvSpPr/>
            <p:nvPr/>
          </p:nvSpPr>
          <p:spPr>
            <a:xfrm>
              <a:off x="7021796" y="3218529"/>
              <a:ext cx="1572576" cy="1570077"/>
            </a:xfrm>
            <a:custGeom>
              <a:avLst/>
              <a:gdLst/>
              <a:ahLst/>
              <a:cxnLst/>
              <a:rect l="l" t="t" r="r" b="b"/>
              <a:pathLst>
                <a:path w="49074" h="48996" extrusionOk="0">
                  <a:moveTo>
                    <a:pt x="37179" y="0"/>
                  </a:moveTo>
                  <a:cubicBezTo>
                    <a:pt x="36884" y="0"/>
                    <a:pt x="36592" y="113"/>
                    <a:pt x="36375" y="339"/>
                  </a:cubicBezTo>
                  <a:lnTo>
                    <a:pt x="451" y="36462"/>
                  </a:lnTo>
                  <a:cubicBezTo>
                    <a:pt x="0" y="36914"/>
                    <a:pt x="0" y="37649"/>
                    <a:pt x="451" y="38100"/>
                  </a:cubicBezTo>
                  <a:lnTo>
                    <a:pt x="11061" y="48660"/>
                  </a:lnTo>
                  <a:cubicBezTo>
                    <a:pt x="11285" y="48883"/>
                    <a:pt x="11578" y="48996"/>
                    <a:pt x="11872" y="48996"/>
                  </a:cubicBezTo>
                  <a:cubicBezTo>
                    <a:pt x="12171" y="48996"/>
                    <a:pt x="12471" y="48879"/>
                    <a:pt x="12699" y="48643"/>
                  </a:cubicBezTo>
                  <a:lnTo>
                    <a:pt x="48622" y="12519"/>
                  </a:lnTo>
                  <a:cubicBezTo>
                    <a:pt x="49073" y="12068"/>
                    <a:pt x="49073" y="11333"/>
                    <a:pt x="48605" y="10882"/>
                  </a:cubicBezTo>
                  <a:lnTo>
                    <a:pt x="37995" y="339"/>
                  </a:lnTo>
                  <a:cubicBezTo>
                    <a:pt x="37770" y="113"/>
                    <a:pt x="37473" y="0"/>
                    <a:pt x="371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7502054" y="3701671"/>
              <a:ext cx="611483" cy="603536"/>
            </a:xfrm>
            <a:custGeom>
              <a:avLst/>
              <a:gdLst/>
              <a:ahLst/>
              <a:cxnLst/>
              <a:rect l="l" t="t" r="r" b="b"/>
              <a:pathLst>
                <a:path w="19082" h="18834" extrusionOk="0">
                  <a:moveTo>
                    <a:pt x="10929" y="1"/>
                  </a:moveTo>
                  <a:cubicBezTo>
                    <a:pt x="10677" y="1"/>
                    <a:pt x="10436" y="89"/>
                    <a:pt x="10260" y="266"/>
                  </a:cubicBezTo>
                  <a:lnTo>
                    <a:pt x="402" y="10191"/>
                  </a:lnTo>
                  <a:cubicBezTo>
                    <a:pt x="1" y="10575"/>
                    <a:pt x="51" y="11260"/>
                    <a:pt x="519" y="11711"/>
                  </a:cubicBezTo>
                  <a:lnTo>
                    <a:pt x="7302" y="18461"/>
                  </a:lnTo>
                  <a:cubicBezTo>
                    <a:pt x="7548" y="18707"/>
                    <a:pt x="7862" y="18834"/>
                    <a:pt x="8160" y="18834"/>
                  </a:cubicBezTo>
                  <a:cubicBezTo>
                    <a:pt x="8410" y="18834"/>
                    <a:pt x="8648" y="18745"/>
                    <a:pt x="8823" y="18562"/>
                  </a:cubicBezTo>
                  <a:lnTo>
                    <a:pt x="18681" y="8637"/>
                  </a:lnTo>
                  <a:cubicBezTo>
                    <a:pt x="19082" y="8253"/>
                    <a:pt x="19032" y="7568"/>
                    <a:pt x="18581" y="7116"/>
                  </a:cubicBezTo>
                  <a:lnTo>
                    <a:pt x="11780" y="366"/>
                  </a:lnTo>
                  <a:cubicBezTo>
                    <a:pt x="11537" y="123"/>
                    <a:pt x="11225" y="1"/>
                    <a:pt x="10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8131194" y="3500973"/>
              <a:ext cx="61590" cy="58578"/>
            </a:xfrm>
            <a:custGeom>
              <a:avLst/>
              <a:gdLst/>
              <a:ahLst/>
              <a:cxnLst/>
              <a:rect l="l" t="t" r="r" b="b"/>
              <a:pathLst>
                <a:path w="1922" h="1828" extrusionOk="0">
                  <a:moveTo>
                    <a:pt x="928" y="1"/>
                  </a:moveTo>
                  <a:cubicBezTo>
                    <a:pt x="457" y="1"/>
                    <a:pt x="0" y="369"/>
                    <a:pt x="0" y="915"/>
                  </a:cubicBezTo>
                  <a:cubicBezTo>
                    <a:pt x="11" y="1465"/>
                    <a:pt x="453" y="1827"/>
                    <a:pt x="914" y="1827"/>
                  </a:cubicBezTo>
                  <a:cubicBezTo>
                    <a:pt x="1139" y="1827"/>
                    <a:pt x="1368" y="1741"/>
                    <a:pt x="1554" y="1550"/>
                  </a:cubicBezTo>
                  <a:cubicBezTo>
                    <a:pt x="1922" y="1199"/>
                    <a:pt x="1922" y="614"/>
                    <a:pt x="1554" y="263"/>
                  </a:cubicBezTo>
                  <a:cubicBezTo>
                    <a:pt x="1373" y="82"/>
                    <a:pt x="1149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8249696" y="3618771"/>
              <a:ext cx="61430" cy="58450"/>
            </a:xfrm>
            <a:custGeom>
              <a:avLst/>
              <a:gdLst/>
              <a:ahLst/>
              <a:cxnLst/>
              <a:rect l="l" t="t" r="r" b="b"/>
              <a:pathLst>
                <a:path w="1917" h="1824" extrusionOk="0">
                  <a:moveTo>
                    <a:pt x="923" y="1"/>
                  </a:moveTo>
                  <a:cubicBezTo>
                    <a:pt x="453" y="1"/>
                    <a:pt x="0" y="369"/>
                    <a:pt x="12" y="915"/>
                  </a:cubicBezTo>
                  <a:cubicBezTo>
                    <a:pt x="12" y="1457"/>
                    <a:pt x="454" y="1823"/>
                    <a:pt x="922" y="1823"/>
                  </a:cubicBezTo>
                  <a:cubicBezTo>
                    <a:pt x="1146" y="1823"/>
                    <a:pt x="1376" y="1739"/>
                    <a:pt x="1565" y="1550"/>
                  </a:cubicBezTo>
                  <a:cubicBezTo>
                    <a:pt x="1916" y="1199"/>
                    <a:pt x="1916" y="614"/>
                    <a:pt x="1549" y="263"/>
                  </a:cubicBezTo>
                  <a:cubicBezTo>
                    <a:pt x="1367" y="82"/>
                    <a:pt x="1143" y="1"/>
                    <a:pt x="9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8108698" y="3642516"/>
              <a:ext cx="61078" cy="58386"/>
            </a:xfrm>
            <a:custGeom>
              <a:avLst/>
              <a:gdLst/>
              <a:ahLst/>
              <a:cxnLst/>
              <a:rect l="l" t="t" r="r" b="b"/>
              <a:pathLst>
                <a:path w="1906" h="1822" extrusionOk="0">
                  <a:moveTo>
                    <a:pt x="906" y="0"/>
                  </a:moveTo>
                  <a:cubicBezTo>
                    <a:pt x="443" y="0"/>
                    <a:pt x="0" y="367"/>
                    <a:pt x="0" y="909"/>
                  </a:cubicBezTo>
                  <a:cubicBezTo>
                    <a:pt x="0" y="1459"/>
                    <a:pt x="446" y="1821"/>
                    <a:pt x="911" y="1821"/>
                  </a:cubicBezTo>
                  <a:cubicBezTo>
                    <a:pt x="1137" y="1821"/>
                    <a:pt x="1368" y="1735"/>
                    <a:pt x="1554" y="1544"/>
                  </a:cubicBezTo>
                  <a:cubicBezTo>
                    <a:pt x="1905" y="1193"/>
                    <a:pt x="1905" y="625"/>
                    <a:pt x="1538" y="274"/>
                  </a:cubicBezTo>
                  <a:cubicBezTo>
                    <a:pt x="1354" y="84"/>
                    <a:pt x="1127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422807" y="4447486"/>
              <a:ext cx="61623" cy="58322"/>
            </a:xfrm>
            <a:custGeom>
              <a:avLst/>
              <a:gdLst/>
              <a:ahLst/>
              <a:cxnLst/>
              <a:rect l="l" t="t" r="r" b="b"/>
              <a:pathLst>
                <a:path w="1923" h="1820" extrusionOk="0">
                  <a:moveTo>
                    <a:pt x="1004" y="1"/>
                  </a:moveTo>
                  <a:cubicBezTo>
                    <a:pt x="780" y="1"/>
                    <a:pt x="552" y="83"/>
                    <a:pt x="368" y="267"/>
                  </a:cubicBezTo>
                  <a:cubicBezTo>
                    <a:pt x="1" y="618"/>
                    <a:pt x="17" y="1203"/>
                    <a:pt x="368" y="1553"/>
                  </a:cubicBezTo>
                  <a:cubicBezTo>
                    <a:pt x="552" y="1737"/>
                    <a:pt x="779" y="1819"/>
                    <a:pt x="1002" y="1819"/>
                  </a:cubicBezTo>
                  <a:cubicBezTo>
                    <a:pt x="1470" y="1819"/>
                    <a:pt x="1922" y="1456"/>
                    <a:pt x="1922" y="902"/>
                  </a:cubicBezTo>
                  <a:cubicBezTo>
                    <a:pt x="1922" y="360"/>
                    <a:pt x="1472" y="1"/>
                    <a:pt x="1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7304497" y="4329689"/>
              <a:ext cx="61590" cy="58322"/>
            </a:xfrm>
            <a:custGeom>
              <a:avLst/>
              <a:gdLst/>
              <a:ahLst/>
              <a:cxnLst/>
              <a:rect l="l" t="t" r="r" b="b"/>
              <a:pathLst>
                <a:path w="1922" h="1820" extrusionOk="0">
                  <a:moveTo>
                    <a:pt x="1000" y="1"/>
                  </a:moveTo>
                  <a:cubicBezTo>
                    <a:pt x="778" y="1"/>
                    <a:pt x="552" y="83"/>
                    <a:pt x="368" y="267"/>
                  </a:cubicBezTo>
                  <a:cubicBezTo>
                    <a:pt x="0" y="618"/>
                    <a:pt x="0" y="1203"/>
                    <a:pt x="368" y="1554"/>
                  </a:cubicBezTo>
                  <a:cubicBezTo>
                    <a:pt x="551" y="1737"/>
                    <a:pt x="778" y="1819"/>
                    <a:pt x="1001" y="1819"/>
                  </a:cubicBezTo>
                  <a:cubicBezTo>
                    <a:pt x="1469" y="1819"/>
                    <a:pt x="1922" y="1456"/>
                    <a:pt x="1922" y="902"/>
                  </a:cubicBezTo>
                  <a:cubicBezTo>
                    <a:pt x="1910" y="360"/>
                    <a:pt x="1464" y="1"/>
                    <a:pt x="10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7445847" y="4305911"/>
              <a:ext cx="61430" cy="58418"/>
            </a:xfrm>
            <a:custGeom>
              <a:avLst/>
              <a:gdLst/>
              <a:ahLst/>
              <a:cxnLst/>
              <a:rect l="l" t="t" r="r" b="b"/>
              <a:pathLst>
                <a:path w="1917" h="1823" extrusionOk="0">
                  <a:moveTo>
                    <a:pt x="1000" y="0"/>
                  </a:moveTo>
                  <a:cubicBezTo>
                    <a:pt x="778" y="0"/>
                    <a:pt x="552" y="84"/>
                    <a:pt x="368" y="274"/>
                  </a:cubicBezTo>
                  <a:cubicBezTo>
                    <a:pt x="0" y="625"/>
                    <a:pt x="0" y="1210"/>
                    <a:pt x="368" y="1560"/>
                  </a:cubicBezTo>
                  <a:cubicBezTo>
                    <a:pt x="549" y="1742"/>
                    <a:pt x="773" y="1823"/>
                    <a:pt x="993" y="1823"/>
                  </a:cubicBezTo>
                  <a:cubicBezTo>
                    <a:pt x="1463" y="1823"/>
                    <a:pt x="1916" y="1455"/>
                    <a:pt x="1905" y="909"/>
                  </a:cubicBezTo>
                  <a:cubicBezTo>
                    <a:pt x="1905" y="367"/>
                    <a:pt x="1462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19104" y="3220676"/>
              <a:ext cx="1577383" cy="1565334"/>
            </a:xfrm>
            <a:custGeom>
              <a:avLst/>
              <a:gdLst/>
              <a:ahLst/>
              <a:cxnLst/>
              <a:rect l="l" t="t" r="r" b="b"/>
              <a:pathLst>
                <a:path w="49224" h="48848" extrusionOk="0">
                  <a:moveTo>
                    <a:pt x="11822" y="0"/>
                  </a:moveTo>
                  <a:cubicBezTo>
                    <a:pt x="11529" y="0"/>
                    <a:pt x="11237" y="113"/>
                    <a:pt x="11011" y="339"/>
                  </a:cubicBezTo>
                  <a:lnTo>
                    <a:pt x="452" y="10948"/>
                  </a:lnTo>
                  <a:cubicBezTo>
                    <a:pt x="1" y="11416"/>
                    <a:pt x="1" y="12135"/>
                    <a:pt x="452" y="12586"/>
                  </a:cubicBezTo>
                  <a:lnTo>
                    <a:pt x="36592" y="48509"/>
                  </a:lnTo>
                  <a:cubicBezTo>
                    <a:pt x="36818" y="48735"/>
                    <a:pt x="37114" y="48848"/>
                    <a:pt x="37411" y="48848"/>
                  </a:cubicBezTo>
                  <a:cubicBezTo>
                    <a:pt x="37708" y="48848"/>
                    <a:pt x="38004" y="48735"/>
                    <a:pt x="38230" y="48509"/>
                  </a:cubicBezTo>
                  <a:lnTo>
                    <a:pt x="48773" y="37899"/>
                  </a:lnTo>
                  <a:cubicBezTo>
                    <a:pt x="49224" y="37448"/>
                    <a:pt x="49224" y="36713"/>
                    <a:pt x="48773" y="36262"/>
                  </a:cubicBezTo>
                  <a:lnTo>
                    <a:pt x="12632" y="339"/>
                  </a:lnTo>
                  <a:cubicBezTo>
                    <a:pt x="12407" y="113"/>
                    <a:pt x="12114" y="0"/>
                    <a:pt x="11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7502054" y="3701895"/>
              <a:ext cx="611483" cy="602863"/>
            </a:xfrm>
            <a:custGeom>
              <a:avLst/>
              <a:gdLst/>
              <a:ahLst/>
              <a:cxnLst/>
              <a:rect l="l" t="t" r="r" b="b"/>
              <a:pathLst>
                <a:path w="19082" h="18813" extrusionOk="0">
                  <a:moveTo>
                    <a:pt x="8113" y="1"/>
                  </a:moveTo>
                  <a:cubicBezTo>
                    <a:pt x="7814" y="1"/>
                    <a:pt x="7500" y="128"/>
                    <a:pt x="7252" y="376"/>
                  </a:cubicBezTo>
                  <a:lnTo>
                    <a:pt x="502" y="7160"/>
                  </a:lnTo>
                  <a:cubicBezTo>
                    <a:pt x="51" y="7611"/>
                    <a:pt x="1" y="8296"/>
                    <a:pt x="402" y="8697"/>
                  </a:cubicBezTo>
                  <a:lnTo>
                    <a:pt x="10310" y="18555"/>
                  </a:lnTo>
                  <a:cubicBezTo>
                    <a:pt x="10490" y="18728"/>
                    <a:pt x="10728" y="18813"/>
                    <a:pt x="10977" y="18813"/>
                  </a:cubicBezTo>
                  <a:cubicBezTo>
                    <a:pt x="11280" y="18813"/>
                    <a:pt x="11599" y="18686"/>
                    <a:pt x="11847" y="18438"/>
                  </a:cubicBezTo>
                  <a:lnTo>
                    <a:pt x="18581" y="11654"/>
                  </a:lnTo>
                  <a:cubicBezTo>
                    <a:pt x="19032" y="11203"/>
                    <a:pt x="19082" y="10518"/>
                    <a:pt x="18698" y="10117"/>
                  </a:cubicBezTo>
                  <a:lnTo>
                    <a:pt x="8773" y="259"/>
                  </a:lnTo>
                  <a:cubicBezTo>
                    <a:pt x="8592" y="86"/>
                    <a:pt x="8358" y="1"/>
                    <a:pt x="8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8242005" y="432699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0"/>
                  </a:moveTo>
                  <a:cubicBezTo>
                    <a:pt x="402" y="0"/>
                    <a:pt x="1" y="986"/>
                    <a:pt x="586" y="1554"/>
                  </a:cubicBezTo>
                  <a:cubicBezTo>
                    <a:pt x="761" y="1729"/>
                    <a:pt x="991" y="1817"/>
                    <a:pt x="1221" y="1817"/>
                  </a:cubicBezTo>
                  <a:cubicBezTo>
                    <a:pt x="1450" y="1817"/>
                    <a:pt x="1680" y="1729"/>
                    <a:pt x="1856" y="1554"/>
                  </a:cubicBezTo>
                  <a:cubicBezTo>
                    <a:pt x="2440" y="986"/>
                    <a:pt x="2023" y="0"/>
                    <a:pt x="1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124240" y="4445307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0" y="1"/>
                  </a:moveTo>
                  <a:cubicBezTo>
                    <a:pt x="401" y="1"/>
                    <a:pt x="0" y="987"/>
                    <a:pt x="585" y="1555"/>
                  </a:cubicBezTo>
                  <a:cubicBezTo>
                    <a:pt x="760" y="1730"/>
                    <a:pt x="990" y="1818"/>
                    <a:pt x="1222" y="1818"/>
                  </a:cubicBezTo>
                  <a:cubicBezTo>
                    <a:pt x="1454" y="1818"/>
                    <a:pt x="1688" y="1730"/>
                    <a:pt x="1871" y="1555"/>
                  </a:cubicBezTo>
                  <a:cubicBezTo>
                    <a:pt x="2439" y="987"/>
                    <a:pt x="2022" y="1"/>
                    <a:pt x="1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100655" y="430395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1"/>
                  </a:moveTo>
                  <a:cubicBezTo>
                    <a:pt x="402" y="1"/>
                    <a:pt x="1" y="986"/>
                    <a:pt x="586" y="1555"/>
                  </a:cubicBezTo>
                  <a:cubicBezTo>
                    <a:pt x="761" y="1730"/>
                    <a:pt x="991" y="1818"/>
                    <a:pt x="1221" y="1818"/>
                  </a:cubicBezTo>
                  <a:cubicBezTo>
                    <a:pt x="1450" y="1818"/>
                    <a:pt x="1680" y="1730"/>
                    <a:pt x="1855" y="1555"/>
                  </a:cubicBezTo>
                  <a:cubicBezTo>
                    <a:pt x="2440" y="986"/>
                    <a:pt x="2023" y="1"/>
                    <a:pt x="12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295909" y="3621430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06" y="0"/>
                  </a:moveTo>
                  <a:cubicBezTo>
                    <a:pt x="974" y="0"/>
                    <a:pt x="744" y="88"/>
                    <a:pt x="569" y="264"/>
                  </a:cubicBezTo>
                  <a:cubicBezTo>
                    <a:pt x="1" y="848"/>
                    <a:pt x="402" y="1818"/>
                    <a:pt x="1204" y="1818"/>
                  </a:cubicBezTo>
                  <a:cubicBezTo>
                    <a:pt x="2023" y="1818"/>
                    <a:pt x="2424" y="832"/>
                    <a:pt x="1855" y="264"/>
                  </a:cubicBezTo>
                  <a:cubicBezTo>
                    <a:pt x="1672" y="88"/>
                    <a:pt x="1438" y="0"/>
                    <a:pt x="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413194" y="3503088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2" y="1"/>
                  </a:moveTo>
                  <a:cubicBezTo>
                    <a:pt x="990" y="1"/>
                    <a:pt x="760" y="89"/>
                    <a:pt x="585" y="264"/>
                  </a:cubicBezTo>
                  <a:cubicBezTo>
                    <a:pt x="0" y="849"/>
                    <a:pt x="418" y="1818"/>
                    <a:pt x="1236" y="1818"/>
                  </a:cubicBezTo>
                  <a:cubicBezTo>
                    <a:pt x="2038" y="1818"/>
                    <a:pt x="2439" y="832"/>
                    <a:pt x="1871" y="264"/>
                  </a:cubicBezTo>
                  <a:cubicBezTo>
                    <a:pt x="1688" y="89"/>
                    <a:pt x="1454" y="1"/>
                    <a:pt x="1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7437259" y="3644439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12" y="1"/>
                  </a:moveTo>
                  <a:cubicBezTo>
                    <a:pt x="978" y="1"/>
                    <a:pt x="744" y="89"/>
                    <a:pt x="569" y="264"/>
                  </a:cubicBezTo>
                  <a:cubicBezTo>
                    <a:pt x="1" y="849"/>
                    <a:pt x="402" y="1818"/>
                    <a:pt x="1221" y="1818"/>
                  </a:cubicBezTo>
                  <a:cubicBezTo>
                    <a:pt x="2023" y="1818"/>
                    <a:pt x="2424" y="832"/>
                    <a:pt x="1856" y="264"/>
                  </a:cubicBezTo>
                  <a:cubicBezTo>
                    <a:pt x="1680" y="89"/>
                    <a:pt x="1446" y="1"/>
                    <a:pt x="1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720000" y="2258601"/>
            <a:ext cx="3481228" cy="2303176"/>
            <a:chOff x="720000" y="2258601"/>
            <a:chExt cx="3481228" cy="2303176"/>
          </a:xfrm>
        </p:grpSpPr>
        <p:grpSp>
          <p:nvGrpSpPr>
            <p:cNvPr id="554" name="Google Shape;554;p39"/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555" name="Google Shape;555;p39"/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avLst/>
                <a:gdLst/>
                <a:ahLst/>
                <a:cxnLst/>
                <a:rect l="l" t="t" r="r" b="b"/>
                <a:pathLst>
                  <a:path w="28628" h="51656" extrusionOk="0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2000" extrusionOk="0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chemeClr val="lt1">
                  <a:alpha val="459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avLst/>
                <a:gdLst/>
                <a:ahLst/>
                <a:cxnLst/>
                <a:rect l="l" t="t" r="r" b="b"/>
                <a:pathLst>
                  <a:path w="40125" h="38593" extrusionOk="0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22163" extrusionOk="0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9"/>
            <p:cNvSpPr/>
            <p:nvPr/>
          </p:nvSpPr>
          <p:spPr>
            <a:xfrm>
              <a:off x="962900" y="2853050"/>
              <a:ext cx="556925" cy="456390"/>
            </a:xfrm>
            <a:custGeom>
              <a:avLst/>
              <a:gdLst/>
              <a:ahLst/>
              <a:cxnLst/>
              <a:rect l="l" t="t" r="r" b="b"/>
              <a:pathLst>
                <a:path w="22175" h="18172" extrusionOk="0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40" name="Picture 39" descr="jav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2857502"/>
            <a:ext cx="2362200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/>
          <p:nvPr/>
        </p:nvSpPr>
        <p:spPr>
          <a:xfrm>
            <a:off x="1666138" y="1099825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5"/>
          <p:cNvSpPr/>
          <p:nvPr/>
        </p:nvSpPr>
        <p:spPr>
          <a:xfrm>
            <a:off x="1499788" y="1987613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5"/>
          <p:cNvSpPr/>
          <p:nvPr/>
        </p:nvSpPr>
        <p:spPr>
          <a:xfrm>
            <a:off x="1757416" y="2875413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5"/>
          <p:cNvSpPr/>
          <p:nvPr/>
        </p:nvSpPr>
        <p:spPr>
          <a:xfrm>
            <a:off x="2456916" y="3454486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45"/>
          <p:cNvGrpSpPr/>
          <p:nvPr/>
        </p:nvGrpSpPr>
        <p:grpSpPr>
          <a:xfrm>
            <a:off x="2489600" y="934706"/>
            <a:ext cx="2419225" cy="4892225"/>
            <a:chOff x="2489600" y="934706"/>
            <a:chExt cx="2419225" cy="4892225"/>
          </a:xfrm>
        </p:grpSpPr>
        <p:sp>
          <p:nvSpPr>
            <p:cNvPr id="801" name="Google Shape;801;p45"/>
            <p:cNvSpPr/>
            <p:nvPr/>
          </p:nvSpPr>
          <p:spPr>
            <a:xfrm>
              <a:off x="2489600" y="934706"/>
              <a:ext cx="2419225" cy="4892225"/>
            </a:xfrm>
            <a:custGeom>
              <a:avLst/>
              <a:gdLst/>
              <a:ahLst/>
              <a:cxnLst/>
              <a:rect l="l" t="t" r="r" b="b"/>
              <a:pathLst>
                <a:path w="96769" h="195689" extrusionOk="0">
                  <a:moveTo>
                    <a:pt x="48396" y="7631"/>
                  </a:moveTo>
                  <a:cubicBezTo>
                    <a:pt x="53453" y="7653"/>
                    <a:pt x="58488" y="8607"/>
                    <a:pt x="63190" y="10470"/>
                  </a:cubicBezTo>
                  <a:cubicBezTo>
                    <a:pt x="70731" y="13419"/>
                    <a:pt x="77229" y="18543"/>
                    <a:pt x="81842" y="25197"/>
                  </a:cubicBezTo>
                  <a:cubicBezTo>
                    <a:pt x="86589" y="31984"/>
                    <a:pt x="89139" y="40079"/>
                    <a:pt x="89117" y="48374"/>
                  </a:cubicBezTo>
                  <a:cubicBezTo>
                    <a:pt x="89117" y="70842"/>
                    <a:pt x="70864" y="89117"/>
                    <a:pt x="48396" y="89117"/>
                  </a:cubicBezTo>
                  <a:cubicBezTo>
                    <a:pt x="42341" y="89117"/>
                    <a:pt x="36353" y="87764"/>
                    <a:pt x="30897" y="85125"/>
                  </a:cubicBezTo>
                  <a:cubicBezTo>
                    <a:pt x="24065" y="81843"/>
                    <a:pt x="18254" y="76741"/>
                    <a:pt x="14129" y="70376"/>
                  </a:cubicBezTo>
                  <a:cubicBezTo>
                    <a:pt x="9893" y="63811"/>
                    <a:pt x="7653" y="56181"/>
                    <a:pt x="7653" y="48374"/>
                  </a:cubicBezTo>
                  <a:cubicBezTo>
                    <a:pt x="7653" y="25906"/>
                    <a:pt x="25928" y="7631"/>
                    <a:pt x="48396" y="7631"/>
                  </a:cubicBezTo>
                  <a:close/>
                  <a:moveTo>
                    <a:pt x="48396" y="1"/>
                  </a:moveTo>
                  <a:cubicBezTo>
                    <a:pt x="21714" y="1"/>
                    <a:pt x="1" y="21715"/>
                    <a:pt x="1" y="48374"/>
                  </a:cubicBezTo>
                  <a:cubicBezTo>
                    <a:pt x="1" y="67027"/>
                    <a:pt x="10980" y="84216"/>
                    <a:pt x="27969" y="92178"/>
                  </a:cubicBezTo>
                  <a:cubicBezTo>
                    <a:pt x="33115" y="94596"/>
                    <a:pt x="38637" y="96082"/>
                    <a:pt x="44293" y="96592"/>
                  </a:cubicBezTo>
                  <a:lnTo>
                    <a:pt x="45690" y="96703"/>
                  </a:lnTo>
                  <a:lnTo>
                    <a:pt x="45690" y="109256"/>
                  </a:lnTo>
                  <a:lnTo>
                    <a:pt x="43494" y="109256"/>
                  </a:lnTo>
                  <a:cubicBezTo>
                    <a:pt x="42363" y="109256"/>
                    <a:pt x="41454" y="110166"/>
                    <a:pt x="41454" y="111297"/>
                  </a:cubicBezTo>
                  <a:lnTo>
                    <a:pt x="41454" y="193648"/>
                  </a:lnTo>
                  <a:cubicBezTo>
                    <a:pt x="41454" y="194780"/>
                    <a:pt x="42363" y="195689"/>
                    <a:pt x="43494" y="195689"/>
                  </a:cubicBezTo>
                  <a:lnTo>
                    <a:pt x="53298" y="195689"/>
                  </a:lnTo>
                  <a:cubicBezTo>
                    <a:pt x="54407" y="195689"/>
                    <a:pt x="55338" y="194780"/>
                    <a:pt x="55338" y="193648"/>
                  </a:cubicBezTo>
                  <a:lnTo>
                    <a:pt x="55338" y="111297"/>
                  </a:lnTo>
                  <a:cubicBezTo>
                    <a:pt x="55338" y="110166"/>
                    <a:pt x="54407" y="109256"/>
                    <a:pt x="53298" y="109256"/>
                  </a:cubicBezTo>
                  <a:lnTo>
                    <a:pt x="51102" y="109256"/>
                  </a:lnTo>
                  <a:lnTo>
                    <a:pt x="51102" y="96703"/>
                  </a:lnTo>
                  <a:lnTo>
                    <a:pt x="52499" y="96592"/>
                  </a:lnTo>
                  <a:cubicBezTo>
                    <a:pt x="77318" y="94485"/>
                    <a:pt x="96769" y="73326"/>
                    <a:pt x="96769" y="48374"/>
                  </a:cubicBezTo>
                  <a:cubicBezTo>
                    <a:pt x="96769" y="28524"/>
                    <a:pt x="84814" y="10891"/>
                    <a:pt x="66317" y="3483"/>
                  </a:cubicBezTo>
                  <a:cubicBezTo>
                    <a:pt x="60617" y="1199"/>
                    <a:pt x="54540" y="1"/>
                    <a:pt x="4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3604125" y="3280731"/>
              <a:ext cx="187425" cy="429750"/>
            </a:xfrm>
            <a:custGeom>
              <a:avLst/>
              <a:gdLst/>
              <a:ahLst/>
              <a:cxnLst/>
              <a:rect l="l" t="t" r="r" b="b"/>
              <a:pathLst>
                <a:path w="7497" h="17190" extrusionOk="0">
                  <a:moveTo>
                    <a:pt x="0" y="1"/>
                  </a:moveTo>
                  <a:lnTo>
                    <a:pt x="0" y="17190"/>
                  </a:lnTo>
                  <a:lnTo>
                    <a:pt x="7497" y="17190"/>
                  </a:lnTo>
                  <a:lnTo>
                    <a:pt x="7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45"/>
          <p:cNvSpPr txBox="1">
            <a:spLocks noGrp="1"/>
          </p:cNvSpPr>
          <p:nvPr>
            <p:ph type="title"/>
          </p:nvPr>
        </p:nvSpPr>
        <p:spPr>
          <a:xfrm>
            <a:off x="4572000" y="642924"/>
            <a:ext cx="428628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Backend Framework</a:t>
            </a:r>
            <a:endParaRPr/>
          </a:p>
        </p:txBody>
      </p:sp>
      <p:sp>
        <p:nvSpPr>
          <p:cNvPr id="804" name="Google Shape;804;p45"/>
          <p:cNvSpPr txBox="1">
            <a:spLocks noGrp="1"/>
          </p:cNvSpPr>
          <p:nvPr>
            <p:ph type="subTitle" idx="1"/>
          </p:nvPr>
        </p:nvSpPr>
        <p:spPr>
          <a:xfrm>
            <a:off x="4929190" y="1714494"/>
            <a:ext cx="3494660" cy="314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000" dirty="0" smtClean="0"/>
              <a:t>  </a:t>
            </a:r>
            <a:r>
              <a:rPr lang="en-US" sz="2000" dirty="0" smtClean="0">
                <a:solidFill>
                  <a:schemeClr val="bg2"/>
                </a:solidFill>
              </a:rPr>
              <a:t>Structured </a:t>
            </a:r>
            <a:r>
              <a:rPr lang="en-US" sz="2000" dirty="0" smtClean="0">
                <a:solidFill>
                  <a:schemeClr val="bg2"/>
                </a:solidFill>
              </a:rPr>
              <a:t>Query </a:t>
            </a:r>
            <a:r>
              <a:rPr lang="en-US" sz="2000" dirty="0" smtClean="0">
                <a:solidFill>
                  <a:schemeClr val="bg2"/>
                </a:solidFill>
              </a:rPr>
              <a:t>Language</a:t>
            </a:r>
          </a:p>
          <a:p>
            <a:pPr marL="0" lvl="0" indent="0">
              <a:spcAft>
                <a:spcPts val="1600"/>
              </a:spcAft>
            </a:pPr>
            <a:endParaRPr sz="1200"/>
          </a:p>
        </p:txBody>
      </p:sp>
      <p:grpSp>
        <p:nvGrpSpPr>
          <p:cNvPr id="805" name="Google Shape;805;p45"/>
          <p:cNvGrpSpPr/>
          <p:nvPr/>
        </p:nvGrpSpPr>
        <p:grpSpPr>
          <a:xfrm>
            <a:off x="2621535" y="3641144"/>
            <a:ext cx="462161" cy="462161"/>
            <a:chOff x="2494029" y="3641144"/>
            <a:chExt cx="462161" cy="462161"/>
          </a:xfrm>
        </p:grpSpPr>
        <p:sp>
          <p:nvSpPr>
            <p:cNvPr id="806" name="Google Shape;806;p45"/>
            <p:cNvSpPr/>
            <p:nvPr/>
          </p:nvSpPr>
          <p:spPr>
            <a:xfrm>
              <a:off x="2650369" y="3715564"/>
              <a:ext cx="149449" cy="218517"/>
            </a:xfrm>
            <a:custGeom>
              <a:avLst/>
              <a:gdLst/>
              <a:ahLst/>
              <a:cxnLst/>
              <a:rect l="l" t="t" r="r" b="b"/>
              <a:pathLst>
                <a:path w="4663" h="6818" extrusionOk="0">
                  <a:moveTo>
                    <a:pt x="1" y="1"/>
                  </a:moveTo>
                  <a:lnTo>
                    <a:pt x="486" y="1304"/>
                  </a:lnTo>
                  <a:cubicBezTo>
                    <a:pt x="636" y="1671"/>
                    <a:pt x="703" y="2056"/>
                    <a:pt x="703" y="2457"/>
                  </a:cubicBezTo>
                  <a:lnTo>
                    <a:pt x="703" y="2490"/>
                  </a:lnTo>
                  <a:cubicBezTo>
                    <a:pt x="703" y="3275"/>
                    <a:pt x="987" y="4044"/>
                    <a:pt x="1521" y="4646"/>
                  </a:cubicBezTo>
                  <a:cubicBezTo>
                    <a:pt x="2039" y="5247"/>
                    <a:pt x="2323" y="6016"/>
                    <a:pt x="2323" y="6818"/>
                  </a:cubicBezTo>
                  <a:cubicBezTo>
                    <a:pt x="2340" y="6016"/>
                    <a:pt x="2624" y="5247"/>
                    <a:pt x="3142" y="4646"/>
                  </a:cubicBezTo>
                  <a:cubicBezTo>
                    <a:pt x="3677" y="4044"/>
                    <a:pt x="3961" y="3275"/>
                    <a:pt x="3961" y="2490"/>
                  </a:cubicBezTo>
                  <a:lnTo>
                    <a:pt x="3961" y="2457"/>
                  </a:lnTo>
                  <a:cubicBezTo>
                    <a:pt x="3961" y="2056"/>
                    <a:pt x="4028" y="1671"/>
                    <a:pt x="4161" y="1304"/>
                  </a:cubicBezTo>
                  <a:lnTo>
                    <a:pt x="4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2494029" y="3641144"/>
              <a:ext cx="462161" cy="462161"/>
            </a:xfrm>
            <a:custGeom>
              <a:avLst/>
              <a:gdLst/>
              <a:ahLst/>
              <a:cxnLst/>
              <a:rect l="l" t="t" r="r" b="b"/>
              <a:pathLst>
                <a:path w="14420" h="14420" extrusionOk="0">
                  <a:moveTo>
                    <a:pt x="2161" y="2088"/>
                  </a:moveTo>
                  <a:cubicBezTo>
                    <a:pt x="2345" y="2088"/>
                    <a:pt x="2534" y="2155"/>
                    <a:pt x="2690" y="2306"/>
                  </a:cubicBezTo>
                  <a:lnTo>
                    <a:pt x="3308" y="2941"/>
                  </a:lnTo>
                  <a:lnTo>
                    <a:pt x="3609" y="3342"/>
                  </a:lnTo>
                  <a:cubicBezTo>
                    <a:pt x="4127" y="4094"/>
                    <a:pt x="4428" y="4979"/>
                    <a:pt x="4411" y="5898"/>
                  </a:cubicBezTo>
                  <a:cubicBezTo>
                    <a:pt x="4411" y="6166"/>
                    <a:pt x="4445" y="6433"/>
                    <a:pt x="4495" y="6700"/>
                  </a:cubicBezTo>
                  <a:cubicBezTo>
                    <a:pt x="4094" y="6617"/>
                    <a:pt x="3726" y="6433"/>
                    <a:pt x="3425" y="6149"/>
                  </a:cubicBezTo>
                  <a:cubicBezTo>
                    <a:pt x="4060" y="5798"/>
                    <a:pt x="4144" y="4912"/>
                    <a:pt x="3576" y="4461"/>
                  </a:cubicBezTo>
                  <a:lnTo>
                    <a:pt x="2991" y="3993"/>
                  </a:lnTo>
                  <a:cubicBezTo>
                    <a:pt x="2757" y="3810"/>
                    <a:pt x="2490" y="3709"/>
                    <a:pt x="2206" y="3709"/>
                  </a:cubicBezTo>
                  <a:cubicBezTo>
                    <a:pt x="1754" y="3709"/>
                    <a:pt x="1404" y="3358"/>
                    <a:pt x="1404" y="2924"/>
                  </a:cubicBezTo>
                  <a:lnTo>
                    <a:pt x="1404" y="2841"/>
                  </a:lnTo>
                  <a:cubicBezTo>
                    <a:pt x="1404" y="2387"/>
                    <a:pt x="1772" y="2088"/>
                    <a:pt x="2161" y="2088"/>
                  </a:cubicBezTo>
                  <a:close/>
                  <a:moveTo>
                    <a:pt x="12259" y="2088"/>
                  </a:moveTo>
                  <a:cubicBezTo>
                    <a:pt x="12647" y="2088"/>
                    <a:pt x="13016" y="2387"/>
                    <a:pt x="13016" y="2841"/>
                  </a:cubicBezTo>
                  <a:lnTo>
                    <a:pt x="13016" y="2924"/>
                  </a:lnTo>
                  <a:cubicBezTo>
                    <a:pt x="13016" y="3358"/>
                    <a:pt x="12665" y="3709"/>
                    <a:pt x="12214" y="3709"/>
                  </a:cubicBezTo>
                  <a:cubicBezTo>
                    <a:pt x="11930" y="3709"/>
                    <a:pt x="11663" y="3810"/>
                    <a:pt x="11429" y="3993"/>
                  </a:cubicBezTo>
                  <a:lnTo>
                    <a:pt x="10844" y="4461"/>
                  </a:lnTo>
                  <a:cubicBezTo>
                    <a:pt x="10276" y="4912"/>
                    <a:pt x="10359" y="5798"/>
                    <a:pt x="10994" y="6149"/>
                  </a:cubicBezTo>
                  <a:cubicBezTo>
                    <a:pt x="10694" y="6433"/>
                    <a:pt x="10326" y="6617"/>
                    <a:pt x="9925" y="6700"/>
                  </a:cubicBezTo>
                  <a:cubicBezTo>
                    <a:pt x="9975" y="6433"/>
                    <a:pt x="9992" y="6166"/>
                    <a:pt x="9992" y="5898"/>
                  </a:cubicBezTo>
                  <a:cubicBezTo>
                    <a:pt x="9992" y="4979"/>
                    <a:pt x="10276" y="4094"/>
                    <a:pt x="10811" y="3342"/>
                  </a:cubicBezTo>
                  <a:lnTo>
                    <a:pt x="11111" y="2941"/>
                  </a:lnTo>
                  <a:lnTo>
                    <a:pt x="11729" y="2306"/>
                  </a:lnTo>
                  <a:cubicBezTo>
                    <a:pt x="11885" y="2155"/>
                    <a:pt x="12074" y="2088"/>
                    <a:pt x="12259" y="2088"/>
                  </a:cubicBezTo>
                  <a:close/>
                  <a:moveTo>
                    <a:pt x="3008" y="0"/>
                  </a:moveTo>
                  <a:cubicBezTo>
                    <a:pt x="1353" y="0"/>
                    <a:pt x="0" y="1353"/>
                    <a:pt x="0" y="3008"/>
                  </a:cubicBezTo>
                  <a:cubicBezTo>
                    <a:pt x="0" y="3826"/>
                    <a:pt x="318" y="4612"/>
                    <a:pt x="902" y="5180"/>
                  </a:cubicBezTo>
                  <a:lnTo>
                    <a:pt x="1337" y="5614"/>
                  </a:lnTo>
                  <a:cubicBezTo>
                    <a:pt x="1754" y="6032"/>
                    <a:pt x="2323" y="6266"/>
                    <a:pt x="2924" y="6266"/>
                  </a:cubicBezTo>
                  <a:cubicBezTo>
                    <a:pt x="3342" y="6784"/>
                    <a:pt x="3943" y="7118"/>
                    <a:pt x="4595" y="7185"/>
                  </a:cubicBezTo>
                  <a:cubicBezTo>
                    <a:pt x="4762" y="7770"/>
                    <a:pt x="5029" y="8321"/>
                    <a:pt x="5397" y="8805"/>
                  </a:cubicBezTo>
                  <a:lnTo>
                    <a:pt x="5631" y="9140"/>
                  </a:lnTo>
                  <a:cubicBezTo>
                    <a:pt x="6199" y="9892"/>
                    <a:pt x="6516" y="10810"/>
                    <a:pt x="6516" y="11763"/>
                  </a:cubicBezTo>
                  <a:lnTo>
                    <a:pt x="6516" y="14403"/>
                  </a:lnTo>
                  <a:lnTo>
                    <a:pt x="6968" y="14403"/>
                  </a:lnTo>
                  <a:lnTo>
                    <a:pt x="6968" y="11763"/>
                  </a:lnTo>
                  <a:cubicBezTo>
                    <a:pt x="6968" y="10710"/>
                    <a:pt x="6633" y="9691"/>
                    <a:pt x="5998" y="8856"/>
                  </a:cubicBezTo>
                  <a:lnTo>
                    <a:pt x="5765" y="8521"/>
                  </a:lnTo>
                  <a:cubicBezTo>
                    <a:pt x="5196" y="7770"/>
                    <a:pt x="4879" y="6851"/>
                    <a:pt x="4879" y="5898"/>
                  </a:cubicBezTo>
                  <a:cubicBezTo>
                    <a:pt x="4879" y="4879"/>
                    <a:pt x="4562" y="3893"/>
                    <a:pt x="3977" y="3074"/>
                  </a:cubicBezTo>
                  <a:lnTo>
                    <a:pt x="3676" y="2657"/>
                  </a:lnTo>
                  <a:cubicBezTo>
                    <a:pt x="3676" y="2640"/>
                    <a:pt x="3659" y="2623"/>
                    <a:pt x="3659" y="2623"/>
                  </a:cubicBezTo>
                  <a:lnTo>
                    <a:pt x="3008" y="1988"/>
                  </a:lnTo>
                  <a:cubicBezTo>
                    <a:pt x="2758" y="1738"/>
                    <a:pt x="2451" y="1626"/>
                    <a:pt x="2151" y="1626"/>
                  </a:cubicBezTo>
                  <a:cubicBezTo>
                    <a:pt x="1529" y="1626"/>
                    <a:pt x="936" y="2108"/>
                    <a:pt x="936" y="2841"/>
                  </a:cubicBezTo>
                  <a:lnTo>
                    <a:pt x="936" y="2924"/>
                  </a:lnTo>
                  <a:cubicBezTo>
                    <a:pt x="936" y="3609"/>
                    <a:pt x="1504" y="4177"/>
                    <a:pt x="2189" y="4177"/>
                  </a:cubicBezTo>
                  <a:cubicBezTo>
                    <a:pt x="2373" y="4177"/>
                    <a:pt x="2556" y="4244"/>
                    <a:pt x="2690" y="4361"/>
                  </a:cubicBezTo>
                  <a:lnTo>
                    <a:pt x="3275" y="4829"/>
                  </a:lnTo>
                  <a:cubicBezTo>
                    <a:pt x="3693" y="5146"/>
                    <a:pt x="3459" y="5815"/>
                    <a:pt x="2941" y="5815"/>
                  </a:cubicBezTo>
                  <a:cubicBezTo>
                    <a:pt x="2456" y="5815"/>
                    <a:pt x="2005" y="5614"/>
                    <a:pt x="1654" y="5280"/>
                  </a:cubicBezTo>
                  <a:lnTo>
                    <a:pt x="1220" y="4846"/>
                  </a:lnTo>
                  <a:cubicBezTo>
                    <a:pt x="735" y="4361"/>
                    <a:pt x="468" y="3693"/>
                    <a:pt x="468" y="3008"/>
                  </a:cubicBezTo>
                  <a:cubicBezTo>
                    <a:pt x="468" y="1604"/>
                    <a:pt x="1604" y="468"/>
                    <a:pt x="3008" y="468"/>
                  </a:cubicBezTo>
                  <a:lnTo>
                    <a:pt x="3158" y="468"/>
                  </a:lnTo>
                  <a:cubicBezTo>
                    <a:pt x="3626" y="468"/>
                    <a:pt x="4094" y="602"/>
                    <a:pt x="4511" y="852"/>
                  </a:cubicBezTo>
                  <a:cubicBezTo>
                    <a:pt x="5338" y="1370"/>
                    <a:pt x="6274" y="1629"/>
                    <a:pt x="7210" y="1629"/>
                  </a:cubicBezTo>
                  <a:cubicBezTo>
                    <a:pt x="8146" y="1629"/>
                    <a:pt x="9081" y="1370"/>
                    <a:pt x="9908" y="852"/>
                  </a:cubicBezTo>
                  <a:cubicBezTo>
                    <a:pt x="10309" y="602"/>
                    <a:pt x="10777" y="468"/>
                    <a:pt x="11262" y="468"/>
                  </a:cubicBezTo>
                  <a:lnTo>
                    <a:pt x="11412" y="468"/>
                  </a:lnTo>
                  <a:cubicBezTo>
                    <a:pt x="12816" y="468"/>
                    <a:pt x="13952" y="1604"/>
                    <a:pt x="13952" y="3008"/>
                  </a:cubicBezTo>
                  <a:cubicBezTo>
                    <a:pt x="13952" y="3693"/>
                    <a:pt x="13684" y="4361"/>
                    <a:pt x="13183" y="4846"/>
                  </a:cubicBezTo>
                  <a:lnTo>
                    <a:pt x="12749" y="5280"/>
                  </a:lnTo>
                  <a:cubicBezTo>
                    <a:pt x="12415" y="5614"/>
                    <a:pt x="11963" y="5815"/>
                    <a:pt x="11479" y="5815"/>
                  </a:cubicBezTo>
                  <a:cubicBezTo>
                    <a:pt x="10961" y="5815"/>
                    <a:pt x="10727" y="5146"/>
                    <a:pt x="11128" y="4829"/>
                  </a:cubicBezTo>
                  <a:lnTo>
                    <a:pt x="11713" y="4361"/>
                  </a:lnTo>
                  <a:cubicBezTo>
                    <a:pt x="11863" y="4244"/>
                    <a:pt x="12030" y="4177"/>
                    <a:pt x="12214" y="4177"/>
                  </a:cubicBezTo>
                  <a:cubicBezTo>
                    <a:pt x="12916" y="4177"/>
                    <a:pt x="13484" y="3609"/>
                    <a:pt x="13484" y="2924"/>
                  </a:cubicBezTo>
                  <a:lnTo>
                    <a:pt x="13484" y="2841"/>
                  </a:lnTo>
                  <a:cubicBezTo>
                    <a:pt x="13484" y="2108"/>
                    <a:pt x="12883" y="1626"/>
                    <a:pt x="12256" y="1626"/>
                  </a:cubicBezTo>
                  <a:cubicBezTo>
                    <a:pt x="11954" y="1626"/>
                    <a:pt x="11645" y="1738"/>
                    <a:pt x="11395" y="1988"/>
                  </a:cubicBezTo>
                  <a:lnTo>
                    <a:pt x="10760" y="2623"/>
                  </a:lnTo>
                  <a:cubicBezTo>
                    <a:pt x="10760" y="2640"/>
                    <a:pt x="10744" y="2640"/>
                    <a:pt x="10744" y="2657"/>
                  </a:cubicBezTo>
                  <a:lnTo>
                    <a:pt x="10443" y="3074"/>
                  </a:lnTo>
                  <a:cubicBezTo>
                    <a:pt x="9841" y="3893"/>
                    <a:pt x="9524" y="4879"/>
                    <a:pt x="9524" y="5898"/>
                  </a:cubicBezTo>
                  <a:cubicBezTo>
                    <a:pt x="9524" y="6851"/>
                    <a:pt x="9223" y="7770"/>
                    <a:pt x="8655" y="8538"/>
                  </a:cubicBezTo>
                  <a:lnTo>
                    <a:pt x="8404" y="8856"/>
                  </a:lnTo>
                  <a:cubicBezTo>
                    <a:pt x="7786" y="9691"/>
                    <a:pt x="7435" y="10710"/>
                    <a:pt x="7435" y="11763"/>
                  </a:cubicBezTo>
                  <a:lnTo>
                    <a:pt x="7435" y="14420"/>
                  </a:lnTo>
                  <a:lnTo>
                    <a:pt x="7903" y="14420"/>
                  </a:lnTo>
                  <a:lnTo>
                    <a:pt x="7903" y="11763"/>
                  </a:lnTo>
                  <a:cubicBezTo>
                    <a:pt x="7903" y="10810"/>
                    <a:pt x="8221" y="9892"/>
                    <a:pt x="8789" y="9140"/>
                  </a:cubicBezTo>
                  <a:lnTo>
                    <a:pt x="9023" y="8805"/>
                  </a:lnTo>
                  <a:cubicBezTo>
                    <a:pt x="9390" y="8321"/>
                    <a:pt x="9658" y="7770"/>
                    <a:pt x="9825" y="7185"/>
                  </a:cubicBezTo>
                  <a:cubicBezTo>
                    <a:pt x="10476" y="7118"/>
                    <a:pt x="11078" y="6784"/>
                    <a:pt x="11496" y="6266"/>
                  </a:cubicBezTo>
                  <a:cubicBezTo>
                    <a:pt x="12097" y="6266"/>
                    <a:pt x="12665" y="6032"/>
                    <a:pt x="13083" y="5614"/>
                  </a:cubicBezTo>
                  <a:lnTo>
                    <a:pt x="13517" y="5180"/>
                  </a:lnTo>
                  <a:cubicBezTo>
                    <a:pt x="14085" y="4595"/>
                    <a:pt x="14420" y="3826"/>
                    <a:pt x="14420" y="3008"/>
                  </a:cubicBezTo>
                  <a:cubicBezTo>
                    <a:pt x="14420" y="1337"/>
                    <a:pt x="13066" y="0"/>
                    <a:pt x="11395" y="0"/>
                  </a:cubicBezTo>
                  <a:lnTo>
                    <a:pt x="11262" y="0"/>
                  </a:lnTo>
                  <a:cubicBezTo>
                    <a:pt x="10694" y="0"/>
                    <a:pt x="10142" y="150"/>
                    <a:pt x="9658" y="451"/>
                  </a:cubicBezTo>
                  <a:cubicBezTo>
                    <a:pt x="8906" y="927"/>
                    <a:pt x="8054" y="1165"/>
                    <a:pt x="7201" y="1165"/>
                  </a:cubicBezTo>
                  <a:cubicBezTo>
                    <a:pt x="6349" y="1165"/>
                    <a:pt x="5497" y="927"/>
                    <a:pt x="4745" y="451"/>
                  </a:cubicBezTo>
                  <a:cubicBezTo>
                    <a:pt x="4277" y="150"/>
                    <a:pt x="3726" y="0"/>
                    <a:pt x="3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2643414" y="3712904"/>
              <a:ext cx="163359" cy="225985"/>
            </a:xfrm>
            <a:custGeom>
              <a:avLst/>
              <a:gdLst/>
              <a:ahLst/>
              <a:cxnLst/>
              <a:rect l="l" t="t" r="r" b="b"/>
              <a:pathLst>
                <a:path w="5097" h="7051" extrusionOk="0">
                  <a:moveTo>
                    <a:pt x="435" y="0"/>
                  </a:moveTo>
                  <a:lnTo>
                    <a:pt x="1" y="167"/>
                  </a:lnTo>
                  <a:lnTo>
                    <a:pt x="485" y="1470"/>
                  </a:lnTo>
                  <a:cubicBezTo>
                    <a:pt x="619" y="1805"/>
                    <a:pt x="686" y="2172"/>
                    <a:pt x="686" y="2540"/>
                  </a:cubicBezTo>
                  <a:lnTo>
                    <a:pt x="686" y="2573"/>
                  </a:lnTo>
                  <a:cubicBezTo>
                    <a:pt x="686" y="3425"/>
                    <a:pt x="1003" y="4244"/>
                    <a:pt x="1555" y="4879"/>
                  </a:cubicBezTo>
                  <a:cubicBezTo>
                    <a:pt x="2039" y="5447"/>
                    <a:pt x="2323" y="6165"/>
                    <a:pt x="2323" y="6901"/>
                  </a:cubicBezTo>
                  <a:lnTo>
                    <a:pt x="2323" y="7051"/>
                  </a:lnTo>
                  <a:lnTo>
                    <a:pt x="2774" y="7051"/>
                  </a:lnTo>
                  <a:lnTo>
                    <a:pt x="2774" y="6901"/>
                  </a:lnTo>
                  <a:cubicBezTo>
                    <a:pt x="2774" y="6165"/>
                    <a:pt x="3042" y="5447"/>
                    <a:pt x="3543" y="4879"/>
                  </a:cubicBezTo>
                  <a:cubicBezTo>
                    <a:pt x="4094" y="4244"/>
                    <a:pt x="4412" y="3425"/>
                    <a:pt x="4412" y="2573"/>
                  </a:cubicBezTo>
                  <a:lnTo>
                    <a:pt x="4412" y="2540"/>
                  </a:lnTo>
                  <a:cubicBezTo>
                    <a:pt x="4412" y="2172"/>
                    <a:pt x="4479" y="1805"/>
                    <a:pt x="4596" y="1470"/>
                  </a:cubicBezTo>
                  <a:lnTo>
                    <a:pt x="5097" y="167"/>
                  </a:lnTo>
                  <a:lnTo>
                    <a:pt x="4662" y="0"/>
                  </a:lnTo>
                  <a:lnTo>
                    <a:pt x="4161" y="1303"/>
                  </a:lnTo>
                  <a:cubicBezTo>
                    <a:pt x="4011" y="1704"/>
                    <a:pt x="3944" y="2122"/>
                    <a:pt x="3944" y="2540"/>
                  </a:cubicBezTo>
                  <a:lnTo>
                    <a:pt x="3944" y="2573"/>
                  </a:lnTo>
                  <a:cubicBezTo>
                    <a:pt x="3944" y="3308"/>
                    <a:pt x="3677" y="4027"/>
                    <a:pt x="3192" y="4578"/>
                  </a:cubicBezTo>
                  <a:cubicBezTo>
                    <a:pt x="2908" y="4896"/>
                    <a:pt x="2691" y="5246"/>
                    <a:pt x="2540" y="5647"/>
                  </a:cubicBezTo>
                  <a:cubicBezTo>
                    <a:pt x="2407" y="5246"/>
                    <a:pt x="2190" y="4896"/>
                    <a:pt x="1906" y="4578"/>
                  </a:cubicBezTo>
                  <a:cubicBezTo>
                    <a:pt x="1421" y="4027"/>
                    <a:pt x="1154" y="3308"/>
                    <a:pt x="1154" y="2573"/>
                  </a:cubicBezTo>
                  <a:lnTo>
                    <a:pt x="1154" y="2540"/>
                  </a:lnTo>
                  <a:cubicBezTo>
                    <a:pt x="1154" y="2122"/>
                    <a:pt x="1070" y="1704"/>
                    <a:pt x="936" y="1303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5"/>
          <p:cNvGrpSpPr/>
          <p:nvPr/>
        </p:nvGrpSpPr>
        <p:grpSpPr>
          <a:xfrm>
            <a:off x="3098884" y="1501750"/>
            <a:ext cx="1200657" cy="1165851"/>
            <a:chOff x="2984009" y="1618500"/>
            <a:chExt cx="1200657" cy="1165851"/>
          </a:xfrm>
        </p:grpSpPr>
        <p:sp>
          <p:nvSpPr>
            <p:cNvPr id="810" name="Google Shape;810;p45"/>
            <p:cNvSpPr/>
            <p:nvPr/>
          </p:nvSpPr>
          <p:spPr>
            <a:xfrm>
              <a:off x="3470240" y="1630840"/>
              <a:ext cx="228164" cy="532318"/>
            </a:xfrm>
            <a:custGeom>
              <a:avLst/>
              <a:gdLst/>
              <a:ahLst/>
              <a:cxnLst/>
              <a:rect l="l" t="t" r="r" b="b"/>
              <a:pathLst>
                <a:path w="7119" h="16609" extrusionOk="0">
                  <a:moveTo>
                    <a:pt x="2373" y="0"/>
                  </a:moveTo>
                  <a:lnTo>
                    <a:pt x="2373" y="10677"/>
                  </a:lnTo>
                  <a:lnTo>
                    <a:pt x="1" y="13651"/>
                  </a:lnTo>
                  <a:lnTo>
                    <a:pt x="586" y="16609"/>
                  </a:lnTo>
                  <a:lnTo>
                    <a:pt x="3560" y="13050"/>
                  </a:lnTo>
                  <a:lnTo>
                    <a:pt x="6517" y="16609"/>
                  </a:lnTo>
                  <a:lnTo>
                    <a:pt x="7119" y="13651"/>
                  </a:lnTo>
                  <a:lnTo>
                    <a:pt x="4746" y="10677"/>
                  </a:lnTo>
                  <a:lnTo>
                    <a:pt x="47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2984009" y="1618500"/>
              <a:ext cx="1200657" cy="1165851"/>
            </a:xfrm>
            <a:custGeom>
              <a:avLst/>
              <a:gdLst/>
              <a:ahLst/>
              <a:cxnLst/>
              <a:rect l="l" t="t" r="r" b="b"/>
              <a:pathLst>
                <a:path w="37462" h="36376" extrusionOk="0">
                  <a:moveTo>
                    <a:pt x="19533" y="4930"/>
                  </a:moveTo>
                  <a:lnTo>
                    <a:pt x="19533" y="6534"/>
                  </a:lnTo>
                  <a:lnTo>
                    <a:pt x="17929" y="6534"/>
                  </a:lnTo>
                  <a:lnTo>
                    <a:pt x="17929" y="4930"/>
                  </a:lnTo>
                  <a:close/>
                  <a:moveTo>
                    <a:pt x="19533" y="7303"/>
                  </a:moveTo>
                  <a:lnTo>
                    <a:pt x="19533" y="8907"/>
                  </a:lnTo>
                  <a:lnTo>
                    <a:pt x="17929" y="8907"/>
                  </a:lnTo>
                  <a:lnTo>
                    <a:pt x="17929" y="7303"/>
                  </a:lnTo>
                  <a:close/>
                  <a:moveTo>
                    <a:pt x="19533" y="9675"/>
                  </a:moveTo>
                  <a:lnTo>
                    <a:pt x="19533" y="11079"/>
                  </a:lnTo>
                  <a:cubicBezTo>
                    <a:pt x="19533" y="11162"/>
                    <a:pt x="19566" y="11246"/>
                    <a:pt x="19616" y="11313"/>
                  </a:cubicBezTo>
                  <a:lnTo>
                    <a:pt x="21705" y="13936"/>
                  </a:lnTo>
                  <a:lnTo>
                    <a:pt x="21321" y="15958"/>
                  </a:lnTo>
                  <a:lnTo>
                    <a:pt x="19031" y="13201"/>
                  </a:lnTo>
                  <a:cubicBezTo>
                    <a:pt x="18948" y="13117"/>
                    <a:pt x="18839" y="13075"/>
                    <a:pt x="18731" y="13075"/>
                  </a:cubicBezTo>
                  <a:cubicBezTo>
                    <a:pt x="18622" y="13075"/>
                    <a:pt x="18514" y="13117"/>
                    <a:pt x="18430" y="13201"/>
                  </a:cubicBezTo>
                  <a:lnTo>
                    <a:pt x="16141" y="15958"/>
                  </a:lnTo>
                  <a:lnTo>
                    <a:pt x="15740" y="13936"/>
                  </a:lnTo>
                  <a:lnTo>
                    <a:pt x="17845" y="11313"/>
                  </a:lnTo>
                  <a:cubicBezTo>
                    <a:pt x="17895" y="11246"/>
                    <a:pt x="17929" y="11162"/>
                    <a:pt x="17929" y="11062"/>
                  </a:cubicBezTo>
                  <a:lnTo>
                    <a:pt x="17929" y="9675"/>
                  </a:lnTo>
                  <a:close/>
                  <a:moveTo>
                    <a:pt x="11730" y="10260"/>
                  </a:moveTo>
                  <a:lnTo>
                    <a:pt x="11546" y="11045"/>
                  </a:lnTo>
                  <a:cubicBezTo>
                    <a:pt x="10995" y="13585"/>
                    <a:pt x="9742" y="15907"/>
                    <a:pt x="7920" y="17762"/>
                  </a:cubicBezTo>
                  <a:lnTo>
                    <a:pt x="8472" y="18314"/>
                  </a:lnTo>
                  <a:cubicBezTo>
                    <a:pt x="8990" y="17779"/>
                    <a:pt x="9457" y="17211"/>
                    <a:pt x="9892" y="16609"/>
                  </a:cubicBezTo>
                  <a:lnTo>
                    <a:pt x="10009" y="16425"/>
                  </a:lnTo>
                  <a:lnTo>
                    <a:pt x="11813" y="17779"/>
                  </a:lnTo>
                  <a:lnTo>
                    <a:pt x="12265" y="17161"/>
                  </a:lnTo>
                  <a:lnTo>
                    <a:pt x="10427" y="15791"/>
                  </a:lnTo>
                  <a:lnTo>
                    <a:pt x="10527" y="15623"/>
                  </a:lnTo>
                  <a:cubicBezTo>
                    <a:pt x="11362" y="14253"/>
                    <a:pt x="11947" y="12766"/>
                    <a:pt x="12298" y="11212"/>
                  </a:cubicBezTo>
                  <a:lnTo>
                    <a:pt x="12498" y="10327"/>
                  </a:lnTo>
                  <a:lnTo>
                    <a:pt x="12716" y="10377"/>
                  </a:lnTo>
                  <a:cubicBezTo>
                    <a:pt x="13735" y="10661"/>
                    <a:pt x="14503" y="11496"/>
                    <a:pt x="14687" y="12516"/>
                  </a:cubicBezTo>
                  <a:lnTo>
                    <a:pt x="15974" y="19182"/>
                  </a:lnTo>
                  <a:lnTo>
                    <a:pt x="14771" y="20034"/>
                  </a:lnTo>
                  <a:cubicBezTo>
                    <a:pt x="13050" y="21271"/>
                    <a:pt x="10978" y="21939"/>
                    <a:pt x="8856" y="21956"/>
                  </a:cubicBezTo>
                  <a:lnTo>
                    <a:pt x="8856" y="22725"/>
                  </a:lnTo>
                  <a:cubicBezTo>
                    <a:pt x="9625" y="22725"/>
                    <a:pt x="10393" y="22624"/>
                    <a:pt x="11145" y="22474"/>
                  </a:cubicBezTo>
                  <a:lnTo>
                    <a:pt x="11529" y="22390"/>
                  </a:lnTo>
                  <a:lnTo>
                    <a:pt x="10744" y="24379"/>
                  </a:lnTo>
                  <a:lnTo>
                    <a:pt x="11446" y="24663"/>
                  </a:lnTo>
                  <a:lnTo>
                    <a:pt x="12482" y="22090"/>
                  </a:lnTo>
                  <a:lnTo>
                    <a:pt x="12565" y="22056"/>
                  </a:lnTo>
                  <a:cubicBezTo>
                    <a:pt x="13501" y="21705"/>
                    <a:pt x="14403" y="21238"/>
                    <a:pt x="15205" y="20669"/>
                  </a:cubicBezTo>
                  <a:lnTo>
                    <a:pt x="16124" y="20001"/>
                  </a:lnTo>
                  <a:lnTo>
                    <a:pt x="16759" y="23309"/>
                  </a:lnTo>
                  <a:cubicBezTo>
                    <a:pt x="17026" y="24663"/>
                    <a:pt x="17160" y="26050"/>
                    <a:pt x="17160" y="27420"/>
                  </a:cubicBezTo>
                  <a:cubicBezTo>
                    <a:pt x="17160" y="29324"/>
                    <a:pt x="15623" y="30862"/>
                    <a:pt x="13718" y="30862"/>
                  </a:cubicBezTo>
                  <a:cubicBezTo>
                    <a:pt x="12281" y="30862"/>
                    <a:pt x="10928" y="31597"/>
                    <a:pt x="10159" y="32833"/>
                  </a:cubicBezTo>
                  <a:lnTo>
                    <a:pt x="9441" y="33986"/>
                  </a:lnTo>
                  <a:cubicBezTo>
                    <a:pt x="8806" y="35005"/>
                    <a:pt x="7720" y="35607"/>
                    <a:pt x="6533" y="35607"/>
                  </a:cubicBezTo>
                  <a:lnTo>
                    <a:pt x="5197" y="35607"/>
                  </a:lnTo>
                  <a:cubicBezTo>
                    <a:pt x="2707" y="35607"/>
                    <a:pt x="853" y="33284"/>
                    <a:pt x="1404" y="30862"/>
                  </a:cubicBezTo>
                  <a:lnTo>
                    <a:pt x="1738" y="29408"/>
                  </a:lnTo>
                  <a:lnTo>
                    <a:pt x="3793" y="30444"/>
                  </a:lnTo>
                  <a:cubicBezTo>
                    <a:pt x="5180" y="31129"/>
                    <a:pt x="6300" y="32232"/>
                    <a:pt x="7018" y="33602"/>
                  </a:cubicBezTo>
                  <a:lnTo>
                    <a:pt x="7703" y="33251"/>
                  </a:lnTo>
                  <a:cubicBezTo>
                    <a:pt x="7419" y="32700"/>
                    <a:pt x="7068" y="32182"/>
                    <a:pt x="6650" y="31714"/>
                  </a:cubicBezTo>
                  <a:lnTo>
                    <a:pt x="6517" y="31547"/>
                  </a:lnTo>
                  <a:lnTo>
                    <a:pt x="8706" y="29893"/>
                  </a:lnTo>
                  <a:lnTo>
                    <a:pt x="8238" y="29274"/>
                  </a:lnTo>
                  <a:lnTo>
                    <a:pt x="5965" y="30995"/>
                  </a:lnTo>
                  <a:lnTo>
                    <a:pt x="5832" y="30878"/>
                  </a:lnTo>
                  <a:cubicBezTo>
                    <a:pt x="5314" y="30444"/>
                    <a:pt x="4746" y="30060"/>
                    <a:pt x="4144" y="29742"/>
                  </a:cubicBezTo>
                  <a:lnTo>
                    <a:pt x="1922" y="28639"/>
                  </a:lnTo>
                  <a:lnTo>
                    <a:pt x="2273" y="27069"/>
                  </a:lnTo>
                  <a:cubicBezTo>
                    <a:pt x="3576" y="21338"/>
                    <a:pt x="6149" y="15958"/>
                    <a:pt x="9775" y="11329"/>
                  </a:cubicBezTo>
                  <a:cubicBezTo>
                    <a:pt x="10193" y="10811"/>
                    <a:pt x="10761" y="10461"/>
                    <a:pt x="11412" y="10327"/>
                  </a:cubicBezTo>
                  <a:lnTo>
                    <a:pt x="11730" y="10260"/>
                  </a:lnTo>
                  <a:close/>
                  <a:moveTo>
                    <a:pt x="25732" y="10260"/>
                  </a:moveTo>
                  <a:lnTo>
                    <a:pt x="26049" y="10327"/>
                  </a:lnTo>
                  <a:cubicBezTo>
                    <a:pt x="26701" y="10461"/>
                    <a:pt x="27286" y="10811"/>
                    <a:pt x="27687" y="11329"/>
                  </a:cubicBezTo>
                  <a:cubicBezTo>
                    <a:pt x="31312" y="15958"/>
                    <a:pt x="33885" y="21338"/>
                    <a:pt x="35189" y="27069"/>
                  </a:cubicBezTo>
                  <a:lnTo>
                    <a:pt x="35540" y="28639"/>
                  </a:lnTo>
                  <a:lnTo>
                    <a:pt x="33317" y="29742"/>
                  </a:lnTo>
                  <a:cubicBezTo>
                    <a:pt x="32716" y="30060"/>
                    <a:pt x="32148" y="30444"/>
                    <a:pt x="31630" y="30878"/>
                  </a:cubicBezTo>
                  <a:lnTo>
                    <a:pt x="31496" y="30995"/>
                  </a:lnTo>
                  <a:lnTo>
                    <a:pt x="29224" y="29274"/>
                  </a:lnTo>
                  <a:lnTo>
                    <a:pt x="28756" y="29893"/>
                  </a:lnTo>
                  <a:lnTo>
                    <a:pt x="30945" y="31547"/>
                  </a:lnTo>
                  <a:lnTo>
                    <a:pt x="30811" y="31714"/>
                  </a:lnTo>
                  <a:cubicBezTo>
                    <a:pt x="30393" y="32182"/>
                    <a:pt x="30042" y="32700"/>
                    <a:pt x="29758" y="33251"/>
                  </a:cubicBezTo>
                  <a:lnTo>
                    <a:pt x="30443" y="33602"/>
                  </a:lnTo>
                  <a:cubicBezTo>
                    <a:pt x="31162" y="32232"/>
                    <a:pt x="32281" y="31129"/>
                    <a:pt x="33668" y="30444"/>
                  </a:cubicBezTo>
                  <a:lnTo>
                    <a:pt x="35723" y="29408"/>
                  </a:lnTo>
                  <a:lnTo>
                    <a:pt x="36058" y="30862"/>
                  </a:lnTo>
                  <a:cubicBezTo>
                    <a:pt x="36609" y="33284"/>
                    <a:pt x="34754" y="35607"/>
                    <a:pt x="32265" y="35607"/>
                  </a:cubicBezTo>
                  <a:lnTo>
                    <a:pt x="30928" y="35607"/>
                  </a:lnTo>
                  <a:cubicBezTo>
                    <a:pt x="29742" y="35607"/>
                    <a:pt x="28639" y="35005"/>
                    <a:pt x="28021" y="33986"/>
                  </a:cubicBezTo>
                  <a:lnTo>
                    <a:pt x="27302" y="32833"/>
                  </a:lnTo>
                  <a:cubicBezTo>
                    <a:pt x="26534" y="31597"/>
                    <a:pt x="25180" y="30862"/>
                    <a:pt x="23727" y="30862"/>
                  </a:cubicBezTo>
                  <a:cubicBezTo>
                    <a:pt x="21839" y="30862"/>
                    <a:pt x="20301" y="29324"/>
                    <a:pt x="20301" y="27420"/>
                  </a:cubicBezTo>
                  <a:cubicBezTo>
                    <a:pt x="20301" y="26050"/>
                    <a:pt x="20435" y="24663"/>
                    <a:pt x="20686" y="23309"/>
                  </a:cubicBezTo>
                  <a:lnTo>
                    <a:pt x="21321" y="20001"/>
                  </a:lnTo>
                  <a:lnTo>
                    <a:pt x="22256" y="20669"/>
                  </a:lnTo>
                  <a:cubicBezTo>
                    <a:pt x="23058" y="21238"/>
                    <a:pt x="23944" y="21705"/>
                    <a:pt x="24896" y="22056"/>
                  </a:cubicBezTo>
                  <a:lnTo>
                    <a:pt x="24980" y="22090"/>
                  </a:lnTo>
                  <a:lnTo>
                    <a:pt x="26016" y="24663"/>
                  </a:lnTo>
                  <a:lnTo>
                    <a:pt x="26717" y="24379"/>
                  </a:lnTo>
                  <a:lnTo>
                    <a:pt x="25932" y="22390"/>
                  </a:lnTo>
                  <a:lnTo>
                    <a:pt x="26316" y="22474"/>
                  </a:lnTo>
                  <a:cubicBezTo>
                    <a:pt x="27068" y="22641"/>
                    <a:pt x="27837" y="22725"/>
                    <a:pt x="28605" y="22725"/>
                  </a:cubicBezTo>
                  <a:lnTo>
                    <a:pt x="28605" y="21956"/>
                  </a:lnTo>
                  <a:cubicBezTo>
                    <a:pt x="26484" y="21939"/>
                    <a:pt x="24412" y="21271"/>
                    <a:pt x="22691" y="20034"/>
                  </a:cubicBezTo>
                  <a:lnTo>
                    <a:pt x="21488" y="19182"/>
                  </a:lnTo>
                  <a:lnTo>
                    <a:pt x="22774" y="12516"/>
                  </a:lnTo>
                  <a:cubicBezTo>
                    <a:pt x="22975" y="11496"/>
                    <a:pt x="23727" y="10661"/>
                    <a:pt x="24746" y="10377"/>
                  </a:cubicBezTo>
                  <a:lnTo>
                    <a:pt x="24963" y="10327"/>
                  </a:lnTo>
                  <a:lnTo>
                    <a:pt x="25164" y="11212"/>
                  </a:lnTo>
                  <a:cubicBezTo>
                    <a:pt x="25514" y="12766"/>
                    <a:pt x="26099" y="14253"/>
                    <a:pt x="26935" y="15623"/>
                  </a:cubicBezTo>
                  <a:lnTo>
                    <a:pt x="27035" y="15791"/>
                  </a:lnTo>
                  <a:lnTo>
                    <a:pt x="25197" y="17161"/>
                  </a:lnTo>
                  <a:lnTo>
                    <a:pt x="25648" y="17779"/>
                  </a:lnTo>
                  <a:lnTo>
                    <a:pt x="27453" y="16425"/>
                  </a:lnTo>
                  <a:lnTo>
                    <a:pt x="27570" y="16609"/>
                  </a:lnTo>
                  <a:cubicBezTo>
                    <a:pt x="28004" y="17211"/>
                    <a:pt x="28472" y="17779"/>
                    <a:pt x="28990" y="18314"/>
                  </a:cubicBezTo>
                  <a:lnTo>
                    <a:pt x="29541" y="17762"/>
                  </a:lnTo>
                  <a:cubicBezTo>
                    <a:pt x="27720" y="15907"/>
                    <a:pt x="26467" y="13585"/>
                    <a:pt x="25915" y="11045"/>
                  </a:cubicBezTo>
                  <a:lnTo>
                    <a:pt x="25732" y="10260"/>
                  </a:lnTo>
                  <a:close/>
                  <a:moveTo>
                    <a:pt x="17160" y="1"/>
                  </a:moveTo>
                  <a:lnTo>
                    <a:pt x="17160" y="10928"/>
                  </a:lnTo>
                  <a:lnTo>
                    <a:pt x="15556" y="12933"/>
                  </a:lnTo>
                  <a:lnTo>
                    <a:pt x="15439" y="12382"/>
                  </a:lnTo>
                  <a:cubicBezTo>
                    <a:pt x="15092" y="10555"/>
                    <a:pt x="13529" y="9495"/>
                    <a:pt x="11939" y="9495"/>
                  </a:cubicBezTo>
                  <a:cubicBezTo>
                    <a:pt x="10926" y="9495"/>
                    <a:pt x="9902" y="9925"/>
                    <a:pt x="9173" y="10862"/>
                  </a:cubicBezTo>
                  <a:cubicBezTo>
                    <a:pt x="5464" y="15573"/>
                    <a:pt x="2858" y="21054"/>
                    <a:pt x="1521" y="26902"/>
                  </a:cubicBezTo>
                  <a:lnTo>
                    <a:pt x="652" y="30695"/>
                  </a:lnTo>
                  <a:cubicBezTo>
                    <a:pt x="0" y="33602"/>
                    <a:pt x="2206" y="36375"/>
                    <a:pt x="5197" y="36375"/>
                  </a:cubicBezTo>
                  <a:lnTo>
                    <a:pt x="6533" y="36375"/>
                  </a:lnTo>
                  <a:cubicBezTo>
                    <a:pt x="7970" y="36375"/>
                    <a:pt x="9324" y="35640"/>
                    <a:pt x="10092" y="34404"/>
                  </a:cubicBezTo>
                  <a:lnTo>
                    <a:pt x="10811" y="33234"/>
                  </a:lnTo>
                  <a:cubicBezTo>
                    <a:pt x="11446" y="32232"/>
                    <a:pt x="12549" y="31630"/>
                    <a:pt x="13718" y="31630"/>
                  </a:cubicBezTo>
                  <a:cubicBezTo>
                    <a:pt x="16041" y="31630"/>
                    <a:pt x="17929" y="29742"/>
                    <a:pt x="17929" y="27420"/>
                  </a:cubicBezTo>
                  <a:cubicBezTo>
                    <a:pt x="17929" y="25999"/>
                    <a:pt x="17795" y="24563"/>
                    <a:pt x="17528" y="23159"/>
                  </a:cubicBezTo>
                  <a:lnTo>
                    <a:pt x="16325" y="16927"/>
                  </a:lnTo>
                  <a:lnTo>
                    <a:pt x="18731" y="14036"/>
                  </a:lnTo>
                  <a:lnTo>
                    <a:pt x="21137" y="16927"/>
                  </a:lnTo>
                  <a:lnTo>
                    <a:pt x="19934" y="23159"/>
                  </a:lnTo>
                  <a:cubicBezTo>
                    <a:pt x="19666" y="24563"/>
                    <a:pt x="19533" y="25999"/>
                    <a:pt x="19533" y="27420"/>
                  </a:cubicBezTo>
                  <a:cubicBezTo>
                    <a:pt x="19533" y="29742"/>
                    <a:pt x="21421" y="31630"/>
                    <a:pt x="23727" y="31630"/>
                  </a:cubicBezTo>
                  <a:cubicBezTo>
                    <a:pt x="24913" y="31630"/>
                    <a:pt x="26016" y="32232"/>
                    <a:pt x="26651" y="33234"/>
                  </a:cubicBezTo>
                  <a:lnTo>
                    <a:pt x="27369" y="34404"/>
                  </a:lnTo>
                  <a:cubicBezTo>
                    <a:pt x="28138" y="35624"/>
                    <a:pt x="29474" y="36375"/>
                    <a:pt x="30928" y="36375"/>
                  </a:cubicBezTo>
                  <a:lnTo>
                    <a:pt x="32265" y="36375"/>
                  </a:lnTo>
                  <a:cubicBezTo>
                    <a:pt x="35256" y="36375"/>
                    <a:pt x="37461" y="33602"/>
                    <a:pt x="36793" y="30695"/>
                  </a:cubicBezTo>
                  <a:lnTo>
                    <a:pt x="35941" y="26902"/>
                  </a:lnTo>
                  <a:cubicBezTo>
                    <a:pt x="34604" y="21054"/>
                    <a:pt x="31981" y="15573"/>
                    <a:pt x="28288" y="10862"/>
                  </a:cubicBezTo>
                  <a:cubicBezTo>
                    <a:pt x="27553" y="9931"/>
                    <a:pt x="26526" y="9502"/>
                    <a:pt x="25512" y="9502"/>
                  </a:cubicBezTo>
                  <a:cubicBezTo>
                    <a:pt x="23922" y="9502"/>
                    <a:pt x="22363" y="10556"/>
                    <a:pt x="22006" y="12382"/>
                  </a:cubicBezTo>
                  <a:lnTo>
                    <a:pt x="21905" y="12933"/>
                  </a:lnTo>
                  <a:lnTo>
                    <a:pt x="20301" y="10928"/>
                  </a:lnTo>
                  <a:lnTo>
                    <a:pt x="20301" y="1"/>
                  </a:lnTo>
                  <a:lnTo>
                    <a:pt x="19533" y="1"/>
                  </a:lnTo>
                  <a:lnTo>
                    <a:pt x="19533" y="4161"/>
                  </a:lnTo>
                  <a:lnTo>
                    <a:pt x="17929" y="4161"/>
                  </a:lnTo>
                  <a:lnTo>
                    <a:pt x="17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5"/>
          <p:cNvGrpSpPr/>
          <p:nvPr/>
        </p:nvGrpSpPr>
        <p:grpSpPr>
          <a:xfrm>
            <a:off x="1663878" y="2151847"/>
            <a:ext cx="463219" cy="462930"/>
            <a:chOff x="1612045" y="2241104"/>
            <a:chExt cx="463219" cy="462930"/>
          </a:xfrm>
        </p:grpSpPr>
        <p:sp>
          <p:nvSpPr>
            <p:cNvPr id="813" name="Google Shape;813;p45"/>
            <p:cNvSpPr/>
            <p:nvPr/>
          </p:nvSpPr>
          <p:spPr>
            <a:xfrm>
              <a:off x="1977800" y="2495132"/>
              <a:ext cx="59998" cy="134450"/>
            </a:xfrm>
            <a:custGeom>
              <a:avLst/>
              <a:gdLst/>
              <a:ahLst/>
              <a:cxnLst/>
              <a:rect l="l" t="t" r="r" b="b"/>
              <a:pathLst>
                <a:path w="1872" h="4195" extrusionOk="0">
                  <a:moveTo>
                    <a:pt x="936" y="1"/>
                  </a:moveTo>
                  <a:lnTo>
                    <a:pt x="0" y="452"/>
                  </a:lnTo>
                  <a:cubicBezTo>
                    <a:pt x="618" y="1221"/>
                    <a:pt x="936" y="2156"/>
                    <a:pt x="936" y="3109"/>
                  </a:cubicBezTo>
                  <a:lnTo>
                    <a:pt x="936" y="4195"/>
                  </a:lnTo>
                  <a:lnTo>
                    <a:pt x="1871" y="4195"/>
                  </a:lnTo>
                  <a:lnTo>
                    <a:pt x="1871" y="2657"/>
                  </a:lnTo>
                  <a:cubicBezTo>
                    <a:pt x="1871" y="1688"/>
                    <a:pt x="1537" y="753"/>
                    <a:pt x="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1716464" y="2248283"/>
              <a:ext cx="59998" cy="149417"/>
            </a:xfrm>
            <a:custGeom>
              <a:avLst/>
              <a:gdLst/>
              <a:ahLst/>
              <a:cxnLst/>
              <a:rect l="l" t="t" r="r" b="b"/>
              <a:pathLst>
                <a:path w="1872" h="4662" extrusionOk="0">
                  <a:moveTo>
                    <a:pt x="936" y="0"/>
                  </a:moveTo>
                  <a:cubicBezTo>
                    <a:pt x="334" y="752"/>
                    <a:pt x="0" y="1704"/>
                    <a:pt x="0" y="2657"/>
                  </a:cubicBezTo>
                  <a:lnTo>
                    <a:pt x="0" y="4662"/>
                  </a:lnTo>
                  <a:lnTo>
                    <a:pt x="936" y="4662"/>
                  </a:lnTo>
                  <a:lnTo>
                    <a:pt x="936" y="3125"/>
                  </a:lnTo>
                  <a:cubicBezTo>
                    <a:pt x="936" y="2156"/>
                    <a:pt x="1270" y="1220"/>
                    <a:pt x="1872" y="468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1612045" y="2241104"/>
              <a:ext cx="463219" cy="462930"/>
            </a:xfrm>
            <a:custGeom>
              <a:avLst/>
              <a:gdLst/>
              <a:ahLst/>
              <a:cxnLst/>
              <a:rect l="l" t="t" r="r" b="b"/>
              <a:pathLst>
                <a:path w="14453" h="14444" extrusionOk="0">
                  <a:moveTo>
                    <a:pt x="9724" y="525"/>
                  </a:moveTo>
                  <a:cubicBezTo>
                    <a:pt x="10226" y="1210"/>
                    <a:pt x="10493" y="2045"/>
                    <a:pt x="10493" y="2881"/>
                  </a:cubicBezTo>
                  <a:lnTo>
                    <a:pt x="10493" y="4184"/>
                  </a:lnTo>
                  <a:lnTo>
                    <a:pt x="10025" y="4184"/>
                  </a:lnTo>
                  <a:lnTo>
                    <a:pt x="10025" y="3349"/>
                  </a:lnTo>
                  <a:cubicBezTo>
                    <a:pt x="10025" y="2430"/>
                    <a:pt x="9741" y="1527"/>
                    <a:pt x="9206" y="776"/>
                  </a:cubicBezTo>
                  <a:lnTo>
                    <a:pt x="9724" y="525"/>
                  </a:lnTo>
                  <a:close/>
                  <a:moveTo>
                    <a:pt x="4261" y="525"/>
                  </a:moveTo>
                  <a:lnTo>
                    <a:pt x="4779" y="776"/>
                  </a:lnTo>
                  <a:cubicBezTo>
                    <a:pt x="4244" y="1527"/>
                    <a:pt x="3960" y="2430"/>
                    <a:pt x="3960" y="3349"/>
                  </a:cubicBezTo>
                  <a:lnTo>
                    <a:pt x="3960" y="4652"/>
                  </a:lnTo>
                  <a:lnTo>
                    <a:pt x="3492" y="4652"/>
                  </a:lnTo>
                  <a:lnTo>
                    <a:pt x="3492" y="2881"/>
                  </a:lnTo>
                  <a:cubicBezTo>
                    <a:pt x="3492" y="2045"/>
                    <a:pt x="3759" y="1210"/>
                    <a:pt x="4261" y="525"/>
                  </a:cubicBezTo>
                  <a:close/>
                  <a:moveTo>
                    <a:pt x="4992" y="3498"/>
                  </a:moveTo>
                  <a:cubicBezTo>
                    <a:pt x="5729" y="3498"/>
                    <a:pt x="6462" y="3680"/>
                    <a:pt x="7118" y="4000"/>
                  </a:cubicBezTo>
                  <a:cubicBezTo>
                    <a:pt x="7151" y="4017"/>
                    <a:pt x="7185" y="4034"/>
                    <a:pt x="7218" y="4034"/>
                  </a:cubicBezTo>
                  <a:cubicBezTo>
                    <a:pt x="7268" y="4034"/>
                    <a:pt x="7302" y="4017"/>
                    <a:pt x="7335" y="4000"/>
                  </a:cubicBezTo>
                  <a:cubicBezTo>
                    <a:pt x="8020" y="3666"/>
                    <a:pt x="8789" y="3499"/>
                    <a:pt x="9557" y="3499"/>
                  </a:cubicBezTo>
                  <a:lnTo>
                    <a:pt x="9557" y="4418"/>
                  </a:lnTo>
                  <a:cubicBezTo>
                    <a:pt x="9557" y="4552"/>
                    <a:pt x="9658" y="4652"/>
                    <a:pt x="9791" y="4652"/>
                  </a:cubicBezTo>
                  <a:lnTo>
                    <a:pt x="10727" y="4652"/>
                  </a:lnTo>
                  <a:cubicBezTo>
                    <a:pt x="10844" y="4652"/>
                    <a:pt x="10961" y="4552"/>
                    <a:pt x="10961" y="4418"/>
                  </a:cubicBezTo>
                  <a:lnTo>
                    <a:pt x="10961" y="3683"/>
                  </a:lnTo>
                  <a:cubicBezTo>
                    <a:pt x="12749" y="4184"/>
                    <a:pt x="13985" y="5604"/>
                    <a:pt x="13985" y="7225"/>
                  </a:cubicBezTo>
                  <a:cubicBezTo>
                    <a:pt x="13985" y="7944"/>
                    <a:pt x="13735" y="8645"/>
                    <a:pt x="13300" y="9213"/>
                  </a:cubicBezTo>
                  <a:cubicBezTo>
                    <a:pt x="13133" y="8679"/>
                    <a:pt x="12866" y="8194"/>
                    <a:pt x="12531" y="7776"/>
                  </a:cubicBezTo>
                  <a:cubicBezTo>
                    <a:pt x="12486" y="7720"/>
                    <a:pt x="12418" y="7686"/>
                    <a:pt x="12347" y="7686"/>
                  </a:cubicBezTo>
                  <a:cubicBezTo>
                    <a:pt x="12313" y="7686"/>
                    <a:pt x="12280" y="7694"/>
                    <a:pt x="12247" y="7710"/>
                  </a:cubicBezTo>
                  <a:lnTo>
                    <a:pt x="11312" y="8177"/>
                  </a:lnTo>
                  <a:cubicBezTo>
                    <a:pt x="11178" y="8244"/>
                    <a:pt x="11145" y="8411"/>
                    <a:pt x="11245" y="8528"/>
                  </a:cubicBezTo>
                  <a:cubicBezTo>
                    <a:pt x="11646" y="9046"/>
                    <a:pt x="11930" y="9648"/>
                    <a:pt x="12047" y="10299"/>
                  </a:cubicBezTo>
                  <a:cubicBezTo>
                    <a:pt x="11295" y="10734"/>
                    <a:pt x="10426" y="10951"/>
                    <a:pt x="9557" y="10951"/>
                  </a:cubicBezTo>
                  <a:cubicBezTo>
                    <a:pt x="8789" y="10951"/>
                    <a:pt x="8020" y="10767"/>
                    <a:pt x="7335" y="10433"/>
                  </a:cubicBezTo>
                  <a:cubicBezTo>
                    <a:pt x="7302" y="10416"/>
                    <a:pt x="7264" y="10408"/>
                    <a:pt x="7227" y="10408"/>
                  </a:cubicBezTo>
                  <a:cubicBezTo>
                    <a:pt x="7189" y="10408"/>
                    <a:pt x="7151" y="10416"/>
                    <a:pt x="7118" y="10433"/>
                  </a:cubicBezTo>
                  <a:cubicBezTo>
                    <a:pt x="6516" y="10734"/>
                    <a:pt x="5848" y="10901"/>
                    <a:pt x="5180" y="10934"/>
                  </a:cubicBezTo>
                  <a:cubicBezTo>
                    <a:pt x="5280" y="10233"/>
                    <a:pt x="5564" y="9564"/>
                    <a:pt x="6015" y="8996"/>
                  </a:cubicBezTo>
                  <a:cubicBezTo>
                    <a:pt x="6099" y="8879"/>
                    <a:pt x="6065" y="8712"/>
                    <a:pt x="5932" y="8645"/>
                  </a:cubicBezTo>
                  <a:lnTo>
                    <a:pt x="4996" y="8177"/>
                  </a:lnTo>
                  <a:cubicBezTo>
                    <a:pt x="4964" y="8161"/>
                    <a:pt x="4930" y="8154"/>
                    <a:pt x="4897" y="8154"/>
                  </a:cubicBezTo>
                  <a:cubicBezTo>
                    <a:pt x="4826" y="8154"/>
                    <a:pt x="4757" y="8188"/>
                    <a:pt x="4712" y="8244"/>
                  </a:cubicBezTo>
                  <a:cubicBezTo>
                    <a:pt x="4127" y="8979"/>
                    <a:pt x="3793" y="9882"/>
                    <a:pt x="3743" y="10817"/>
                  </a:cubicBezTo>
                  <a:cubicBezTo>
                    <a:pt x="3041" y="10667"/>
                    <a:pt x="2389" y="10350"/>
                    <a:pt x="1838" y="9915"/>
                  </a:cubicBezTo>
                  <a:cubicBezTo>
                    <a:pt x="2005" y="9581"/>
                    <a:pt x="2222" y="9280"/>
                    <a:pt x="2490" y="9030"/>
                  </a:cubicBezTo>
                  <a:lnTo>
                    <a:pt x="2957" y="8545"/>
                  </a:lnTo>
                  <a:cubicBezTo>
                    <a:pt x="3074" y="8445"/>
                    <a:pt x="3041" y="8244"/>
                    <a:pt x="2907" y="8177"/>
                  </a:cubicBezTo>
                  <a:lnTo>
                    <a:pt x="1972" y="7710"/>
                  </a:lnTo>
                  <a:cubicBezTo>
                    <a:pt x="1940" y="7691"/>
                    <a:pt x="1904" y="7681"/>
                    <a:pt x="1868" y="7681"/>
                  </a:cubicBezTo>
                  <a:cubicBezTo>
                    <a:pt x="1807" y="7681"/>
                    <a:pt x="1746" y="7708"/>
                    <a:pt x="1704" y="7760"/>
                  </a:cubicBezTo>
                  <a:lnTo>
                    <a:pt x="1220" y="8228"/>
                  </a:lnTo>
                  <a:cubicBezTo>
                    <a:pt x="1086" y="8378"/>
                    <a:pt x="952" y="8528"/>
                    <a:pt x="835" y="8695"/>
                  </a:cubicBezTo>
                  <a:cubicBezTo>
                    <a:pt x="602" y="8244"/>
                    <a:pt x="468" y="7726"/>
                    <a:pt x="468" y="7225"/>
                  </a:cubicBezTo>
                  <a:cubicBezTo>
                    <a:pt x="468" y="5771"/>
                    <a:pt x="1487" y="4451"/>
                    <a:pt x="3024" y="3833"/>
                  </a:cubicBezTo>
                  <a:lnTo>
                    <a:pt x="3024" y="4886"/>
                  </a:lnTo>
                  <a:cubicBezTo>
                    <a:pt x="3024" y="5020"/>
                    <a:pt x="3141" y="5120"/>
                    <a:pt x="3258" y="5120"/>
                  </a:cubicBezTo>
                  <a:lnTo>
                    <a:pt x="4194" y="5120"/>
                  </a:lnTo>
                  <a:cubicBezTo>
                    <a:pt x="4328" y="5120"/>
                    <a:pt x="4428" y="5020"/>
                    <a:pt x="4428" y="4886"/>
                  </a:cubicBezTo>
                  <a:lnTo>
                    <a:pt x="4428" y="3516"/>
                  </a:lnTo>
                  <a:cubicBezTo>
                    <a:pt x="4578" y="3499"/>
                    <a:pt x="4745" y="3499"/>
                    <a:pt x="4896" y="3499"/>
                  </a:cubicBezTo>
                  <a:cubicBezTo>
                    <a:pt x="4928" y="3498"/>
                    <a:pt x="4960" y="3498"/>
                    <a:pt x="4992" y="3498"/>
                  </a:cubicBezTo>
                  <a:close/>
                  <a:moveTo>
                    <a:pt x="1922" y="8194"/>
                  </a:moveTo>
                  <a:lnTo>
                    <a:pt x="2406" y="8445"/>
                  </a:lnTo>
                  <a:lnTo>
                    <a:pt x="2155" y="8695"/>
                  </a:lnTo>
                  <a:cubicBezTo>
                    <a:pt x="1437" y="9414"/>
                    <a:pt x="1003" y="10383"/>
                    <a:pt x="936" y="11419"/>
                  </a:cubicBezTo>
                  <a:lnTo>
                    <a:pt x="468" y="11419"/>
                  </a:lnTo>
                  <a:lnTo>
                    <a:pt x="468" y="11185"/>
                  </a:lnTo>
                  <a:cubicBezTo>
                    <a:pt x="468" y="10199"/>
                    <a:pt x="852" y="9247"/>
                    <a:pt x="1554" y="8562"/>
                  </a:cubicBezTo>
                  <a:lnTo>
                    <a:pt x="1922" y="8194"/>
                  </a:lnTo>
                  <a:close/>
                  <a:moveTo>
                    <a:pt x="12281" y="8211"/>
                  </a:moveTo>
                  <a:cubicBezTo>
                    <a:pt x="12782" y="8896"/>
                    <a:pt x="13049" y="9731"/>
                    <a:pt x="13049" y="10583"/>
                  </a:cubicBezTo>
                  <a:lnTo>
                    <a:pt x="13049" y="11887"/>
                  </a:lnTo>
                  <a:lnTo>
                    <a:pt x="12582" y="11887"/>
                  </a:lnTo>
                  <a:lnTo>
                    <a:pt x="12582" y="11035"/>
                  </a:lnTo>
                  <a:cubicBezTo>
                    <a:pt x="12582" y="10116"/>
                    <a:pt x="12298" y="9230"/>
                    <a:pt x="11780" y="8462"/>
                  </a:cubicBezTo>
                  <a:lnTo>
                    <a:pt x="12281" y="8211"/>
                  </a:lnTo>
                  <a:close/>
                  <a:moveTo>
                    <a:pt x="4963" y="8679"/>
                  </a:moveTo>
                  <a:lnTo>
                    <a:pt x="5480" y="8929"/>
                  </a:lnTo>
                  <a:cubicBezTo>
                    <a:pt x="4946" y="9698"/>
                    <a:pt x="4662" y="10583"/>
                    <a:pt x="4662" y="11502"/>
                  </a:cubicBezTo>
                  <a:lnTo>
                    <a:pt x="4662" y="12355"/>
                  </a:lnTo>
                  <a:lnTo>
                    <a:pt x="4194" y="12355"/>
                  </a:lnTo>
                  <a:lnTo>
                    <a:pt x="4194" y="11035"/>
                  </a:lnTo>
                  <a:cubicBezTo>
                    <a:pt x="4194" y="10199"/>
                    <a:pt x="4461" y="9364"/>
                    <a:pt x="4963" y="8679"/>
                  </a:cubicBezTo>
                  <a:close/>
                  <a:moveTo>
                    <a:pt x="4202" y="0"/>
                  </a:moveTo>
                  <a:cubicBezTo>
                    <a:pt x="4132" y="0"/>
                    <a:pt x="4056" y="34"/>
                    <a:pt x="4010" y="91"/>
                  </a:cubicBezTo>
                  <a:cubicBezTo>
                    <a:pt x="3375" y="876"/>
                    <a:pt x="3041" y="1862"/>
                    <a:pt x="3041" y="2881"/>
                  </a:cubicBezTo>
                  <a:lnTo>
                    <a:pt x="3041" y="3349"/>
                  </a:lnTo>
                  <a:cubicBezTo>
                    <a:pt x="1220" y="3984"/>
                    <a:pt x="0" y="5521"/>
                    <a:pt x="0" y="7225"/>
                  </a:cubicBezTo>
                  <a:cubicBezTo>
                    <a:pt x="0" y="7893"/>
                    <a:pt x="201" y="8562"/>
                    <a:pt x="551" y="9130"/>
                  </a:cubicBezTo>
                  <a:cubicBezTo>
                    <a:pt x="184" y="9765"/>
                    <a:pt x="0" y="10467"/>
                    <a:pt x="0" y="11185"/>
                  </a:cubicBezTo>
                  <a:lnTo>
                    <a:pt x="0" y="11653"/>
                  </a:lnTo>
                  <a:cubicBezTo>
                    <a:pt x="0" y="11770"/>
                    <a:pt x="117" y="11887"/>
                    <a:pt x="234" y="11887"/>
                  </a:cubicBezTo>
                  <a:lnTo>
                    <a:pt x="1170" y="11887"/>
                  </a:lnTo>
                  <a:cubicBezTo>
                    <a:pt x="1303" y="11887"/>
                    <a:pt x="1404" y="11770"/>
                    <a:pt x="1404" y="11653"/>
                  </a:cubicBezTo>
                  <a:cubicBezTo>
                    <a:pt x="1404" y="11202"/>
                    <a:pt x="1487" y="10767"/>
                    <a:pt x="1637" y="10350"/>
                  </a:cubicBezTo>
                  <a:cubicBezTo>
                    <a:pt x="2256" y="10817"/>
                    <a:pt x="2974" y="11135"/>
                    <a:pt x="3726" y="11285"/>
                  </a:cubicBezTo>
                  <a:lnTo>
                    <a:pt x="3726" y="12572"/>
                  </a:lnTo>
                  <a:cubicBezTo>
                    <a:pt x="3726" y="12705"/>
                    <a:pt x="3843" y="12806"/>
                    <a:pt x="3960" y="12806"/>
                  </a:cubicBezTo>
                  <a:lnTo>
                    <a:pt x="4896" y="12806"/>
                  </a:lnTo>
                  <a:cubicBezTo>
                    <a:pt x="5029" y="12806"/>
                    <a:pt x="5130" y="12705"/>
                    <a:pt x="5130" y="12572"/>
                  </a:cubicBezTo>
                  <a:lnTo>
                    <a:pt x="5130" y="11502"/>
                  </a:lnTo>
                  <a:cubicBezTo>
                    <a:pt x="5130" y="11469"/>
                    <a:pt x="5130" y="11436"/>
                    <a:pt x="5130" y="11402"/>
                  </a:cubicBezTo>
                  <a:cubicBezTo>
                    <a:pt x="5397" y="11402"/>
                    <a:pt x="5664" y="11369"/>
                    <a:pt x="5932" y="11319"/>
                  </a:cubicBezTo>
                  <a:cubicBezTo>
                    <a:pt x="6182" y="12121"/>
                    <a:pt x="6299" y="12956"/>
                    <a:pt x="6299" y="13792"/>
                  </a:cubicBezTo>
                  <a:lnTo>
                    <a:pt x="6299" y="14443"/>
                  </a:lnTo>
                  <a:lnTo>
                    <a:pt x="6767" y="14443"/>
                  </a:lnTo>
                  <a:lnTo>
                    <a:pt x="6767" y="13792"/>
                  </a:lnTo>
                  <a:cubicBezTo>
                    <a:pt x="6767" y="12906"/>
                    <a:pt x="6633" y="12054"/>
                    <a:pt x="6383" y="11218"/>
                  </a:cubicBezTo>
                  <a:cubicBezTo>
                    <a:pt x="6683" y="11135"/>
                    <a:pt x="6951" y="11035"/>
                    <a:pt x="7235" y="10901"/>
                  </a:cubicBezTo>
                  <a:cubicBezTo>
                    <a:pt x="7502" y="11035"/>
                    <a:pt x="7786" y="11135"/>
                    <a:pt x="8070" y="11218"/>
                  </a:cubicBezTo>
                  <a:cubicBezTo>
                    <a:pt x="7820" y="12054"/>
                    <a:pt x="7686" y="12906"/>
                    <a:pt x="7686" y="13792"/>
                  </a:cubicBezTo>
                  <a:lnTo>
                    <a:pt x="7686" y="14443"/>
                  </a:lnTo>
                  <a:lnTo>
                    <a:pt x="8154" y="14443"/>
                  </a:lnTo>
                  <a:lnTo>
                    <a:pt x="8154" y="13792"/>
                  </a:lnTo>
                  <a:cubicBezTo>
                    <a:pt x="8154" y="12956"/>
                    <a:pt x="8288" y="12121"/>
                    <a:pt x="8521" y="11319"/>
                  </a:cubicBezTo>
                  <a:cubicBezTo>
                    <a:pt x="8856" y="11385"/>
                    <a:pt x="9206" y="11419"/>
                    <a:pt x="9557" y="11419"/>
                  </a:cubicBezTo>
                  <a:cubicBezTo>
                    <a:pt x="10443" y="11419"/>
                    <a:pt x="11328" y="11202"/>
                    <a:pt x="12114" y="10801"/>
                  </a:cubicBezTo>
                  <a:cubicBezTo>
                    <a:pt x="12114" y="10884"/>
                    <a:pt x="12114" y="10968"/>
                    <a:pt x="12114" y="11035"/>
                  </a:cubicBezTo>
                  <a:lnTo>
                    <a:pt x="12114" y="12121"/>
                  </a:lnTo>
                  <a:cubicBezTo>
                    <a:pt x="12114" y="12238"/>
                    <a:pt x="12231" y="12355"/>
                    <a:pt x="12348" y="12355"/>
                  </a:cubicBezTo>
                  <a:lnTo>
                    <a:pt x="13283" y="12355"/>
                  </a:lnTo>
                  <a:cubicBezTo>
                    <a:pt x="13417" y="12338"/>
                    <a:pt x="13517" y="12238"/>
                    <a:pt x="13517" y="12121"/>
                  </a:cubicBezTo>
                  <a:lnTo>
                    <a:pt x="13517" y="10583"/>
                  </a:lnTo>
                  <a:cubicBezTo>
                    <a:pt x="13517" y="10299"/>
                    <a:pt x="13484" y="10032"/>
                    <a:pt x="13434" y="9765"/>
                  </a:cubicBezTo>
                  <a:cubicBezTo>
                    <a:pt x="14085" y="9063"/>
                    <a:pt x="14436" y="8161"/>
                    <a:pt x="14453" y="7225"/>
                  </a:cubicBezTo>
                  <a:cubicBezTo>
                    <a:pt x="14453" y="5354"/>
                    <a:pt x="13016" y="3733"/>
                    <a:pt x="10961" y="3198"/>
                  </a:cubicBezTo>
                  <a:lnTo>
                    <a:pt x="10961" y="2881"/>
                  </a:lnTo>
                  <a:cubicBezTo>
                    <a:pt x="10944" y="1862"/>
                    <a:pt x="10610" y="876"/>
                    <a:pt x="9975" y="91"/>
                  </a:cubicBezTo>
                  <a:cubicBezTo>
                    <a:pt x="9930" y="34"/>
                    <a:pt x="9853" y="0"/>
                    <a:pt x="9783" y="0"/>
                  </a:cubicBezTo>
                  <a:cubicBezTo>
                    <a:pt x="9750" y="0"/>
                    <a:pt x="9718" y="8"/>
                    <a:pt x="9691" y="24"/>
                  </a:cubicBezTo>
                  <a:lnTo>
                    <a:pt x="8755" y="492"/>
                  </a:lnTo>
                  <a:cubicBezTo>
                    <a:pt x="8622" y="558"/>
                    <a:pt x="8588" y="725"/>
                    <a:pt x="8672" y="842"/>
                  </a:cubicBezTo>
                  <a:cubicBezTo>
                    <a:pt x="9173" y="1477"/>
                    <a:pt x="9474" y="2229"/>
                    <a:pt x="9541" y="3031"/>
                  </a:cubicBezTo>
                  <a:cubicBezTo>
                    <a:pt x="8739" y="3031"/>
                    <a:pt x="7953" y="3198"/>
                    <a:pt x="7218" y="3532"/>
                  </a:cubicBezTo>
                  <a:cubicBezTo>
                    <a:pt x="6488" y="3209"/>
                    <a:pt x="5698" y="3028"/>
                    <a:pt x="4900" y="3028"/>
                  </a:cubicBezTo>
                  <a:cubicBezTo>
                    <a:pt x="4748" y="3028"/>
                    <a:pt x="4596" y="3035"/>
                    <a:pt x="4445" y="3048"/>
                  </a:cubicBezTo>
                  <a:cubicBezTo>
                    <a:pt x="4511" y="2246"/>
                    <a:pt x="4812" y="1477"/>
                    <a:pt x="5313" y="842"/>
                  </a:cubicBezTo>
                  <a:cubicBezTo>
                    <a:pt x="5397" y="725"/>
                    <a:pt x="5364" y="558"/>
                    <a:pt x="5230" y="492"/>
                  </a:cubicBezTo>
                  <a:lnTo>
                    <a:pt x="4294" y="24"/>
                  </a:lnTo>
                  <a:cubicBezTo>
                    <a:pt x="4267" y="8"/>
                    <a:pt x="4235" y="0"/>
                    <a:pt x="4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1838542" y="2407315"/>
              <a:ext cx="144642" cy="102304"/>
            </a:xfrm>
            <a:custGeom>
              <a:avLst/>
              <a:gdLst/>
              <a:ahLst/>
              <a:cxnLst/>
              <a:rect l="l" t="t" r="r" b="b"/>
              <a:pathLst>
                <a:path w="4513" h="3192" extrusionOk="0">
                  <a:moveTo>
                    <a:pt x="318" y="1"/>
                  </a:moveTo>
                  <a:lnTo>
                    <a:pt x="1" y="335"/>
                  </a:lnTo>
                  <a:lnTo>
                    <a:pt x="235" y="585"/>
                  </a:lnTo>
                  <a:cubicBezTo>
                    <a:pt x="936" y="1270"/>
                    <a:pt x="1321" y="2223"/>
                    <a:pt x="1321" y="3192"/>
                  </a:cubicBezTo>
                  <a:lnTo>
                    <a:pt x="1789" y="3192"/>
                  </a:lnTo>
                  <a:cubicBezTo>
                    <a:pt x="1789" y="2808"/>
                    <a:pt x="1738" y="2407"/>
                    <a:pt x="1622" y="2022"/>
                  </a:cubicBezTo>
                  <a:cubicBezTo>
                    <a:pt x="2708" y="2006"/>
                    <a:pt x="3744" y="1571"/>
                    <a:pt x="4512" y="803"/>
                  </a:cubicBezTo>
                  <a:lnTo>
                    <a:pt x="4178" y="468"/>
                  </a:lnTo>
                  <a:cubicBezTo>
                    <a:pt x="3493" y="1170"/>
                    <a:pt x="2540" y="1571"/>
                    <a:pt x="1555" y="1571"/>
                  </a:cubicBezTo>
                  <a:lnTo>
                    <a:pt x="1454" y="1571"/>
                  </a:lnTo>
                  <a:cubicBezTo>
                    <a:pt x="1254" y="1070"/>
                    <a:pt x="953" y="636"/>
                    <a:pt x="569" y="251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5"/>
          <p:cNvGrpSpPr/>
          <p:nvPr/>
        </p:nvGrpSpPr>
        <p:grpSpPr>
          <a:xfrm>
            <a:off x="1951489" y="3039599"/>
            <a:ext cx="403253" cy="463026"/>
            <a:chOff x="1872291" y="3077769"/>
            <a:chExt cx="403253" cy="463026"/>
          </a:xfrm>
        </p:grpSpPr>
        <p:sp>
          <p:nvSpPr>
            <p:cNvPr id="818" name="Google Shape;818;p45"/>
            <p:cNvSpPr/>
            <p:nvPr/>
          </p:nvSpPr>
          <p:spPr>
            <a:xfrm>
              <a:off x="1988504" y="3369103"/>
              <a:ext cx="170859" cy="96951"/>
            </a:xfrm>
            <a:custGeom>
              <a:avLst/>
              <a:gdLst/>
              <a:ahLst/>
              <a:cxnLst/>
              <a:rect l="l" t="t" r="r" b="b"/>
              <a:pathLst>
                <a:path w="5331" h="3025" extrusionOk="0">
                  <a:moveTo>
                    <a:pt x="568" y="0"/>
                  </a:moveTo>
                  <a:lnTo>
                    <a:pt x="435" y="134"/>
                  </a:lnTo>
                  <a:cubicBezTo>
                    <a:pt x="0" y="568"/>
                    <a:pt x="0" y="1287"/>
                    <a:pt x="435" y="1721"/>
                  </a:cubicBezTo>
                  <a:lnTo>
                    <a:pt x="702" y="1988"/>
                  </a:lnTo>
                  <a:cubicBezTo>
                    <a:pt x="919" y="2206"/>
                    <a:pt x="1203" y="2323"/>
                    <a:pt x="1504" y="2323"/>
                  </a:cubicBezTo>
                  <a:cubicBezTo>
                    <a:pt x="1888" y="2323"/>
                    <a:pt x="2206" y="2640"/>
                    <a:pt x="2206" y="3024"/>
                  </a:cubicBezTo>
                  <a:lnTo>
                    <a:pt x="3125" y="3024"/>
                  </a:lnTo>
                  <a:cubicBezTo>
                    <a:pt x="3125" y="2640"/>
                    <a:pt x="3442" y="2323"/>
                    <a:pt x="3826" y="2323"/>
                  </a:cubicBezTo>
                  <a:cubicBezTo>
                    <a:pt x="4127" y="2323"/>
                    <a:pt x="4411" y="2206"/>
                    <a:pt x="4628" y="1988"/>
                  </a:cubicBezTo>
                  <a:lnTo>
                    <a:pt x="4896" y="1721"/>
                  </a:lnTo>
                  <a:cubicBezTo>
                    <a:pt x="5330" y="1287"/>
                    <a:pt x="5330" y="568"/>
                    <a:pt x="4896" y="134"/>
                  </a:cubicBezTo>
                  <a:lnTo>
                    <a:pt x="4762" y="0"/>
                  </a:lnTo>
                  <a:lnTo>
                    <a:pt x="4528" y="0"/>
                  </a:lnTo>
                  <a:cubicBezTo>
                    <a:pt x="4278" y="0"/>
                    <a:pt x="4060" y="201"/>
                    <a:pt x="4060" y="468"/>
                  </a:cubicBezTo>
                  <a:cubicBezTo>
                    <a:pt x="4060" y="602"/>
                    <a:pt x="3994" y="752"/>
                    <a:pt x="3877" y="836"/>
                  </a:cubicBezTo>
                  <a:lnTo>
                    <a:pt x="3325" y="1253"/>
                  </a:lnTo>
                  <a:cubicBezTo>
                    <a:pt x="3208" y="1337"/>
                    <a:pt x="3125" y="1487"/>
                    <a:pt x="3125" y="1621"/>
                  </a:cubicBezTo>
                  <a:lnTo>
                    <a:pt x="3125" y="1855"/>
                  </a:lnTo>
                  <a:lnTo>
                    <a:pt x="2206" y="1855"/>
                  </a:lnTo>
                  <a:lnTo>
                    <a:pt x="2206" y="1621"/>
                  </a:lnTo>
                  <a:cubicBezTo>
                    <a:pt x="2206" y="1487"/>
                    <a:pt x="2122" y="1337"/>
                    <a:pt x="2005" y="1253"/>
                  </a:cubicBezTo>
                  <a:lnTo>
                    <a:pt x="1454" y="836"/>
                  </a:lnTo>
                  <a:cubicBezTo>
                    <a:pt x="1337" y="752"/>
                    <a:pt x="1270" y="602"/>
                    <a:pt x="1270" y="468"/>
                  </a:cubicBezTo>
                  <a:cubicBezTo>
                    <a:pt x="1270" y="201"/>
                    <a:pt x="1053" y="0"/>
                    <a:pt x="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1872291" y="3077769"/>
              <a:ext cx="403253" cy="463026"/>
            </a:xfrm>
            <a:custGeom>
              <a:avLst/>
              <a:gdLst/>
              <a:ahLst/>
              <a:cxnLst/>
              <a:rect l="l" t="t" r="r" b="b"/>
              <a:pathLst>
                <a:path w="12582" h="14447" extrusionOk="0">
                  <a:moveTo>
                    <a:pt x="7319" y="936"/>
                  </a:moveTo>
                  <a:lnTo>
                    <a:pt x="7018" y="1521"/>
                  </a:lnTo>
                  <a:cubicBezTo>
                    <a:pt x="6934" y="1688"/>
                    <a:pt x="7051" y="1872"/>
                    <a:pt x="7219" y="1872"/>
                  </a:cubicBezTo>
                  <a:lnTo>
                    <a:pt x="8154" y="1872"/>
                  </a:lnTo>
                  <a:cubicBezTo>
                    <a:pt x="7937" y="2156"/>
                    <a:pt x="7586" y="2323"/>
                    <a:pt x="7219" y="2323"/>
                  </a:cubicBezTo>
                  <a:cubicBezTo>
                    <a:pt x="7102" y="2323"/>
                    <a:pt x="6985" y="2440"/>
                    <a:pt x="6985" y="2557"/>
                  </a:cubicBezTo>
                  <a:lnTo>
                    <a:pt x="6985" y="3259"/>
                  </a:lnTo>
                  <a:lnTo>
                    <a:pt x="5598" y="3259"/>
                  </a:lnTo>
                  <a:lnTo>
                    <a:pt x="5598" y="2557"/>
                  </a:lnTo>
                  <a:cubicBezTo>
                    <a:pt x="5598" y="2440"/>
                    <a:pt x="5481" y="2323"/>
                    <a:pt x="5364" y="2323"/>
                  </a:cubicBezTo>
                  <a:cubicBezTo>
                    <a:pt x="4996" y="2323"/>
                    <a:pt x="4645" y="2156"/>
                    <a:pt x="4428" y="1872"/>
                  </a:cubicBezTo>
                  <a:lnTo>
                    <a:pt x="5364" y="1872"/>
                  </a:lnTo>
                  <a:cubicBezTo>
                    <a:pt x="5531" y="1872"/>
                    <a:pt x="5648" y="1688"/>
                    <a:pt x="5564" y="1521"/>
                  </a:cubicBezTo>
                  <a:lnTo>
                    <a:pt x="5264" y="936"/>
                  </a:lnTo>
                  <a:close/>
                  <a:moveTo>
                    <a:pt x="7319" y="3727"/>
                  </a:moveTo>
                  <a:lnTo>
                    <a:pt x="7018" y="4328"/>
                  </a:lnTo>
                  <a:cubicBezTo>
                    <a:pt x="6934" y="4479"/>
                    <a:pt x="7051" y="4662"/>
                    <a:pt x="7219" y="4662"/>
                  </a:cubicBezTo>
                  <a:lnTo>
                    <a:pt x="8154" y="4662"/>
                  </a:lnTo>
                  <a:cubicBezTo>
                    <a:pt x="7937" y="4946"/>
                    <a:pt x="7586" y="5130"/>
                    <a:pt x="7219" y="5130"/>
                  </a:cubicBezTo>
                  <a:cubicBezTo>
                    <a:pt x="7102" y="5130"/>
                    <a:pt x="6985" y="5230"/>
                    <a:pt x="6985" y="5364"/>
                  </a:cubicBezTo>
                  <a:lnTo>
                    <a:pt x="6985" y="6200"/>
                  </a:lnTo>
                  <a:cubicBezTo>
                    <a:pt x="6985" y="6200"/>
                    <a:pt x="6968" y="6216"/>
                    <a:pt x="6968" y="6216"/>
                  </a:cubicBezTo>
                  <a:lnTo>
                    <a:pt x="6918" y="6266"/>
                  </a:lnTo>
                  <a:cubicBezTo>
                    <a:pt x="6742" y="6433"/>
                    <a:pt x="6517" y="6517"/>
                    <a:pt x="6291" y="6517"/>
                  </a:cubicBezTo>
                  <a:cubicBezTo>
                    <a:pt x="6066" y="6517"/>
                    <a:pt x="5840" y="6433"/>
                    <a:pt x="5665" y="6266"/>
                  </a:cubicBezTo>
                  <a:lnTo>
                    <a:pt x="5615" y="6216"/>
                  </a:lnTo>
                  <a:cubicBezTo>
                    <a:pt x="5615" y="6216"/>
                    <a:pt x="5598" y="6200"/>
                    <a:pt x="5598" y="6200"/>
                  </a:cubicBezTo>
                  <a:lnTo>
                    <a:pt x="5598" y="5364"/>
                  </a:lnTo>
                  <a:cubicBezTo>
                    <a:pt x="5598" y="5230"/>
                    <a:pt x="5481" y="5130"/>
                    <a:pt x="5364" y="5130"/>
                  </a:cubicBezTo>
                  <a:cubicBezTo>
                    <a:pt x="4996" y="5130"/>
                    <a:pt x="4645" y="4946"/>
                    <a:pt x="4428" y="4662"/>
                  </a:cubicBezTo>
                  <a:lnTo>
                    <a:pt x="5364" y="4662"/>
                  </a:lnTo>
                  <a:cubicBezTo>
                    <a:pt x="5531" y="4662"/>
                    <a:pt x="5648" y="4479"/>
                    <a:pt x="5564" y="4328"/>
                  </a:cubicBezTo>
                  <a:lnTo>
                    <a:pt x="5264" y="3727"/>
                  </a:lnTo>
                  <a:close/>
                  <a:moveTo>
                    <a:pt x="4428" y="12348"/>
                  </a:moveTo>
                  <a:cubicBezTo>
                    <a:pt x="4629" y="12348"/>
                    <a:pt x="4746" y="12599"/>
                    <a:pt x="4595" y="12749"/>
                  </a:cubicBezTo>
                  <a:cubicBezTo>
                    <a:pt x="4548" y="12797"/>
                    <a:pt x="4490" y="12818"/>
                    <a:pt x="4434" y="12818"/>
                  </a:cubicBezTo>
                  <a:cubicBezTo>
                    <a:pt x="4312" y="12818"/>
                    <a:pt x="4194" y="12719"/>
                    <a:pt x="4194" y="12582"/>
                  </a:cubicBezTo>
                  <a:cubicBezTo>
                    <a:pt x="4194" y="12449"/>
                    <a:pt x="4295" y="12348"/>
                    <a:pt x="4428" y="12348"/>
                  </a:cubicBezTo>
                  <a:close/>
                  <a:moveTo>
                    <a:pt x="8154" y="12348"/>
                  </a:moveTo>
                  <a:cubicBezTo>
                    <a:pt x="8288" y="12348"/>
                    <a:pt x="8388" y="12449"/>
                    <a:pt x="8388" y="12582"/>
                  </a:cubicBezTo>
                  <a:cubicBezTo>
                    <a:pt x="8388" y="12719"/>
                    <a:pt x="8271" y="12818"/>
                    <a:pt x="8148" y="12818"/>
                  </a:cubicBezTo>
                  <a:cubicBezTo>
                    <a:pt x="8092" y="12818"/>
                    <a:pt x="8035" y="12797"/>
                    <a:pt x="7987" y="12749"/>
                  </a:cubicBezTo>
                  <a:cubicBezTo>
                    <a:pt x="7837" y="12599"/>
                    <a:pt x="7954" y="12348"/>
                    <a:pt x="8154" y="12348"/>
                  </a:cubicBezTo>
                  <a:close/>
                  <a:moveTo>
                    <a:pt x="10730" y="4888"/>
                  </a:moveTo>
                  <a:cubicBezTo>
                    <a:pt x="11436" y="4888"/>
                    <a:pt x="12114" y="5427"/>
                    <a:pt x="12114" y="6266"/>
                  </a:cubicBezTo>
                  <a:lnTo>
                    <a:pt x="12114" y="6550"/>
                  </a:lnTo>
                  <a:cubicBezTo>
                    <a:pt x="12114" y="6918"/>
                    <a:pt x="11980" y="7269"/>
                    <a:pt x="11713" y="7536"/>
                  </a:cubicBezTo>
                  <a:lnTo>
                    <a:pt x="11045" y="8188"/>
                  </a:lnTo>
                  <a:cubicBezTo>
                    <a:pt x="10694" y="8555"/>
                    <a:pt x="10477" y="9040"/>
                    <a:pt x="10493" y="9558"/>
                  </a:cubicBezTo>
                  <a:cubicBezTo>
                    <a:pt x="10493" y="9942"/>
                    <a:pt x="10326" y="10310"/>
                    <a:pt x="10059" y="10577"/>
                  </a:cubicBezTo>
                  <a:lnTo>
                    <a:pt x="9875" y="10761"/>
                  </a:lnTo>
                  <a:cubicBezTo>
                    <a:pt x="9691" y="10945"/>
                    <a:pt x="9558" y="11162"/>
                    <a:pt x="9457" y="11396"/>
                  </a:cubicBezTo>
                  <a:cubicBezTo>
                    <a:pt x="9090" y="11713"/>
                    <a:pt x="8639" y="11880"/>
                    <a:pt x="8154" y="11880"/>
                  </a:cubicBezTo>
                  <a:cubicBezTo>
                    <a:pt x="7536" y="11880"/>
                    <a:pt x="7219" y="12632"/>
                    <a:pt x="7653" y="13083"/>
                  </a:cubicBezTo>
                  <a:cubicBezTo>
                    <a:pt x="7797" y="13222"/>
                    <a:pt x="7972" y="13284"/>
                    <a:pt x="8143" y="13284"/>
                  </a:cubicBezTo>
                  <a:cubicBezTo>
                    <a:pt x="8508" y="13284"/>
                    <a:pt x="8856" y="13003"/>
                    <a:pt x="8856" y="12582"/>
                  </a:cubicBezTo>
                  <a:cubicBezTo>
                    <a:pt x="8856" y="12465"/>
                    <a:pt x="8823" y="12365"/>
                    <a:pt x="8772" y="12265"/>
                  </a:cubicBezTo>
                  <a:cubicBezTo>
                    <a:pt x="8973" y="12215"/>
                    <a:pt x="9157" y="12148"/>
                    <a:pt x="9324" y="12048"/>
                  </a:cubicBezTo>
                  <a:cubicBezTo>
                    <a:pt x="9324" y="12081"/>
                    <a:pt x="9324" y="12098"/>
                    <a:pt x="9324" y="12114"/>
                  </a:cubicBezTo>
                  <a:lnTo>
                    <a:pt x="9324" y="13100"/>
                  </a:lnTo>
                  <a:cubicBezTo>
                    <a:pt x="9324" y="13636"/>
                    <a:pt x="8881" y="13978"/>
                    <a:pt x="8429" y="13978"/>
                  </a:cubicBezTo>
                  <a:cubicBezTo>
                    <a:pt x="8190" y="13978"/>
                    <a:pt x="7949" y="13882"/>
                    <a:pt x="7770" y="13668"/>
                  </a:cubicBezTo>
                  <a:lnTo>
                    <a:pt x="7235" y="13017"/>
                  </a:lnTo>
                  <a:cubicBezTo>
                    <a:pt x="6993" y="12724"/>
                    <a:pt x="6642" y="12578"/>
                    <a:pt x="6291" y="12578"/>
                  </a:cubicBezTo>
                  <a:cubicBezTo>
                    <a:pt x="5940" y="12578"/>
                    <a:pt x="5589" y="12724"/>
                    <a:pt x="5347" y="13017"/>
                  </a:cubicBezTo>
                  <a:lnTo>
                    <a:pt x="4812" y="13668"/>
                  </a:lnTo>
                  <a:cubicBezTo>
                    <a:pt x="4633" y="13882"/>
                    <a:pt x="4392" y="13978"/>
                    <a:pt x="4153" y="13978"/>
                  </a:cubicBezTo>
                  <a:cubicBezTo>
                    <a:pt x="3702" y="13978"/>
                    <a:pt x="3259" y="13636"/>
                    <a:pt x="3259" y="13100"/>
                  </a:cubicBezTo>
                  <a:lnTo>
                    <a:pt x="3259" y="12114"/>
                  </a:lnTo>
                  <a:cubicBezTo>
                    <a:pt x="3259" y="12098"/>
                    <a:pt x="3259" y="12081"/>
                    <a:pt x="3259" y="12048"/>
                  </a:cubicBezTo>
                  <a:cubicBezTo>
                    <a:pt x="3426" y="12148"/>
                    <a:pt x="3609" y="12215"/>
                    <a:pt x="3810" y="12265"/>
                  </a:cubicBezTo>
                  <a:cubicBezTo>
                    <a:pt x="3557" y="12770"/>
                    <a:pt x="3950" y="13275"/>
                    <a:pt x="4424" y="13275"/>
                  </a:cubicBezTo>
                  <a:cubicBezTo>
                    <a:pt x="4546" y="13275"/>
                    <a:pt x="4673" y="13242"/>
                    <a:pt x="4796" y="13167"/>
                  </a:cubicBezTo>
                  <a:cubicBezTo>
                    <a:pt x="5397" y="12799"/>
                    <a:pt x="5130" y="11880"/>
                    <a:pt x="4428" y="11880"/>
                  </a:cubicBezTo>
                  <a:cubicBezTo>
                    <a:pt x="3944" y="11880"/>
                    <a:pt x="3493" y="11713"/>
                    <a:pt x="3125" y="11396"/>
                  </a:cubicBezTo>
                  <a:cubicBezTo>
                    <a:pt x="3025" y="11162"/>
                    <a:pt x="2891" y="10945"/>
                    <a:pt x="2707" y="10761"/>
                  </a:cubicBezTo>
                  <a:lnTo>
                    <a:pt x="2523" y="10577"/>
                  </a:lnTo>
                  <a:cubicBezTo>
                    <a:pt x="2256" y="10310"/>
                    <a:pt x="2089" y="9942"/>
                    <a:pt x="2106" y="9558"/>
                  </a:cubicBezTo>
                  <a:cubicBezTo>
                    <a:pt x="2106" y="9040"/>
                    <a:pt x="1888" y="8555"/>
                    <a:pt x="1538" y="8188"/>
                  </a:cubicBezTo>
                  <a:lnTo>
                    <a:pt x="869" y="7520"/>
                  </a:lnTo>
                  <a:cubicBezTo>
                    <a:pt x="619" y="7269"/>
                    <a:pt x="468" y="6918"/>
                    <a:pt x="468" y="6550"/>
                  </a:cubicBezTo>
                  <a:lnTo>
                    <a:pt x="468" y="6266"/>
                  </a:lnTo>
                  <a:cubicBezTo>
                    <a:pt x="468" y="5427"/>
                    <a:pt x="1147" y="4888"/>
                    <a:pt x="1853" y="4888"/>
                  </a:cubicBezTo>
                  <a:cubicBezTo>
                    <a:pt x="2215" y="4888"/>
                    <a:pt x="2585" y="5030"/>
                    <a:pt x="2874" y="5347"/>
                  </a:cubicBezTo>
                  <a:lnTo>
                    <a:pt x="3994" y="6617"/>
                  </a:lnTo>
                  <a:cubicBezTo>
                    <a:pt x="3543" y="6784"/>
                    <a:pt x="3259" y="7219"/>
                    <a:pt x="3259" y="7687"/>
                  </a:cubicBezTo>
                  <a:cubicBezTo>
                    <a:pt x="3259" y="8188"/>
                    <a:pt x="3409" y="8672"/>
                    <a:pt x="3693" y="9090"/>
                  </a:cubicBezTo>
                  <a:lnTo>
                    <a:pt x="3760" y="9207"/>
                  </a:lnTo>
                  <a:cubicBezTo>
                    <a:pt x="3359" y="9742"/>
                    <a:pt x="3409" y="10510"/>
                    <a:pt x="3894" y="10978"/>
                  </a:cubicBezTo>
                  <a:lnTo>
                    <a:pt x="4161" y="11246"/>
                  </a:lnTo>
                  <a:cubicBezTo>
                    <a:pt x="4428" y="11513"/>
                    <a:pt x="4762" y="11647"/>
                    <a:pt x="5130" y="11647"/>
                  </a:cubicBezTo>
                  <a:cubicBezTo>
                    <a:pt x="5381" y="11647"/>
                    <a:pt x="5598" y="11864"/>
                    <a:pt x="5598" y="12114"/>
                  </a:cubicBezTo>
                  <a:lnTo>
                    <a:pt x="6066" y="12114"/>
                  </a:lnTo>
                  <a:cubicBezTo>
                    <a:pt x="6066" y="11596"/>
                    <a:pt x="5648" y="11179"/>
                    <a:pt x="5130" y="11179"/>
                  </a:cubicBezTo>
                  <a:cubicBezTo>
                    <a:pt x="4896" y="11179"/>
                    <a:pt x="4662" y="11095"/>
                    <a:pt x="4495" y="10928"/>
                  </a:cubicBezTo>
                  <a:lnTo>
                    <a:pt x="4228" y="10644"/>
                  </a:lnTo>
                  <a:cubicBezTo>
                    <a:pt x="3877" y="10293"/>
                    <a:pt x="3877" y="9742"/>
                    <a:pt x="4228" y="9391"/>
                  </a:cubicBezTo>
                  <a:lnTo>
                    <a:pt x="4295" y="9324"/>
                  </a:lnTo>
                  <a:lnTo>
                    <a:pt x="4428" y="9324"/>
                  </a:lnTo>
                  <a:cubicBezTo>
                    <a:pt x="4562" y="9324"/>
                    <a:pt x="4662" y="9424"/>
                    <a:pt x="4662" y="9558"/>
                  </a:cubicBezTo>
                  <a:cubicBezTo>
                    <a:pt x="4662" y="9775"/>
                    <a:pt x="4762" y="9976"/>
                    <a:pt x="4946" y="10109"/>
                  </a:cubicBezTo>
                  <a:lnTo>
                    <a:pt x="5498" y="10527"/>
                  </a:lnTo>
                  <a:cubicBezTo>
                    <a:pt x="5564" y="10577"/>
                    <a:pt x="5598" y="10644"/>
                    <a:pt x="5598" y="10711"/>
                  </a:cubicBezTo>
                  <a:lnTo>
                    <a:pt x="5598" y="10945"/>
                  </a:lnTo>
                  <a:lnTo>
                    <a:pt x="6066" y="10945"/>
                  </a:lnTo>
                  <a:lnTo>
                    <a:pt x="6066" y="10711"/>
                  </a:lnTo>
                  <a:cubicBezTo>
                    <a:pt x="6066" y="10494"/>
                    <a:pt x="5949" y="10293"/>
                    <a:pt x="5782" y="10159"/>
                  </a:cubicBezTo>
                  <a:lnTo>
                    <a:pt x="5213" y="9742"/>
                  </a:lnTo>
                  <a:cubicBezTo>
                    <a:pt x="5163" y="9692"/>
                    <a:pt x="5130" y="9625"/>
                    <a:pt x="5130" y="9558"/>
                  </a:cubicBezTo>
                  <a:cubicBezTo>
                    <a:pt x="5130" y="9157"/>
                    <a:pt x="4812" y="8856"/>
                    <a:pt x="4428" y="8856"/>
                  </a:cubicBezTo>
                  <a:lnTo>
                    <a:pt x="4194" y="8856"/>
                  </a:lnTo>
                  <a:cubicBezTo>
                    <a:pt x="4161" y="8856"/>
                    <a:pt x="4127" y="8856"/>
                    <a:pt x="4094" y="8873"/>
                  </a:cubicBezTo>
                  <a:lnTo>
                    <a:pt x="4077" y="8840"/>
                  </a:lnTo>
                  <a:cubicBezTo>
                    <a:pt x="3843" y="8505"/>
                    <a:pt x="3726" y="8104"/>
                    <a:pt x="3726" y="7687"/>
                  </a:cubicBezTo>
                  <a:cubicBezTo>
                    <a:pt x="3726" y="7319"/>
                    <a:pt x="4010" y="7018"/>
                    <a:pt x="4378" y="6985"/>
                  </a:cubicBezTo>
                  <a:lnTo>
                    <a:pt x="4796" y="7202"/>
                  </a:lnTo>
                  <a:cubicBezTo>
                    <a:pt x="4828" y="7216"/>
                    <a:pt x="4861" y="7223"/>
                    <a:pt x="4893" y="7223"/>
                  </a:cubicBezTo>
                  <a:cubicBezTo>
                    <a:pt x="5016" y="7223"/>
                    <a:pt x="5130" y="7130"/>
                    <a:pt x="5130" y="6985"/>
                  </a:cubicBezTo>
                  <a:lnTo>
                    <a:pt x="5130" y="6617"/>
                  </a:lnTo>
                  <a:cubicBezTo>
                    <a:pt x="5130" y="6561"/>
                    <a:pt x="5176" y="6527"/>
                    <a:pt x="5227" y="6527"/>
                  </a:cubicBezTo>
                  <a:cubicBezTo>
                    <a:pt x="5251" y="6527"/>
                    <a:pt x="5276" y="6534"/>
                    <a:pt x="5297" y="6550"/>
                  </a:cubicBezTo>
                  <a:lnTo>
                    <a:pt x="5330" y="6584"/>
                  </a:lnTo>
                  <a:cubicBezTo>
                    <a:pt x="5598" y="6851"/>
                    <a:pt x="5944" y="6985"/>
                    <a:pt x="6291" y="6985"/>
                  </a:cubicBezTo>
                  <a:cubicBezTo>
                    <a:pt x="6638" y="6985"/>
                    <a:pt x="6985" y="6851"/>
                    <a:pt x="7252" y="6584"/>
                  </a:cubicBezTo>
                  <a:lnTo>
                    <a:pt x="7285" y="6550"/>
                  </a:lnTo>
                  <a:cubicBezTo>
                    <a:pt x="7307" y="6534"/>
                    <a:pt x="7332" y="6527"/>
                    <a:pt x="7356" y="6527"/>
                  </a:cubicBezTo>
                  <a:cubicBezTo>
                    <a:pt x="7406" y="6527"/>
                    <a:pt x="7452" y="6561"/>
                    <a:pt x="7452" y="6617"/>
                  </a:cubicBezTo>
                  <a:lnTo>
                    <a:pt x="7452" y="6985"/>
                  </a:lnTo>
                  <a:cubicBezTo>
                    <a:pt x="7452" y="7130"/>
                    <a:pt x="7567" y="7223"/>
                    <a:pt x="7689" y="7223"/>
                  </a:cubicBezTo>
                  <a:cubicBezTo>
                    <a:pt x="7722" y="7223"/>
                    <a:pt x="7755" y="7216"/>
                    <a:pt x="7787" y="7202"/>
                  </a:cubicBezTo>
                  <a:lnTo>
                    <a:pt x="8204" y="6985"/>
                  </a:lnTo>
                  <a:cubicBezTo>
                    <a:pt x="8572" y="7018"/>
                    <a:pt x="8856" y="7319"/>
                    <a:pt x="8856" y="7687"/>
                  </a:cubicBezTo>
                  <a:cubicBezTo>
                    <a:pt x="8856" y="8104"/>
                    <a:pt x="8739" y="8505"/>
                    <a:pt x="8505" y="8840"/>
                  </a:cubicBezTo>
                  <a:lnTo>
                    <a:pt x="8488" y="8873"/>
                  </a:lnTo>
                  <a:cubicBezTo>
                    <a:pt x="8455" y="8856"/>
                    <a:pt x="8422" y="8856"/>
                    <a:pt x="8388" y="8856"/>
                  </a:cubicBezTo>
                  <a:lnTo>
                    <a:pt x="8154" y="8856"/>
                  </a:lnTo>
                  <a:cubicBezTo>
                    <a:pt x="7770" y="8856"/>
                    <a:pt x="7452" y="9174"/>
                    <a:pt x="7452" y="9558"/>
                  </a:cubicBezTo>
                  <a:cubicBezTo>
                    <a:pt x="7452" y="9625"/>
                    <a:pt x="7419" y="9692"/>
                    <a:pt x="7369" y="9742"/>
                  </a:cubicBezTo>
                  <a:lnTo>
                    <a:pt x="6801" y="10159"/>
                  </a:lnTo>
                  <a:cubicBezTo>
                    <a:pt x="6634" y="10293"/>
                    <a:pt x="6517" y="10494"/>
                    <a:pt x="6517" y="10711"/>
                  </a:cubicBezTo>
                  <a:lnTo>
                    <a:pt x="6517" y="10945"/>
                  </a:lnTo>
                  <a:lnTo>
                    <a:pt x="6985" y="10945"/>
                  </a:lnTo>
                  <a:lnTo>
                    <a:pt x="6985" y="10711"/>
                  </a:lnTo>
                  <a:cubicBezTo>
                    <a:pt x="6985" y="10644"/>
                    <a:pt x="7018" y="10577"/>
                    <a:pt x="7085" y="10527"/>
                  </a:cubicBezTo>
                  <a:lnTo>
                    <a:pt x="7636" y="10109"/>
                  </a:lnTo>
                  <a:cubicBezTo>
                    <a:pt x="7820" y="9976"/>
                    <a:pt x="7920" y="9775"/>
                    <a:pt x="7920" y="9558"/>
                  </a:cubicBezTo>
                  <a:cubicBezTo>
                    <a:pt x="7920" y="9424"/>
                    <a:pt x="8021" y="9324"/>
                    <a:pt x="8154" y="9324"/>
                  </a:cubicBezTo>
                  <a:lnTo>
                    <a:pt x="8288" y="9324"/>
                  </a:lnTo>
                  <a:lnTo>
                    <a:pt x="8355" y="9391"/>
                  </a:lnTo>
                  <a:cubicBezTo>
                    <a:pt x="8706" y="9742"/>
                    <a:pt x="8706" y="10293"/>
                    <a:pt x="8355" y="10644"/>
                  </a:cubicBezTo>
                  <a:lnTo>
                    <a:pt x="8087" y="10928"/>
                  </a:lnTo>
                  <a:cubicBezTo>
                    <a:pt x="7920" y="11095"/>
                    <a:pt x="7686" y="11179"/>
                    <a:pt x="7452" y="11179"/>
                  </a:cubicBezTo>
                  <a:cubicBezTo>
                    <a:pt x="6934" y="11179"/>
                    <a:pt x="6533" y="11596"/>
                    <a:pt x="6517" y="12114"/>
                  </a:cubicBezTo>
                  <a:lnTo>
                    <a:pt x="6985" y="12114"/>
                  </a:lnTo>
                  <a:cubicBezTo>
                    <a:pt x="6985" y="11864"/>
                    <a:pt x="7202" y="11647"/>
                    <a:pt x="7452" y="11647"/>
                  </a:cubicBezTo>
                  <a:cubicBezTo>
                    <a:pt x="7820" y="11647"/>
                    <a:pt x="8171" y="11513"/>
                    <a:pt x="8422" y="11246"/>
                  </a:cubicBezTo>
                  <a:lnTo>
                    <a:pt x="8689" y="10978"/>
                  </a:lnTo>
                  <a:cubicBezTo>
                    <a:pt x="9173" y="10510"/>
                    <a:pt x="9224" y="9742"/>
                    <a:pt x="8823" y="9207"/>
                  </a:cubicBezTo>
                  <a:lnTo>
                    <a:pt x="8889" y="9090"/>
                  </a:lnTo>
                  <a:cubicBezTo>
                    <a:pt x="9173" y="8672"/>
                    <a:pt x="9324" y="8188"/>
                    <a:pt x="9324" y="7687"/>
                  </a:cubicBezTo>
                  <a:cubicBezTo>
                    <a:pt x="9324" y="7219"/>
                    <a:pt x="9040" y="6784"/>
                    <a:pt x="8605" y="6617"/>
                  </a:cubicBezTo>
                  <a:lnTo>
                    <a:pt x="9708" y="5347"/>
                  </a:lnTo>
                  <a:cubicBezTo>
                    <a:pt x="9997" y="5030"/>
                    <a:pt x="10367" y="4888"/>
                    <a:pt x="10730" y="4888"/>
                  </a:cubicBezTo>
                  <a:close/>
                  <a:moveTo>
                    <a:pt x="5130" y="1"/>
                  </a:moveTo>
                  <a:lnTo>
                    <a:pt x="5130" y="469"/>
                  </a:lnTo>
                  <a:lnTo>
                    <a:pt x="4896" y="469"/>
                  </a:lnTo>
                  <a:cubicBezTo>
                    <a:pt x="4712" y="469"/>
                    <a:pt x="4612" y="652"/>
                    <a:pt x="4679" y="803"/>
                  </a:cubicBezTo>
                  <a:lnTo>
                    <a:pt x="4980" y="1404"/>
                  </a:lnTo>
                  <a:lnTo>
                    <a:pt x="3960" y="1404"/>
                  </a:lnTo>
                  <a:cubicBezTo>
                    <a:pt x="3760" y="1404"/>
                    <a:pt x="3660" y="1621"/>
                    <a:pt x="3777" y="1772"/>
                  </a:cubicBezTo>
                  <a:lnTo>
                    <a:pt x="4061" y="2139"/>
                  </a:lnTo>
                  <a:cubicBezTo>
                    <a:pt x="4311" y="2490"/>
                    <a:pt x="4696" y="2707"/>
                    <a:pt x="5130" y="2774"/>
                  </a:cubicBezTo>
                  <a:lnTo>
                    <a:pt x="5130" y="3259"/>
                  </a:lnTo>
                  <a:lnTo>
                    <a:pt x="4896" y="3259"/>
                  </a:lnTo>
                  <a:cubicBezTo>
                    <a:pt x="4712" y="3259"/>
                    <a:pt x="4612" y="3443"/>
                    <a:pt x="4679" y="3593"/>
                  </a:cubicBezTo>
                  <a:lnTo>
                    <a:pt x="4980" y="4195"/>
                  </a:lnTo>
                  <a:lnTo>
                    <a:pt x="3960" y="4195"/>
                  </a:lnTo>
                  <a:cubicBezTo>
                    <a:pt x="3760" y="4195"/>
                    <a:pt x="3660" y="4412"/>
                    <a:pt x="3777" y="4562"/>
                  </a:cubicBezTo>
                  <a:lnTo>
                    <a:pt x="4061" y="4930"/>
                  </a:lnTo>
                  <a:cubicBezTo>
                    <a:pt x="4311" y="5281"/>
                    <a:pt x="4696" y="5515"/>
                    <a:pt x="5130" y="5581"/>
                  </a:cubicBezTo>
                  <a:lnTo>
                    <a:pt x="5130" y="6066"/>
                  </a:lnTo>
                  <a:cubicBezTo>
                    <a:pt x="4863" y="6116"/>
                    <a:pt x="4662" y="6333"/>
                    <a:pt x="4662" y="6617"/>
                  </a:cubicBezTo>
                  <a:lnTo>
                    <a:pt x="4562" y="6567"/>
                  </a:lnTo>
                  <a:lnTo>
                    <a:pt x="3208" y="5047"/>
                  </a:lnTo>
                  <a:cubicBezTo>
                    <a:pt x="2828" y="4616"/>
                    <a:pt x="2337" y="4423"/>
                    <a:pt x="1853" y="4423"/>
                  </a:cubicBezTo>
                  <a:cubicBezTo>
                    <a:pt x="912" y="4423"/>
                    <a:pt x="0" y="5152"/>
                    <a:pt x="0" y="6266"/>
                  </a:cubicBezTo>
                  <a:lnTo>
                    <a:pt x="0" y="6550"/>
                  </a:lnTo>
                  <a:cubicBezTo>
                    <a:pt x="0" y="7052"/>
                    <a:pt x="184" y="7520"/>
                    <a:pt x="535" y="7854"/>
                  </a:cubicBezTo>
                  <a:lnTo>
                    <a:pt x="1203" y="8522"/>
                  </a:lnTo>
                  <a:cubicBezTo>
                    <a:pt x="1471" y="8789"/>
                    <a:pt x="1638" y="9157"/>
                    <a:pt x="1638" y="9558"/>
                  </a:cubicBezTo>
                  <a:cubicBezTo>
                    <a:pt x="1621" y="10059"/>
                    <a:pt x="1838" y="10544"/>
                    <a:pt x="2189" y="10911"/>
                  </a:cubicBezTo>
                  <a:lnTo>
                    <a:pt x="2373" y="11078"/>
                  </a:lnTo>
                  <a:cubicBezTo>
                    <a:pt x="2640" y="11362"/>
                    <a:pt x="2791" y="11730"/>
                    <a:pt x="2791" y="12114"/>
                  </a:cubicBezTo>
                  <a:lnTo>
                    <a:pt x="2791" y="13100"/>
                  </a:lnTo>
                  <a:cubicBezTo>
                    <a:pt x="2791" y="13916"/>
                    <a:pt x="3456" y="14441"/>
                    <a:pt x="4142" y="14441"/>
                  </a:cubicBezTo>
                  <a:cubicBezTo>
                    <a:pt x="4510" y="14441"/>
                    <a:pt x="4883" y="14291"/>
                    <a:pt x="5163" y="13952"/>
                  </a:cubicBezTo>
                  <a:lnTo>
                    <a:pt x="5698" y="13317"/>
                  </a:lnTo>
                  <a:cubicBezTo>
                    <a:pt x="5857" y="13134"/>
                    <a:pt x="6074" y="13042"/>
                    <a:pt x="6289" y="13042"/>
                  </a:cubicBezTo>
                  <a:cubicBezTo>
                    <a:pt x="6504" y="13042"/>
                    <a:pt x="6717" y="13134"/>
                    <a:pt x="6868" y="13317"/>
                  </a:cubicBezTo>
                  <a:lnTo>
                    <a:pt x="7402" y="13969"/>
                  </a:lnTo>
                  <a:cubicBezTo>
                    <a:pt x="7686" y="14299"/>
                    <a:pt x="8059" y="14446"/>
                    <a:pt x="8426" y="14446"/>
                  </a:cubicBezTo>
                  <a:cubicBezTo>
                    <a:pt x="9120" y="14446"/>
                    <a:pt x="9792" y="13920"/>
                    <a:pt x="9792" y="13100"/>
                  </a:cubicBezTo>
                  <a:lnTo>
                    <a:pt x="9792" y="12114"/>
                  </a:lnTo>
                  <a:cubicBezTo>
                    <a:pt x="9775" y="11730"/>
                    <a:pt x="9942" y="11362"/>
                    <a:pt x="10209" y="11078"/>
                  </a:cubicBezTo>
                  <a:lnTo>
                    <a:pt x="10393" y="10911"/>
                  </a:lnTo>
                  <a:cubicBezTo>
                    <a:pt x="10744" y="10544"/>
                    <a:pt x="10945" y="10059"/>
                    <a:pt x="10945" y="9558"/>
                  </a:cubicBezTo>
                  <a:cubicBezTo>
                    <a:pt x="10945" y="9174"/>
                    <a:pt x="11095" y="8789"/>
                    <a:pt x="11379" y="8522"/>
                  </a:cubicBezTo>
                  <a:lnTo>
                    <a:pt x="12047" y="7854"/>
                  </a:lnTo>
                  <a:cubicBezTo>
                    <a:pt x="12381" y="7520"/>
                    <a:pt x="12582" y="7052"/>
                    <a:pt x="12582" y="6550"/>
                  </a:cubicBezTo>
                  <a:lnTo>
                    <a:pt x="12582" y="6266"/>
                  </a:lnTo>
                  <a:cubicBezTo>
                    <a:pt x="12582" y="5247"/>
                    <a:pt x="11763" y="4428"/>
                    <a:pt x="10744" y="4428"/>
                  </a:cubicBezTo>
                  <a:cubicBezTo>
                    <a:pt x="10209" y="4428"/>
                    <a:pt x="9708" y="4646"/>
                    <a:pt x="9374" y="5047"/>
                  </a:cubicBezTo>
                  <a:lnTo>
                    <a:pt x="8004" y="6567"/>
                  </a:lnTo>
                  <a:lnTo>
                    <a:pt x="7920" y="6617"/>
                  </a:lnTo>
                  <a:cubicBezTo>
                    <a:pt x="7920" y="6350"/>
                    <a:pt x="7720" y="6116"/>
                    <a:pt x="7452" y="6066"/>
                  </a:cubicBezTo>
                  <a:lnTo>
                    <a:pt x="7452" y="5581"/>
                  </a:lnTo>
                  <a:cubicBezTo>
                    <a:pt x="7887" y="5515"/>
                    <a:pt x="8271" y="5281"/>
                    <a:pt x="8522" y="4946"/>
                  </a:cubicBezTo>
                  <a:lnTo>
                    <a:pt x="8806" y="4562"/>
                  </a:lnTo>
                  <a:cubicBezTo>
                    <a:pt x="8923" y="4412"/>
                    <a:pt x="8806" y="4195"/>
                    <a:pt x="8622" y="4195"/>
                  </a:cubicBezTo>
                  <a:lnTo>
                    <a:pt x="7603" y="4195"/>
                  </a:lnTo>
                  <a:lnTo>
                    <a:pt x="7904" y="3593"/>
                  </a:lnTo>
                  <a:cubicBezTo>
                    <a:pt x="7970" y="3443"/>
                    <a:pt x="7870" y="3259"/>
                    <a:pt x="7686" y="3259"/>
                  </a:cubicBezTo>
                  <a:lnTo>
                    <a:pt x="7452" y="3259"/>
                  </a:lnTo>
                  <a:lnTo>
                    <a:pt x="7452" y="2774"/>
                  </a:lnTo>
                  <a:cubicBezTo>
                    <a:pt x="7887" y="2707"/>
                    <a:pt x="8271" y="2490"/>
                    <a:pt x="8522" y="2139"/>
                  </a:cubicBezTo>
                  <a:lnTo>
                    <a:pt x="8806" y="1772"/>
                  </a:lnTo>
                  <a:cubicBezTo>
                    <a:pt x="8923" y="1621"/>
                    <a:pt x="8806" y="1404"/>
                    <a:pt x="8622" y="1404"/>
                  </a:cubicBezTo>
                  <a:lnTo>
                    <a:pt x="7603" y="1404"/>
                  </a:lnTo>
                  <a:lnTo>
                    <a:pt x="7904" y="803"/>
                  </a:lnTo>
                  <a:cubicBezTo>
                    <a:pt x="7970" y="652"/>
                    <a:pt x="7853" y="469"/>
                    <a:pt x="7686" y="469"/>
                  </a:cubicBezTo>
                  <a:lnTo>
                    <a:pt x="7452" y="469"/>
                  </a:lnTo>
                  <a:lnTo>
                    <a:pt x="7452" y="1"/>
                  </a:lnTo>
                  <a:lnTo>
                    <a:pt x="6985" y="1"/>
                  </a:lnTo>
                  <a:lnTo>
                    <a:pt x="6985" y="469"/>
                  </a:lnTo>
                  <a:lnTo>
                    <a:pt x="5598" y="469"/>
                  </a:lnTo>
                  <a:lnTo>
                    <a:pt x="5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5"/>
          <p:cNvGrpSpPr/>
          <p:nvPr/>
        </p:nvGrpSpPr>
        <p:grpSpPr>
          <a:xfrm>
            <a:off x="1825716" y="1257474"/>
            <a:ext cx="422547" cy="476103"/>
            <a:chOff x="1728771" y="1371106"/>
            <a:chExt cx="422547" cy="476103"/>
          </a:xfrm>
        </p:grpSpPr>
        <p:sp>
          <p:nvSpPr>
            <p:cNvPr id="821" name="Google Shape;821;p45"/>
            <p:cNvSpPr/>
            <p:nvPr/>
          </p:nvSpPr>
          <p:spPr>
            <a:xfrm>
              <a:off x="1728771" y="1493730"/>
              <a:ext cx="283867" cy="207299"/>
            </a:xfrm>
            <a:custGeom>
              <a:avLst/>
              <a:gdLst/>
              <a:ahLst/>
              <a:cxnLst/>
              <a:rect l="l" t="t" r="r" b="b"/>
              <a:pathLst>
                <a:path w="8857" h="6468" extrusionOk="0">
                  <a:moveTo>
                    <a:pt x="6951" y="1"/>
                  </a:moveTo>
                  <a:lnTo>
                    <a:pt x="6617" y="135"/>
                  </a:lnTo>
                  <a:cubicBezTo>
                    <a:pt x="5782" y="502"/>
                    <a:pt x="5147" y="1254"/>
                    <a:pt x="4946" y="2156"/>
                  </a:cubicBezTo>
                  <a:lnTo>
                    <a:pt x="4796" y="2875"/>
                  </a:lnTo>
                  <a:lnTo>
                    <a:pt x="4779" y="2958"/>
                  </a:lnTo>
                  <a:cubicBezTo>
                    <a:pt x="4612" y="3008"/>
                    <a:pt x="4462" y="3059"/>
                    <a:pt x="4311" y="3125"/>
                  </a:cubicBezTo>
                  <a:cubicBezTo>
                    <a:pt x="3526" y="3443"/>
                    <a:pt x="2674" y="3593"/>
                    <a:pt x="1822" y="3593"/>
                  </a:cubicBezTo>
                  <a:lnTo>
                    <a:pt x="1" y="3593"/>
                  </a:lnTo>
                  <a:lnTo>
                    <a:pt x="1" y="4562"/>
                  </a:lnTo>
                  <a:lnTo>
                    <a:pt x="2390" y="4562"/>
                  </a:lnTo>
                  <a:lnTo>
                    <a:pt x="3877" y="5398"/>
                  </a:lnTo>
                  <a:cubicBezTo>
                    <a:pt x="5097" y="6100"/>
                    <a:pt x="6500" y="6467"/>
                    <a:pt x="7920" y="6467"/>
                  </a:cubicBezTo>
                  <a:lnTo>
                    <a:pt x="8856" y="6467"/>
                  </a:lnTo>
                  <a:lnTo>
                    <a:pt x="8856" y="5515"/>
                  </a:lnTo>
                  <a:lnTo>
                    <a:pt x="8405" y="5515"/>
                  </a:lnTo>
                  <a:cubicBezTo>
                    <a:pt x="6834" y="5515"/>
                    <a:pt x="5297" y="5114"/>
                    <a:pt x="3910" y="4362"/>
                  </a:cubicBezTo>
                  <a:cubicBezTo>
                    <a:pt x="4194" y="4295"/>
                    <a:pt x="4478" y="4211"/>
                    <a:pt x="4746" y="4094"/>
                  </a:cubicBezTo>
                  <a:lnTo>
                    <a:pt x="4829" y="4061"/>
                  </a:lnTo>
                  <a:cubicBezTo>
                    <a:pt x="5598" y="3760"/>
                    <a:pt x="6417" y="3593"/>
                    <a:pt x="7235" y="3593"/>
                  </a:cubicBezTo>
                  <a:lnTo>
                    <a:pt x="7904" y="3593"/>
                  </a:lnTo>
                  <a:lnTo>
                    <a:pt x="7185" y="2641"/>
                  </a:lnTo>
                  <a:lnTo>
                    <a:pt x="6801" y="2641"/>
                  </a:lnTo>
                  <a:cubicBezTo>
                    <a:pt x="6450" y="2641"/>
                    <a:pt x="6082" y="2674"/>
                    <a:pt x="5732" y="2724"/>
                  </a:cubicBezTo>
                  <a:lnTo>
                    <a:pt x="5748" y="2641"/>
                  </a:lnTo>
                  <a:lnTo>
                    <a:pt x="5782" y="2474"/>
                  </a:lnTo>
                  <a:cubicBezTo>
                    <a:pt x="5915" y="1822"/>
                    <a:pt x="6333" y="1271"/>
                    <a:pt x="6935" y="970"/>
                  </a:cubicBezTo>
                  <a:lnTo>
                    <a:pt x="6951" y="970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2012606" y="1401650"/>
              <a:ext cx="107656" cy="107656"/>
            </a:xfrm>
            <a:custGeom>
              <a:avLst/>
              <a:gdLst/>
              <a:ahLst/>
              <a:cxnLst/>
              <a:rect l="l" t="t" r="r" b="b"/>
              <a:pathLst>
                <a:path w="3359" h="3359" extrusionOk="0">
                  <a:moveTo>
                    <a:pt x="0" y="0"/>
                  </a:moveTo>
                  <a:lnTo>
                    <a:pt x="0" y="485"/>
                  </a:lnTo>
                  <a:cubicBezTo>
                    <a:pt x="1587" y="485"/>
                    <a:pt x="2874" y="1771"/>
                    <a:pt x="2891" y="3358"/>
                  </a:cubicBezTo>
                  <a:lnTo>
                    <a:pt x="3358" y="3358"/>
                  </a:lnTo>
                  <a:cubicBezTo>
                    <a:pt x="3358" y="1504"/>
                    <a:pt x="1855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1979915" y="1402708"/>
              <a:ext cx="18781" cy="18781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519" y="0"/>
                  </a:moveTo>
                  <a:cubicBezTo>
                    <a:pt x="335" y="34"/>
                    <a:pt x="168" y="84"/>
                    <a:pt x="1" y="134"/>
                  </a:cubicBezTo>
                  <a:lnTo>
                    <a:pt x="135" y="585"/>
                  </a:lnTo>
                  <a:cubicBezTo>
                    <a:pt x="285" y="535"/>
                    <a:pt x="435" y="502"/>
                    <a:pt x="586" y="485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1728771" y="1371106"/>
              <a:ext cx="422547" cy="476103"/>
            </a:xfrm>
            <a:custGeom>
              <a:avLst/>
              <a:gdLst/>
              <a:ahLst/>
              <a:cxnLst/>
              <a:rect l="l" t="t" r="r" b="b"/>
              <a:pathLst>
                <a:path w="13184" h="14855" extrusionOk="0">
                  <a:moveTo>
                    <a:pt x="6717" y="5230"/>
                  </a:moveTo>
                  <a:cubicBezTo>
                    <a:pt x="6717" y="5565"/>
                    <a:pt x="6767" y="5899"/>
                    <a:pt x="6884" y="6233"/>
                  </a:cubicBezTo>
                  <a:lnTo>
                    <a:pt x="6801" y="6233"/>
                  </a:lnTo>
                  <a:cubicBezTo>
                    <a:pt x="6550" y="6233"/>
                    <a:pt x="6283" y="6250"/>
                    <a:pt x="6032" y="6266"/>
                  </a:cubicBezTo>
                  <a:cubicBezTo>
                    <a:pt x="6133" y="5849"/>
                    <a:pt x="6366" y="5481"/>
                    <a:pt x="6717" y="5230"/>
                  </a:cubicBezTo>
                  <a:close/>
                  <a:moveTo>
                    <a:pt x="6701" y="4194"/>
                  </a:moveTo>
                  <a:lnTo>
                    <a:pt x="6701" y="4646"/>
                  </a:lnTo>
                  <a:cubicBezTo>
                    <a:pt x="6099" y="4996"/>
                    <a:pt x="5681" y="5581"/>
                    <a:pt x="5548" y="6250"/>
                  </a:cubicBezTo>
                  <a:lnTo>
                    <a:pt x="5531" y="6350"/>
                  </a:lnTo>
                  <a:cubicBezTo>
                    <a:pt x="5381" y="6367"/>
                    <a:pt x="5230" y="6400"/>
                    <a:pt x="5097" y="6433"/>
                  </a:cubicBezTo>
                  <a:lnTo>
                    <a:pt x="5180" y="6032"/>
                  </a:lnTo>
                  <a:cubicBezTo>
                    <a:pt x="5364" y="5214"/>
                    <a:pt x="5932" y="4529"/>
                    <a:pt x="6701" y="4194"/>
                  </a:cubicBezTo>
                  <a:close/>
                  <a:moveTo>
                    <a:pt x="5648" y="7870"/>
                  </a:moveTo>
                  <a:cubicBezTo>
                    <a:pt x="5732" y="7971"/>
                    <a:pt x="5798" y="8054"/>
                    <a:pt x="5882" y="8138"/>
                  </a:cubicBezTo>
                  <a:lnTo>
                    <a:pt x="5999" y="8255"/>
                  </a:lnTo>
                  <a:cubicBezTo>
                    <a:pt x="6183" y="8455"/>
                    <a:pt x="6366" y="8672"/>
                    <a:pt x="6517" y="8906"/>
                  </a:cubicBezTo>
                  <a:cubicBezTo>
                    <a:pt x="5849" y="8756"/>
                    <a:pt x="5180" y="8539"/>
                    <a:pt x="4562" y="8255"/>
                  </a:cubicBezTo>
                  <a:cubicBezTo>
                    <a:pt x="4646" y="8221"/>
                    <a:pt x="4746" y="8188"/>
                    <a:pt x="4846" y="8138"/>
                  </a:cubicBezTo>
                  <a:lnTo>
                    <a:pt x="4913" y="8104"/>
                  </a:lnTo>
                  <a:cubicBezTo>
                    <a:pt x="5163" y="8021"/>
                    <a:pt x="5397" y="7937"/>
                    <a:pt x="5648" y="7870"/>
                  </a:cubicBezTo>
                  <a:close/>
                  <a:moveTo>
                    <a:pt x="7803" y="7670"/>
                  </a:moveTo>
                  <a:cubicBezTo>
                    <a:pt x="8188" y="8054"/>
                    <a:pt x="8455" y="8555"/>
                    <a:pt x="8572" y="9107"/>
                  </a:cubicBezTo>
                  <a:lnTo>
                    <a:pt x="8405" y="9107"/>
                  </a:lnTo>
                  <a:cubicBezTo>
                    <a:pt x="7987" y="9107"/>
                    <a:pt x="7553" y="9073"/>
                    <a:pt x="7135" y="9007"/>
                  </a:cubicBezTo>
                  <a:cubicBezTo>
                    <a:pt x="6935" y="8606"/>
                    <a:pt x="6651" y="8238"/>
                    <a:pt x="6333" y="7904"/>
                  </a:cubicBezTo>
                  <a:lnTo>
                    <a:pt x="6216" y="7804"/>
                  </a:lnTo>
                  <a:cubicBezTo>
                    <a:pt x="6216" y="7787"/>
                    <a:pt x="6199" y="7770"/>
                    <a:pt x="6183" y="7753"/>
                  </a:cubicBezTo>
                  <a:cubicBezTo>
                    <a:pt x="6534" y="7703"/>
                    <a:pt x="6884" y="7670"/>
                    <a:pt x="7235" y="7670"/>
                  </a:cubicBezTo>
                  <a:close/>
                  <a:moveTo>
                    <a:pt x="3894" y="8438"/>
                  </a:moveTo>
                  <a:cubicBezTo>
                    <a:pt x="5280" y="9190"/>
                    <a:pt x="6834" y="9575"/>
                    <a:pt x="8405" y="9575"/>
                  </a:cubicBezTo>
                  <a:lnTo>
                    <a:pt x="8622" y="9575"/>
                  </a:lnTo>
                  <a:cubicBezTo>
                    <a:pt x="8622" y="9608"/>
                    <a:pt x="8622" y="9641"/>
                    <a:pt x="8622" y="9675"/>
                  </a:cubicBezTo>
                  <a:lnTo>
                    <a:pt x="8622" y="10059"/>
                  </a:lnTo>
                  <a:lnTo>
                    <a:pt x="7920" y="10059"/>
                  </a:lnTo>
                  <a:cubicBezTo>
                    <a:pt x="6534" y="10059"/>
                    <a:pt x="5180" y="9708"/>
                    <a:pt x="3994" y="9023"/>
                  </a:cubicBezTo>
                  <a:lnTo>
                    <a:pt x="3192" y="8572"/>
                  </a:lnTo>
                  <a:cubicBezTo>
                    <a:pt x="3426" y="8539"/>
                    <a:pt x="3660" y="8489"/>
                    <a:pt x="3894" y="8438"/>
                  </a:cubicBezTo>
                  <a:close/>
                  <a:moveTo>
                    <a:pt x="8876" y="485"/>
                  </a:moveTo>
                  <a:cubicBezTo>
                    <a:pt x="8897" y="485"/>
                    <a:pt x="8918" y="485"/>
                    <a:pt x="8940" y="485"/>
                  </a:cubicBezTo>
                  <a:cubicBezTo>
                    <a:pt x="11028" y="519"/>
                    <a:pt x="12682" y="2223"/>
                    <a:pt x="12699" y="4311"/>
                  </a:cubicBezTo>
                  <a:lnTo>
                    <a:pt x="12699" y="9107"/>
                  </a:lnTo>
                  <a:cubicBezTo>
                    <a:pt x="12699" y="10878"/>
                    <a:pt x="11997" y="12582"/>
                    <a:pt x="10727" y="13852"/>
                  </a:cubicBezTo>
                  <a:lnTo>
                    <a:pt x="10694" y="13885"/>
                  </a:lnTo>
                  <a:cubicBezTo>
                    <a:pt x="10377" y="14203"/>
                    <a:pt x="9959" y="14370"/>
                    <a:pt x="9508" y="14370"/>
                  </a:cubicBezTo>
                  <a:lnTo>
                    <a:pt x="9341" y="14370"/>
                  </a:lnTo>
                  <a:cubicBezTo>
                    <a:pt x="8422" y="14370"/>
                    <a:pt x="7670" y="13618"/>
                    <a:pt x="7670" y="12699"/>
                  </a:cubicBezTo>
                  <a:lnTo>
                    <a:pt x="7670" y="11129"/>
                  </a:lnTo>
                  <a:cubicBezTo>
                    <a:pt x="7670" y="10928"/>
                    <a:pt x="7653" y="10728"/>
                    <a:pt x="7620" y="10527"/>
                  </a:cubicBezTo>
                  <a:cubicBezTo>
                    <a:pt x="7720" y="10527"/>
                    <a:pt x="7820" y="10544"/>
                    <a:pt x="7920" y="10544"/>
                  </a:cubicBezTo>
                  <a:lnTo>
                    <a:pt x="8622" y="10544"/>
                  </a:lnTo>
                  <a:lnTo>
                    <a:pt x="8622" y="11012"/>
                  </a:lnTo>
                  <a:lnTo>
                    <a:pt x="9107" y="11012"/>
                  </a:lnTo>
                  <a:lnTo>
                    <a:pt x="9107" y="9675"/>
                  </a:lnTo>
                  <a:cubicBezTo>
                    <a:pt x="9107" y="8789"/>
                    <a:pt x="8756" y="7937"/>
                    <a:pt x="8121" y="7302"/>
                  </a:cubicBezTo>
                  <a:lnTo>
                    <a:pt x="8021" y="7202"/>
                  </a:lnTo>
                  <a:cubicBezTo>
                    <a:pt x="7486" y="6667"/>
                    <a:pt x="7185" y="5932"/>
                    <a:pt x="7185" y="5180"/>
                  </a:cubicBezTo>
                  <a:lnTo>
                    <a:pt x="7185" y="3359"/>
                  </a:lnTo>
                  <a:lnTo>
                    <a:pt x="6701" y="3359"/>
                  </a:lnTo>
                  <a:lnTo>
                    <a:pt x="6701" y="3677"/>
                  </a:lnTo>
                  <a:lnTo>
                    <a:pt x="6534" y="3743"/>
                  </a:lnTo>
                  <a:cubicBezTo>
                    <a:pt x="5899" y="4027"/>
                    <a:pt x="5364" y="4495"/>
                    <a:pt x="5030" y="5113"/>
                  </a:cubicBezTo>
                  <a:cubicBezTo>
                    <a:pt x="5030" y="5047"/>
                    <a:pt x="5030" y="4980"/>
                    <a:pt x="5030" y="4913"/>
                  </a:cubicBezTo>
                  <a:lnTo>
                    <a:pt x="5030" y="4412"/>
                  </a:lnTo>
                  <a:cubicBezTo>
                    <a:pt x="5030" y="3342"/>
                    <a:pt x="5464" y="2323"/>
                    <a:pt x="6233" y="1571"/>
                  </a:cubicBezTo>
                  <a:cubicBezTo>
                    <a:pt x="6936" y="868"/>
                    <a:pt x="7880" y="485"/>
                    <a:pt x="8876" y="485"/>
                  </a:cubicBezTo>
                  <a:close/>
                  <a:moveTo>
                    <a:pt x="8873" y="1"/>
                  </a:moveTo>
                  <a:cubicBezTo>
                    <a:pt x="7753" y="1"/>
                    <a:pt x="6684" y="435"/>
                    <a:pt x="5899" y="1237"/>
                  </a:cubicBezTo>
                  <a:cubicBezTo>
                    <a:pt x="5047" y="2073"/>
                    <a:pt x="4562" y="3225"/>
                    <a:pt x="4545" y="4412"/>
                  </a:cubicBezTo>
                  <a:lnTo>
                    <a:pt x="4545" y="4913"/>
                  </a:lnTo>
                  <a:cubicBezTo>
                    <a:pt x="4545" y="5297"/>
                    <a:pt x="4595" y="5682"/>
                    <a:pt x="4696" y="6049"/>
                  </a:cubicBezTo>
                  <a:lnTo>
                    <a:pt x="4562" y="6601"/>
                  </a:lnTo>
                  <a:cubicBezTo>
                    <a:pt x="4445" y="6634"/>
                    <a:pt x="4328" y="6684"/>
                    <a:pt x="4228" y="6717"/>
                  </a:cubicBezTo>
                  <a:cubicBezTo>
                    <a:pt x="3459" y="7035"/>
                    <a:pt x="2640" y="7185"/>
                    <a:pt x="1822" y="7185"/>
                  </a:cubicBezTo>
                  <a:lnTo>
                    <a:pt x="1" y="7185"/>
                  </a:lnTo>
                  <a:lnTo>
                    <a:pt x="1" y="7670"/>
                  </a:lnTo>
                  <a:lnTo>
                    <a:pt x="1822" y="7670"/>
                  </a:lnTo>
                  <a:cubicBezTo>
                    <a:pt x="2707" y="7670"/>
                    <a:pt x="3576" y="7503"/>
                    <a:pt x="4395" y="7169"/>
                  </a:cubicBezTo>
                  <a:cubicBezTo>
                    <a:pt x="5163" y="6868"/>
                    <a:pt x="5982" y="6701"/>
                    <a:pt x="6801" y="6701"/>
                  </a:cubicBezTo>
                  <a:lnTo>
                    <a:pt x="7068" y="6701"/>
                  </a:lnTo>
                  <a:cubicBezTo>
                    <a:pt x="7169" y="6868"/>
                    <a:pt x="7269" y="7035"/>
                    <a:pt x="7386" y="7185"/>
                  </a:cubicBezTo>
                  <a:lnTo>
                    <a:pt x="7235" y="7185"/>
                  </a:lnTo>
                  <a:cubicBezTo>
                    <a:pt x="6383" y="7185"/>
                    <a:pt x="5531" y="7352"/>
                    <a:pt x="4746" y="7670"/>
                  </a:cubicBezTo>
                  <a:lnTo>
                    <a:pt x="4662" y="7703"/>
                  </a:lnTo>
                  <a:cubicBezTo>
                    <a:pt x="3927" y="7987"/>
                    <a:pt x="3142" y="8138"/>
                    <a:pt x="2340" y="8138"/>
                  </a:cubicBezTo>
                  <a:lnTo>
                    <a:pt x="1" y="8138"/>
                  </a:lnTo>
                  <a:lnTo>
                    <a:pt x="1" y="8622"/>
                  </a:lnTo>
                  <a:lnTo>
                    <a:pt x="2323" y="8622"/>
                  </a:lnTo>
                  <a:lnTo>
                    <a:pt x="3743" y="9441"/>
                  </a:lnTo>
                  <a:cubicBezTo>
                    <a:pt x="4796" y="10026"/>
                    <a:pt x="5949" y="10393"/>
                    <a:pt x="7135" y="10494"/>
                  </a:cubicBezTo>
                  <a:cubicBezTo>
                    <a:pt x="7169" y="10711"/>
                    <a:pt x="7185" y="10911"/>
                    <a:pt x="7185" y="11129"/>
                  </a:cubicBezTo>
                  <a:lnTo>
                    <a:pt x="7185" y="12699"/>
                  </a:lnTo>
                  <a:cubicBezTo>
                    <a:pt x="7185" y="13885"/>
                    <a:pt x="8154" y="14855"/>
                    <a:pt x="9341" y="14855"/>
                  </a:cubicBezTo>
                  <a:lnTo>
                    <a:pt x="9508" y="14855"/>
                  </a:lnTo>
                  <a:cubicBezTo>
                    <a:pt x="10076" y="14855"/>
                    <a:pt x="10627" y="14637"/>
                    <a:pt x="11028" y="14220"/>
                  </a:cubicBezTo>
                  <a:lnTo>
                    <a:pt x="11078" y="14186"/>
                  </a:lnTo>
                  <a:cubicBezTo>
                    <a:pt x="12432" y="12833"/>
                    <a:pt x="13184" y="11012"/>
                    <a:pt x="13184" y="9107"/>
                  </a:cubicBezTo>
                  <a:lnTo>
                    <a:pt x="13184" y="4311"/>
                  </a:lnTo>
                  <a:cubicBezTo>
                    <a:pt x="13167" y="1972"/>
                    <a:pt x="11296" y="51"/>
                    <a:pt x="8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Picture 30" descr="sq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2714626"/>
            <a:ext cx="3286148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/>
          <p:nvPr/>
        </p:nvSpPr>
        <p:spPr>
          <a:xfrm rot="1349557">
            <a:off x="2330795" y="1610955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5" name="Google Shape;705;p43"/>
          <p:cNvCxnSpPr/>
          <p:nvPr/>
        </p:nvCxnSpPr>
        <p:spPr>
          <a:xfrm>
            <a:off x="3083850" y="1487575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6" name="Google Shape;706;p43"/>
          <p:cNvSpPr/>
          <p:nvPr/>
        </p:nvSpPr>
        <p:spPr>
          <a:xfrm rot="1349557">
            <a:off x="4863770" y="1610955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7" name="Google Shape;707;p43"/>
          <p:cNvCxnSpPr/>
          <p:nvPr/>
        </p:nvCxnSpPr>
        <p:spPr>
          <a:xfrm>
            <a:off x="5616825" y="1487575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43"/>
          <p:cNvSpPr/>
          <p:nvPr/>
        </p:nvSpPr>
        <p:spPr>
          <a:xfrm rot="1349557">
            <a:off x="3597213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0" name="Google Shape;710;p43"/>
          <p:cNvCxnSpPr/>
          <p:nvPr/>
        </p:nvCxnSpPr>
        <p:spPr>
          <a:xfrm>
            <a:off x="4350268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1" name="Google Shape;711;p43"/>
          <p:cNvSpPr/>
          <p:nvPr/>
        </p:nvSpPr>
        <p:spPr>
          <a:xfrm rot="1349557">
            <a:off x="1191213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2" name="Google Shape;712;p43"/>
          <p:cNvCxnSpPr/>
          <p:nvPr/>
        </p:nvCxnSpPr>
        <p:spPr>
          <a:xfrm>
            <a:off x="1944268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CRUD Operations</a:t>
            </a:r>
            <a:endParaRPr/>
          </a:p>
        </p:txBody>
      </p:sp>
      <p:sp>
        <p:nvSpPr>
          <p:cNvPr id="715" name="Google Shape;715;p43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bg2"/>
                </a:solidFill>
              </a:rPr>
              <a:t>CREATE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716" name="Google Shape;716;p43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Create a Insert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Component to out new details.</a:t>
            </a:r>
            <a:endParaRPr/>
          </a:p>
        </p:txBody>
      </p:sp>
      <p:sp>
        <p:nvSpPr>
          <p:cNvPr id="717" name="Google Shape;717;p43"/>
          <p:cNvSpPr txBox="1">
            <a:spLocks noGrp="1"/>
          </p:cNvSpPr>
          <p:nvPr>
            <p:ph type="title" idx="14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8" name="Google Shape;718;p43"/>
          <p:cNvSpPr txBox="1">
            <a:spLocks noGrp="1"/>
          </p:cNvSpPr>
          <p:nvPr>
            <p:ph type="title" idx="15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9" name="Google Shape;719;p43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READ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720" name="Google Shape;720;p43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Create a patient component to view the details what we already inserted.</a:t>
            </a:r>
            <a:endParaRPr/>
          </a:p>
        </p:txBody>
      </p:sp>
      <p:sp>
        <p:nvSpPr>
          <p:cNvPr id="721" name="Google Shape;721;p43"/>
          <p:cNvSpPr txBox="1">
            <a:spLocks noGrp="1"/>
          </p:cNvSpPr>
          <p:nvPr>
            <p:ph type="title" idx="16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/>
          </a:p>
        </p:txBody>
      </p:sp>
      <p:sp>
        <p:nvSpPr>
          <p:cNvPr id="724" name="Google Shape;724;p43"/>
          <p:cNvSpPr txBox="1">
            <a:spLocks noGrp="1"/>
          </p:cNvSpPr>
          <p:nvPr>
            <p:ph type="title" idx="17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bg2"/>
                </a:solidFill>
              </a:rPr>
              <a:t>DELETE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726" name="Google Shape;726;p43"/>
          <p:cNvSpPr txBox="1">
            <a:spLocks noGrp="1"/>
          </p:cNvSpPr>
          <p:nvPr>
            <p:ph type="subTitle" idx="8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Create a delete component to delete any data from the database.</a:t>
            </a:r>
            <a:endParaRPr/>
          </a:p>
        </p:txBody>
      </p:sp>
      <p:sp>
        <p:nvSpPr>
          <p:cNvPr id="727" name="Google Shape;727;p43"/>
          <p:cNvSpPr txBox="1">
            <a:spLocks noGrp="1"/>
          </p:cNvSpPr>
          <p:nvPr>
            <p:ph type="title" idx="18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8" name="Google Shape;728;p43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bg2"/>
                </a:solidFill>
              </a:rPr>
              <a:t>UPDATE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729" name="Google Shape;729;p43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 smtClean="0"/>
              <a:t>Create a update component to update any details what we already inserted.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0"/>
            <a:ext cx="7995554" cy="500048"/>
          </a:xfrm>
        </p:spPr>
        <p:txBody>
          <a:bodyPr/>
          <a:lstStyle/>
          <a:p>
            <a:r>
              <a:rPr lang="en-IN" sz="4000" dirty="0" smtClean="0"/>
              <a:t>         Spring Boot Application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14363"/>
            <a:ext cx="9001156" cy="44291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hibernate.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6"/>
            <a:ext cx="9144000" cy="4572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71486"/>
          </a:xfrm>
        </p:spPr>
        <p:txBody>
          <a:bodyPr/>
          <a:lstStyle/>
          <a:p>
            <a:r>
              <a:rPr lang="en-IN" sz="4000" dirty="0" smtClean="0"/>
              <a:t>                </a:t>
            </a:r>
            <a:r>
              <a:rPr lang="en-IN" sz="4000" dirty="0" err="1" smtClean="0"/>
              <a:t>MySql</a:t>
            </a:r>
            <a:r>
              <a:rPr lang="en-IN" sz="4000" dirty="0" smtClean="0"/>
              <a:t> Database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hatsApp Image 2023-04-22 at 19.35.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6"/>
            <a:ext cx="9144000" cy="44475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inical Case 06-2019">
  <a:themeElements>
    <a:clrScheme name="Simple Light">
      <a:dk1>
        <a:srgbClr val="4A86E8"/>
      </a:dk1>
      <a:lt1>
        <a:srgbClr val="FFFFFF"/>
      </a:lt1>
      <a:dk2>
        <a:srgbClr val="595959"/>
      </a:dk2>
      <a:lt2>
        <a:srgbClr val="EEEEEE"/>
      </a:lt2>
      <a:accent1>
        <a:srgbClr val="6D9EEB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309</Words>
  <PresentationFormat>On-screen Show (16:9)</PresentationFormat>
  <Paragraphs>91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Clinical Case 06-2019</vt:lpstr>
      <vt:lpstr>Health Care Website</vt:lpstr>
      <vt:lpstr>Introduction of the Website</vt:lpstr>
      <vt:lpstr>Frontend Technologies</vt:lpstr>
      <vt:lpstr>Backend Framework</vt:lpstr>
      <vt:lpstr>   </vt:lpstr>
      <vt:lpstr>Backend Framework</vt:lpstr>
      <vt:lpstr>CRUD Operations</vt:lpstr>
      <vt:lpstr>         Spring Boot Application</vt:lpstr>
      <vt:lpstr>                MySql Database</vt:lpstr>
      <vt:lpstr>                    Home Page</vt:lpstr>
      <vt:lpstr>                   Sign-In Page</vt:lpstr>
      <vt:lpstr>                    Doctors Page</vt:lpstr>
      <vt:lpstr>                    About Us Page</vt:lpstr>
      <vt:lpstr>                 Contact Us Page</vt:lpstr>
      <vt:lpstr>                    Patient Page</vt:lpstr>
      <vt:lpstr>                      Insert Page</vt:lpstr>
      <vt:lpstr>                     Update Page</vt:lpstr>
      <vt:lpstr>                      Delete Page</vt:lpstr>
      <vt:lpstr>Future Of This Website</vt:lpstr>
      <vt:lpstr>https://github.com/Antara7890?tab=repositories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Website</dc:title>
  <dc:creator>Antara</dc:creator>
  <cp:lastModifiedBy>USER</cp:lastModifiedBy>
  <cp:revision>14</cp:revision>
  <dcterms:modified xsi:type="dcterms:W3CDTF">2023-04-22T18:05:50Z</dcterms:modified>
</cp:coreProperties>
</file>