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4A663-555C-F045-98C8-733D02C7EBC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D5805-F8ED-6042-8825-F2A8F556F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7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2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6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5F24-6AC1-9042-8B89-0E4E4FE44F7C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69F2-567B-A44A-96F6-14074091B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705" y="1753850"/>
            <a:ext cx="8199619" cy="275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РУКОВОДСТВО УЧАСТНИКАМ И ЭКСПЕРТАМ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762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880" y="738798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Учетные д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ru-RU" b="1" dirty="0" err="1">
                <a:latin typeface="Arial" charset="0"/>
                <a:ea typeface="Arial" charset="0"/>
                <a:cs typeface="Arial" charset="0"/>
              </a:rPr>
              <a:t>нные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1931" y="2539949"/>
            <a:ext cx="10515600" cy="384916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Сервер </a:t>
            </a:r>
            <a:r>
              <a:rPr lang="ru-RU" dirty="0" err="1"/>
              <a:t>версионного</a:t>
            </a:r>
            <a:r>
              <a:rPr lang="ru-RU" dirty="0"/>
              <a:t> контроля (</a:t>
            </a:r>
            <a:r>
              <a:rPr lang="en-US" dirty="0"/>
              <a:t>Git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Имя пользователя: </a:t>
            </a:r>
            <a:r>
              <a:rPr lang="en-US" dirty="0" err="1"/>
              <a:t>wsXX</a:t>
            </a:r>
            <a:endParaRPr lang="en-US" dirty="0"/>
          </a:p>
          <a:p>
            <a:pPr lvl="1"/>
            <a:r>
              <a:rPr lang="ru-RU" dirty="0"/>
              <a:t>Пароль: </a:t>
            </a:r>
            <a:r>
              <a:rPr lang="ru-RU" dirty="0" smtClean="0"/>
              <a:t>выдан</a:t>
            </a:r>
            <a:endParaRPr lang="en-US" dirty="0"/>
          </a:p>
          <a:p>
            <a:pPr lvl="1"/>
            <a:r>
              <a:rPr lang="ru-RU" dirty="0"/>
              <a:t>Адрес сервера: </a:t>
            </a:r>
            <a:r>
              <a:rPr lang="en-US" dirty="0" err="1" smtClean="0"/>
              <a:t>svmsql-ws</a:t>
            </a:r>
            <a:r>
              <a:rPr lang="ru-RU" dirty="0" smtClean="0"/>
              <a:t>:3000</a:t>
            </a:r>
            <a:endParaRPr lang="en-US" dirty="0"/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Система </a:t>
            </a:r>
            <a:r>
              <a:rPr lang="ru-RU" dirty="0"/>
              <a:t>управления базами данных: </a:t>
            </a:r>
            <a:r>
              <a:rPr lang="en-US" dirty="0" err="1"/>
              <a:t>svmsql-ws</a:t>
            </a:r>
            <a:r>
              <a:rPr lang="en-US" dirty="0"/>
              <a:t>\</a:t>
            </a:r>
            <a:r>
              <a:rPr lang="en-US" dirty="0" err="1"/>
              <a:t>sql_ws</a:t>
            </a:r>
            <a:endParaRPr lang="en-US" dirty="0" smtClean="0"/>
          </a:p>
          <a:p>
            <a:pPr lvl="1"/>
            <a:r>
              <a:rPr lang="ru-RU" dirty="0" smtClean="0"/>
              <a:t>Пароль: выдан</a:t>
            </a:r>
            <a:endParaRPr lang="en-US" dirty="0" smtClean="0"/>
          </a:p>
          <a:p>
            <a:pPr lvl="1"/>
            <a:r>
              <a:rPr lang="ru-RU" dirty="0" smtClean="0"/>
              <a:t>База </a:t>
            </a:r>
            <a:r>
              <a:rPr lang="ru-RU" dirty="0"/>
              <a:t>данных: </a:t>
            </a:r>
            <a:r>
              <a:rPr lang="en-US" dirty="0" err="1"/>
              <a:t>wsXX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XX </a:t>
            </a:r>
            <a:r>
              <a:rPr lang="en-US" dirty="0"/>
              <a:t>– </a:t>
            </a:r>
            <a:r>
              <a:rPr lang="ru-RU" dirty="0"/>
              <a:t>номер рабочего места (например, 4 или 18 и т.д.)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ru-RU" dirty="0" smtClean="0">
                <a:solidFill>
                  <a:srgbClr val="FF0000"/>
                </a:solidFill>
              </a:rPr>
              <a:t>Пароль не менять!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9" y="1798820"/>
            <a:ext cx="10867869" cy="5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11" y="1798820"/>
            <a:ext cx="9143178" cy="50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5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10" y="1798820"/>
            <a:ext cx="5931735" cy="50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35" y="1798820"/>
            <a:ext cx="7004799" cy="50441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6B2161-9FD5-4DD6-97A1-B5F312897EEA}"/>
              </a:ext>
            </a:extLst>
          </p:cNvPr>
          <p:cNvSpPr/>
          <p:nvPr/>
        </p:nvSpPr>
        <p:spPr>
          <a:xfrm>
            <a:off x="5023413" y="5995686"/>
            <a:ext cx="3275635" cy="347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82" y="1780659"/>
            <a:ext cx="8099150" cy="50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801" y="-265543"/>
            <a:ext cx="10515600" cy="1325563"/>
          </a:xfrm>
        </p:spPr>
        <p:txBody>
          <a:bodyPr/>
          <a:lstStyle/>
          <a:p>
            <a:pPr algn="r"/>
            <a:r>
              <a:rPr lang="ru-RU" b="1" dirty="0">
                <a:latin typeface="Arial" charset="0"/>
                <a:ea typeface="Arial" charset="0"/>
                <a:cs typeface="Arial" charset="0"/>
              </a:rPr>
              <a:t>Работа с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GIT</a:t>
            </a:r>
            <a:endParaRPr lang="ru-RU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40" y="1776850"/>
            <a:ext cx="7415304" cy="50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Презентация PowerPoint</vt:lpstr>
      <vt:lpstr>Учетные дaнные</vt:lpstr>
      <vt:lpstr>Работа с GIT</vt:lpstr>
      <vt:lpstr>Работа с GIT</vt:lpstr>
      <vt:lpstr>Работа с GIT</vt:lpstr>
      <vt:lpstr>Работа с GIT</vt:lpstr>
      <vt:lpstr>Работа с GIT</vt:lpstr>
      <vt:lpstr>Работа с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user10</cp:lastModifiedBy>
  <cp:revision>13</cp:revision>
  <dcterms:created xsi:type="dcterms:W3CDTF">2017-12-10T11:34:22Z</dcterms:created>
  <dcterms:modified xsi:type="dcterms:W3CDTF">2018-04-16T01:41:33Z</dcterms:modified>
</cp:coreProperties>
</file>