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Экран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android studio</dc:creator>
  <cp:lastModifiedBy>mobil</cp:lastModifiedBy>
  <cp:revision>4</cp:revision>
  <dcterms:created xsi:type="dcterms:W3CDTF">2022-03-24T06:02:11Z</dcterms:created>
  <dcterms:modified xsi:type="dcterms:W3CDTF">2022-03-24T06:22:00Z</dcterms:modified>
</cp:coreProperties>
</file>