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5" autoAdjust="0"/>
    <p:restoredTop sz="95897"/>
  </p:normalViewPr>
  <p:slideViewPr>
    <p:cSldViewPr snapToGrid="0" showGuides="1">
      <p:cViewPr varScale="1">
        <p:scale>
          <a:sx n="72" d="100"/>
          <a:sy n="72" d="100"/>
        </p:scale>
        <p:origin x="88" y="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9100-9A42-463E-A3FA-0483A187643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0154-0D18-459D-9645-5C53299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8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9100-9A42-463E-A3FA-0483A187643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0154-0D18-459D-9645-5C53299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9100-9A42-463E-A3FA-0483A187643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0154-0D18-459D-9645-5C53299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7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9100-9A42-463E-A3FA-0483A187643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0154-0D18-459D-9645-5C53299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6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9100-9A42-463E-A3FA-0483A187643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0154-0D18-459D-9645-5C53299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9100-9A42-463E-A3FA-0483A187643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0154-0D18-459D-9645-5C53299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9100-9A42-463E-A3FA-0483A187643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0154-0D18-459D-9645-5C53299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5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9100-9A42-463E-A3FA-0483A187643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0154-0D18-459D-9645-5C53299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9100-9A42-463E-A3FA-0483A187643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0154-0D18-459D-9645-5C53299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2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9100-9A42-463E-A3FA-0483A187643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0154-0D18-459D-9645-5C53299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9100-9A42-463E-A3FA-0483A187643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0154-0D18-459D-9645-5C53299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29100-9A42-463E-A3FA-0483A187643E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0154-0D18-459D-9645-5C53299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2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49524"/>
            <a:ext cx="11963400" cy="72755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Temporal Consistent 2D-3D Registration </a:t>
            </a:r>
            <a:r>
              <a:rPr lang="zh-CN" altLang="en-US" sz="3600" dirty="0" smtClean="0"/>
              <a:t>		</a:t>
            </a:r>
            <a:r>
              <a:rPr lang="zh-CN" altLang="en-US" sz="2000" dirty="0" smtClean="0"/>
              <a:t>刘浚哲 </a:t>
            </a:r>
            <a:r>
              <a:rPr lang="en-US" altLang="zh-CN" sz="2000" dirty="0" smtClean="0"/>
              <a:t>1500011370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14300" y="1270083"/>
            <a:ext cx="5981700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Problem </a:t>
            </a:r>
            <a:r>
              <a:rPr lang="en-US" sz="2400" dirty="0" smtClean="0"/>
              <a:t>statement</a:t>
            </a:r>
            <a:r>
              <a:rPr lang="en-US" altLang="zh-CN" sz="2400" dirty="0" smtClean="0"/>
              <a:t>:</a:t>
            </a:r>
            <a:endParaRPr lang="zh-CN" altLang="en-US" sz="2400" dirty="0" smtClean="0"/>
          </a:p>
          <a:p>
            <a:r>
              <a:rPr lang="en-US" altLang="zh-CN" sz="2400" dirty="0" smtClean="0"/>
              <a:t>1.Image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Registration: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transforming </a:t>
            </a:r>
            <a:r>
              <a:rPr lang="en-US" altLang="zh-CN" sz="2400" dirty="0"/>
              <a:t>different sets of data into one coordinate </a:t>
            </a:r>
            <a:r>
              <a:rPr lang="en-US" altLang="zh-CN" sz="2400" dirty="0" smtClean="0"/>
              <a:t>system.</a:t>
            </a:r>
            <a:endParaRPr lang="zh-CN" altLang="en-US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Gauss-Newton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solve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optimization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problem.</a:t>
            </a:r>
            <a:r>
              <a:rPr lang="zh-CN" altLang="en-US" sz="2400" dirty="0" smtClean="0"/>
              <a:t>	</a:t>
            </a:r>
            <a:endParaRPr lang="en-US" altLang="zh-CN" sz="2400" dirty="0"/>
          </a:p>
          <a:p>
            <a:endParaRPr lang="zh-CN" alt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4300" y="3905338"/>
            <a:ext cx="59817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dk1"/>
                </a:solidFill>
              </a:rPr>
              <a:t>Algorithm</a:t>
            </a:r>
            <a:r>
              <a:rPr lang="en-US" altLang="zh-CN" sz="2400" dirty="0" smtClean="0">
                <a:solidFill>
                  <a:schemeClr val="dk1"/>
                </a:solidFill>
              </a:rPr>
              <a:t>:</a:t>
            </a:r>
            <a:endParaRPr lang="zh-CN" altLang="en-US" sz="2400" dirty="0" smtClean="0">
              <a:solidFill>
                <a:schemeClr val="dk1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dirty="0" smtClean="0"/>
              <a:t>PCA: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principal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component</a:t>
            </a:r>
            <a:endParaRPr lang="zh-CN" altLang="en-US" sz="2400" dirty="0" smtClean="0"/>
          </a:p>
          <a:p>
            <a:pPr marL="457200" indent="-457200">
              <a:buAutoNum type="arabicPeriod"/>
            </a:pPr>
            <a:r>
              <a:rPr lang="en-US" altLang="zh-CN" sz="2400" dirty="0" smtClean="0"/>
              <a:t>Gauss-Newton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Using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Jacobian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matrix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iteration:</a:t>
            </a:r>
            <a:endParaRPr lang="en-US" sz="2400" dirty="0" smtClean="0">
              <a:solidFill>
                <a:schemeClr val="dk1"/>
              </a:solidFill>
            </a:endParaRPr>
          </a:p>
          <a:p>
            <a:endParaRPr lang="en-US" sz="2400" dirty="0"/>
          </a:p>
          <a:p>
            <a:endParaRPr lang="en-US" sz="2400" dirty="0" smtClean="0">
              <a:solidFill>
                <a:schemeClr val="dk1"/>
              </a:solidFill>
            </a:endParaRP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168237" y="1270083"/>
            <a:ext cx="590502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Numerical </a:t>
            </a:r>
            <a:r>
              <a:rPr lang="en-US" dirty="0" smtClean="0"/>
              <a:t>solution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l2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l1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norm,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matrix.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Proved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derivatives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Loss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rule.</a:t>
            </a:r>
            <a:endParaRPr lang="zh-CN" altLang="en-US" dirty="0" smtClean="0"/>
          </a:p>
          <a:p>
            <a:pPr marL="342900" indent="-342900">
              <a:buAutoNum type="arabicPeriod" startAt="3"/>
            </a:pP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Gauss-Newton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endParaRPr lang="zh-CN" altLang="en-US" dirty="0" smtClean="0"/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function.</a:t>
            </a:r>
            <a:endParaRPr lang="zh-CN" altLang="en-US" dirty="0" smtClean="0"/>
          </a:p>
          <a:p>
            <a:pPr marL="342900" indent="-342900">
              <a:buAutoNum type="arabicPeriod" startAt="4"/>
            </a:pPr>
            <a:r>
              <a:rPr lang="en-US" altLang="zh-CN" dirty="0" smtClean="0"/>
              <a:t>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Er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marL="342900" indent="-342900">
              <a:buAutoNum type="arabicPeriod" startAt="4"/>
            </a:pPr>
            <a:r>
              <a:rPr lang="zh-CN" altLang="en-US" dirty="0" smtClean="0"/>
              <a:t> </a:t>
            </a:r>
            <a:r>
              <a:rPr lang="en-US" altLang="zh-CN" dirty="0" smtClean="0"/>
              <a:t>ACB</a:t>
            </a:r>
            <a:r>
              <a:rPr lang="zh-CN" altLang="en-US" dirty="0" smtClean="0"/>
              <a:t> </a:t>
            </a:r>
            <a:r>
              <a:rPr lang="en-US" altLang="zh-CN" dirty="0" smtClean="0"/>
              <a:t>slices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a1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endParaRPr lang="zh-CN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2: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168237" y="5571280"/>
            <a:ext cx="590946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Conclusion</a:t>
            </a:r>
            <a:r>
              <a:rPr lang="en-US" altLang="zh-CN" dirty="0" smtClean="0"/>
              <a:t>:</a:t>
            </a:r>
            <a:endParaRPr lang="en-US" dirty="0"/>
          </a:p>
          <a:p>
            <a:r>
              <a:rPr lang="en-US" altLang="zh-CN" dirty="0" smtClean="0"/>
              <a:t>Completed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Registration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Gauss-New</a:t>
            </a:r>
            <a:r>
              <a:rPr lang="en-US" altLang="zh-CN" dirty="0" smtClean="0"/>
              <a:t>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method,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techniques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numerical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skills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/>
              <a:t> </a:t>
            </a:r>
            <a:r>
              <a:rPr lang="en-US" altLang="zh-CN" dirty="0" smtClean="0"/>
              <a:t>cubic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spline</a:t>
            </a:r>
            <a:r>
              <a:rPr lang="zh-CN" altLang="en-US" dirty="0" smtClean="0"/>
              <a:t> </a:t>
            </a:r>
            <a:r>
              <a:rPr lang="en-US" altLang="zh-CN" smtClean="0"/>
              <a:t>interpolation.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5463699"/>
            <a:ext cx="5632824" cy="7295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900215"/>
            <a:ext cx="2014857" cy="2014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117" y="3915072"/>
            <a:ext cx="1625600" cy="1625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287" y="3915072"/>
            <a:ext cx="1625600" cy="1625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74" y="3901572"/>
            <a:ext cx="1625600" cy="16256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630150" y="7486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1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120</Words>
  <Application>Microsoft Macintosh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等线</vt:lpstr>
      <vt:lpstr>Arial</vt:lpstr>
      <vt:lpstr>Office Theme</vt:lpstr>
      <vt:lpstr>Temporal Consistent 2D-3D Registration   刘浚哲 1500011370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        姓名XXX 学号XXXXXXX</dc:title>
  <dc:creator>PEI YURU</dc:creator>
  <cp:lastModifiedBy>JZ Liu</cp:lastModifiedBy>
  <cp:revision>8</cp:revision>
  <dcterms:created xsi:type="dcterms:W3CDTF">2018-12-19T10:29:37Z</dcterms:created>
  <dcterms:modified xsi:type="dcterms:W3CDTF">2018-12-29T15:59:08Z</dcterms:modified>
</cp:coreProperties>
</file>