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2021/4/21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2021/4/21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0100F-CB98-4F5D-97CF-59FD82023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9D8FC-74A2-4206-8B1A-E97FF3A3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50CFC-1249-4902-B91B-E92CFA0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3EC01-CA44-43DF-A1E4-8EEF9AD3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3E7E5-BA4D-4A9F-9F86-6C1E886A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3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EE474-9DE5-4AF2-ADB6-21FDF9BC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87958-457C-4318-9D05-08BACFE6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86F09-AC62-4FBD-B659-1A42D146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140F1-9B74-4A65-9BA9-624308A7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ABB8-E6EB-4D84-BF1C-710E0F2C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00770-EFB5-472A-B50E-D6823863E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C7167-1E08-4AD9-B530-DA89B877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C89B3-D4DA-47D5-A9D5-8368F9D9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6172F-D9D9-4748-A006-A67DCEA1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0B2DC-04D3-47A5-91FE-315B7CAB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8101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6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1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1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7154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DEF4-09A2-4718-A0CD-5134E41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A76C3-9143-4859-B4FD-B1A80D1F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5508-2F1C-4C46-AF63-19B8F70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B883D-E094-4BF1-82E0-8FABD381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F5A5B-CA1F-4BDB-9AE2-671DF74A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3940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95794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06890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8124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8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13101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EA4FE-9D0C-4040-AC52-412B6D60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59D94-C931-4D04-8CBC-6359D36F4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986CD-E9C7-4C34-90B1-5F7EEA52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B5F46-FB6E-4572-BBC3-0E3F3EA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2F0ED-D289-4BD9-A906-CFB69F22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08A3D-484E-4CFF-9F93-B7AC9EC8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9704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3E0A-1EBA-48F8-B39A-CD0BED87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F3A5E-638E-44F5-8C1E-20EE1909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0C4DE-EA35-4E97-BE38-08D0B35F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01DCC-0B04-4835-8372-7503380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E0210-B67E-4E4B-9B77-BDB2085C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EA531-0A5E-4FE1-8BD3-5E94682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3DC0-8474-4811-BD34-B329307C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D205E-1D4B-4B2F-A5A8-AC9E18B77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19399-3BDC-4AE8-A50E-39C22DDC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92BCC-B393-41F7-B4E5-076F5E45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77351-A568-4928-B22F-3C541954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A5904-FEAB-4224-88D0-078B4074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52F17-725E-4A8D-A56E-0F290783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921CA-3857-4AFF-B6BD-D1AFC969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92D78-5EAD-489C-9D51-AD1D959D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7FE3A-4769-4D2C-8322-C126BFDB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3FBCD-CBDC-4E9D-9712-F043BA36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FAA23-95D5-4619-ABB1-52FCD9D5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F4599D-277F-4437-B4BB-9ABF63A5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077A-4076-4181-89AE-AF26E27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01F00-5283-4696-AA7B-DE52112F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4184B-B93A-412C-8AC9-D925E4AB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5E334-3AA6-4CCE-B1E1-CD8EF53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7BE9B-882E-4091-8799-A92B7C18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600273-4A50-44C1-840F-DA81C329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1D117-C561-4ED2-9CC0-3784F507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78D8-8480-4846-9A31-B1BD5249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55B1A-2BDE-4180-8DD9-9623F63E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179F6-A98C-4163-8733-5CB82539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342AE-30AC-4060-BF56-D49423D1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B2916-7DAF-4957-8438-AC32F090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E172B-D96D-4333-BFB5-0F962E5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291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EA4FE-9D0C-4040-AC52-412B6D60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59D94-C931-4D04-8CBC-6359D36F4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986CD-E9C7-4C34-90B1-5F7EEA52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B5F46-FB6E-4572-BBC3-0E3F3EA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2F0ED-D289-4BD9-A906-CFB69F22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08A3D-484E-4CFF-9F93-B7AC9EC8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0503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DDB3F7-3F4F-4669-87F9-611B0AF5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BF02E-BD2C-4074-8667-BB15C3BC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5CDD5-8BC1-49CA-BB87-E637839B7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CC057-42EC-4EA1-8E85-95DA7A0C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0467-89F3-464C-BB9C-71F5A3BA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2021/4/21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1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2980944"/>
            <a:ext cx="6253317" cy="89611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1" dirty="0"/>
              <a:t>Door Access Control System</a:t>
            </a:r>
            <a:endParaRPr lang="zh-cn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Junqing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Zhao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990066FB-3BDB-4BE9-9F5E-8C52F37C6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" r="-2" b="15062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13" name="图片 12" descr="人的手&#10;&#10;低可信度描述已自动生成">
            <a:extLst>
              <a:ext uri="{FF2B5EF4-FFF2-40B4-BE49-F238E27FC236}">
                <a16:creationId xmlns:a16="http://schemas.microsoft.com/office/drawing/2014/main" id="{9D02158C-11BF-4293-9DED-36E078CB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r="27344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BF545FDA-691F-4F8C-8C62-21D010E6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and What </a:t>
            </a:r>
            <a:r>
              <a:rPr lang="en-US" dirty="0"/>
              <a:t>It Built For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CD334605-9C69-4C2C-82FC-7412D2440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Only authorize access allowed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Financial dept. (Bank)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Military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Personal security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BB0A35-CA46-4FFB-B4E6-EA6A7F05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It built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电子器材&#10;&#10;低可信度描述已自动生成">
            <a:extLst>
              <a:ext uri="{FF2B5EF4-FFF2-40B4-BE49-F238E27FC236}">
                <a16:creationId xmlns:a16="http://schemas.microsoft.com/office/drawing/2014/main" id="{BCF12E1C-1252-4BDC-AF29-8BC62B8E8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065912"/>
            <a:ext cx="3661831" cy="274637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921E1-AEF4-494B-88E9-EA4D5764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MFRC 522-RFID reader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8F03C56-4491-44C1-9F44-FAEADEAD6BFC}"/>
              </a:ext>
            </a:extLst>
          </p:cNvPr>
          <p:cNvSpPr txBox="1">
            <a:spLocks/>
          </p:cNvSpPr>
          <p:nvPr/>
        </p:nvSpPr>
        <p:spPr>
          <a:xfrm>
            <a:off x="4962897" y="2022600"/>
            <a:ext cx="391192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FF"/>
                </a:solidFill>
              </a:rPr>
              <a:t>Magnetic Relay</a:t>
            </a: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BB0A35-CA46-4FFB-B4E6-EA6A7F05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It built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卡通画&#10;&#10;低可信度描述已自动生成">
            <a:extLst>
              <a:ext uri="{FF2B5EF4-FFF2-40B4-BE49-F238E27FC236}">
                <a16:creationId xmlns:a16="http://schemas.microsoft.com/office/drawing/2014/main" id="{83678F2C-AC8D-4D1C-8E0F-F5AB60B5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3683441"/>
            <a:ext cx="3661831" cy="163866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921E1-AEF4-494B-88E9-EA4D5764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Magnetic Relay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8F03C56-4491-44C1-9F44-FAEADEAD6BFC}"/>
              </a:ext>
            </a:extLst>
          </p:cNvPr>
          <p:cNvSpPr txBox="1">
            <a:spLocks/>
          </p:cNvSpPr>
          <p:nvPr/>
        </p:nvSpPr>
        <p:spPr>
          <a:xfrm>
            <a:off x="4962897" y="2022600"/>
            <a:ext cx="391192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FF"/>
                </a:solidFill>
              </a:rPr>
              <a:t>Magnetic Relay</a:t>
            </a: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</p:txBody>
      </p:sp>
      <p:pic>
        <p:nvPicPr>
          <p:cNvPr id="8" name="图片 7" descr="图示, 工程绘图, 示意图&#10;&#10;描述已自动生成">
            <a:extLst>
              <a:ext uri="{FF2B5EF4-FFF2-40B4-BE49-F238E27FC236}">
                <a16:creationId xmlns:a16="http://schemas.microsoft.com/office/drawing/2014/main" id="{02E6E54A-C025-4602-A3E2-E3E5DF25B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" y="18047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BB0A35-CA46-4FFB-B4E6-EA6A7F05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>
                <a:solidFill>
                  <a:srgbClr val="000000"/>
                </a:solidFill>
              </a:rPr>
              <a:t>How It built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CE50BD8-C9A2-4036-91D8-EB051CE50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 b="-3"/>
          <a:stretch/>
        </p:blipFill>
        <p:spPr>
          <a:xfrm>
            <a:off x="731520" y="2819821"/>
            <a:ext cx="3380250" cy="3537955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921E1-AEF4-494B-88E9-EA4D5764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Electric door lock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8F03C56-4491-44C1-9F44-FAEADEAD6BFC}"/>
              </a:ext>
            </a:extLst>
          </p:cNvPr>
          <p:cNvSpPr txBox="1">
            <a:spLocks/>
          </p:cNvSpPr>
          <p:nvPr/>
        </p:nvSpPr>
        <p:spPr>
          <a:xfrm>
            <a:off x="4962897" y="2022600"/>
            <a:ext cx="391192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FF"/>
                </a:solidFill>
              </a:rPr>
              <a:t>Magnetic Relay</a:t>
            </a: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</p:txBody>
      </p:sp>
      <p:pic>
        <p:nvPicPr>
          <p:cNvPr id="8" name="图片 7" descr="黑色的照相机&#10;&#10;中度可信度描述已自动生成">
            <a:extLst>
              <a:ext uri="{FF2B5EF4-FFF2-40B4-BE49-F238E27FC236}">
                <a16:creationId xmlns:a16="http://schemas.microsoft.com/office/drawing/2014/main" id="{B3E27A4B-9315-45F0-86FD-D5773E6CB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802955"/>
            <a:ext cx="2474332" cy="2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电子设备的屏幕&#10;&#10;中度可信度描述已自动生成">
            <a:extLst>
              <a:ext uri="{FF2B5EF4-FFF2-40B4-BE49-F238E27FC236}">
                <a16:creationId xmlns:a16="http://schemas.microsoft.com/office/drawing/2014/main" id="{62A1E275-2CA9-4090-BFC3-0240E0BE10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5" r="15535"/>
          <a:stretch>
            <a:fillRect/>
          </a:stretch>
        </p:blipFill>
        <p:spPr>
          <a:xfrm>
            <a:off x="2477986" y="572184"/>
            <a:ext cx="7236027" cy="5713632"/>
          </a:xfrm>
        </p:spPr>
      </p:pic>
    </p:spTree>
    <p:extLst>
      <p:ext uri="{BB962C8B-B14F-4D97-AF65-F5344CB8AC3E}">
        <p14:creationId xmlns:p14="http://schemas.microsoft.com/office/powerpoint/2010/main" val="28826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816414-2F30-43FD-98A5-75838D11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Price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8E34B-EC11-4A9F-BDFD-CB7C60855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altLang="zh-CN" dirty="0"/>
              <a:t>Arduino UNO R3 : $25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MFRC 522 reader : $15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Channel Relay module : $5.99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Heavy duty electric door lock : $50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Blank </a:t>
            </a:r>
            <a:r>
              <a:rPr lang="en-US" altLang="zh-CN" dirty="0" err="1"/>
              <a:t>pvc</a:t>
            </a:r>
            <a:r>
              <a:rPr lang="en-US" altLang="zh-CN" dirty="0"/>
              <a:t> IC cards: $1.99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Some jump wires: $1</a:t>
            </a:r>
          </a:p>
          <a:p>
            <a:pPr>
              <a:buFont typeface="Wingdings 2" charset="2"/>
              <a:buChar char=""/>
            </a:pPr>
            <a:r>
              <a:rPr lang="en-US" altLang="zh-CN" dirty="0"/>
              <a:t>Total: $98.98</a:t>
            </a:r>
          </a:p>
          <a:p>
            <a:pPr>
              <a:buFont typeface="Wingdings 2" charset="2"/>
              <a:buChar char="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9473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92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Century Gothic</vt:lpstr>
      <vt:lpstr>Wingdings 2</vt:lpstr>
      <vt:lpstr>Office 主题​​</vt:lpstr>
      <vt:lpstr>引用</vt:lpstr>
      <vt:lpstr>Door Access Control System</vt:lpstr>
      <vt:lpstr>Where and What It Built For</vt:lpstr>
      <vt:lpstr>How It built</vt:lpstr>
      <vt:lpstr>How It built</vt:lpstr>
      <vt:lpstr>How It built</vt:lpstr>
      <vt:lpstr>PowerPoint 演示文稿</vt:lpstr>
      <vt:lpstr>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Access Control System</dc:title>
  <dc:creator>Antares Z</dc:creator>
  <cp:lastModifiedBy>Antares Z</cp:lastModifiedBy>
  <cp:revision>3</cp:revision>
  <dcterms:created xsi:type="dcterms:W3CDTF">2021-04-20T09:02:59Z</dcterms:created>
  <dcterms:modified xsi:type="dcterms:W3CDTF">2021-04-21T12:10:09Z</dcterms:modified>
</cp:coreProperties>
</file>