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357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latin typeface="Arial"/>
              </a:rPr>
              <a:t>Cliquez pour éditer le format du plan de texte</a:t>
            </a:r>
            <a:endParaRPr b="0" lang="fr-F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80" spc="-1" strike="noStrike">
                <a:latin typeface="Arial"/>
              </a:rPr>
              <a:t>Second niveau de plan</a:t>
            </a:r>
            <a:endParaRPr b="0" lang="fr-FR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950" spc="-1" strike="noStrike">
                <a:latin typeface="Arial"/>
              </a:rPr>
              <a:t>Troisième niveau de plan</a:t>
            </a:r>
            <a:endParaRPr b="0" lang="fr-FR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29" spc="-1" strike="noStrike">
                <a:latin typeface="Arial"/>
              </a:rPr>
              <a:t>Quatrième niveau de plan</a:t>
            </a:r>
            <a:endParaRPr b="0" lang="fr-FR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29" spc="-1" strike="noStrike">
                <a:latin typeface="Arial"/>
              </a:rPr>
              <a:t>Cinquième niveau de plan</a:t>
            </a:r>
            <a:endParaRPr b="0" lang="fr-FR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29" spc="-1" strike="noStrike">
                <a:latin typeface="Arial"/>
              </a:rPr>
              <a:t>Sixième niveau de plan</a:t>
            </a:r>
            <a:endParaRPr b="0" lang="fr-FR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29" spc="-1" strike="noStrike">
                <a:latin typeface="Arial"/>
              </a:rPr>
              <a:t>Septième niveau de plan</a:t>
            </a:r>
            <a:endParaRPr b="0" lang="fr-FR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Arial"/>
              </a:rPr>
              <a:t>&lt;date/heure&gt;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Arial"/>
              </a:rPr>
              <a:t>&lt;pied de page&gt;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7705279-25BB-4A68-811F-ECFE6254546A}" type="slidenum">
              <a:rPr b="0" lang="fr-FR" sz="1400" spc="-1" strike="noStrike">
                <a:latin typeface="Arial"/>
              </a:rPr>
              <a:t>&lt;numéro&gt;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fr-FR" sz="3570" spc="-1" strike="noStrike">
                <a:solidFill>
                  <a:srgbClr val="ffffff"/>
                </a:solidFill>
                <a:latin typeface="Arial"/>
              </a:rPr>
              <a:t>Exemple de présentation</a:t>
            </a:r>
            <a:endParaRPr b="0" lang="fr-F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3200" spc="-1" strike="noStrike">
                <a:latin typeface="Arial"/>
              </a:rPr>
              <a:t>Ceci est une présentation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2023-06-09T10:49:39Z</dcterms:created>
  <dc:creator/>
  <dc:description/>
  <dc:language>fr-FR</dc:language>
  <cp:lastModifiedBy/>
  <dcterms:modified xsi:type="dcterms:W3CDTF">2023-06-09T10:50:34Z</dcterms:modified>
  <cp:revision>2</cp:revision>
  <dc:subject/>
  <dc:title>Bright Blue</dc:title>
</cp:coreProperties>
</file>