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3"/>
  </p:notesMasterIdLst>
  <p:sldIdLst>
    <p:sldId id="256" r:id="rId2"/>
    <p:sldId id="260" r:id="rId3"/>
    <p:sldId id="261" r:id="rId4"/>
    <p:sldId id="263" r:id="rId5"/>
    <p:sldId id="265" r:id="rId6"/>
    <p:sldId id="264" r:id="rId7"/>
    <p:sldId id="266" r:id="rId8"/>
    <p:sldId id="257" r:id="rId9"/>
    <p:sldId id="262" r:id="rId10"/>
    <p:sldId id="259" r:id="rId11"/>
    <p:sldId id="258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4E691-8A69-40D6-AF51-4583317743B4}" type="datetimeFigureOut">
              <a:rPr lang="ru-RU" smtClean="0"/>
              <a:t>07.12.2011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AEE9B-F594-4FDD-B8DD-B7F4F1BCB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09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AEE9B-F594-4FDD-B8DD-B7F4F1BCBDB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80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C6755A1-E3BB-4334-93BB-D4C0E00C73D2}" type="datetime1">
              <a:rPr lang="ru-RU" smtClean="0"/>
              <a:t>07.12.2011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6388EDA-D639-4FFC-9055-9B67397B241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1BA5-B592-47C1-A32C-7A99B659B8E7}" type="datetime1">
              <a:rPr lang="ru-RU" smtClean="0"/>
              <a:t>07.12.2011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8EDA-D639-4FFC-9055-9B67397B24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0B0B-00BF-4654-9A67-116767A90A6F}" type="datetime1">
              <a:rPr lang="ru-RU" smtClean="0"/>
              <a:t>07.12.2011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8EDA-D639-4FFC-9055-9B67397B24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B5BD78-ACD8-4312-8FB4-DEC76A1FC5B7}" type="datetime1">
              <a:rPr lang="ru-RU" smtClean="0"/>
              <a:t>07.12.2011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6388EDA-D639-4FFC-9055-9B67397B241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60C8A73-5BB8-4E45-93A2-E2BD9BF3363F}" type="datetime1">
              <a:rPr lang="ru-RU" smtClean="0"/>
              <a:t>07.12.2011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6388EDA-D639-4FFC-9055-9B67397B241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DAB1-D97D-4F25-98AB-D2E1DDE965FD}" type="datetime1">
              <a:rPr lang="ru-RU" smtClean="0"/>
              <a:t>07.12.2011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8EDA-D639-4FFC-9055-9B67397B241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8A7E-F103-4125-A1FD-689B3EF17B5C}" type="datetime1">
              <a:rPr lang="ru-RU" smtClean="0"/>
              <a:t>07.12.2011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8EDA-D639-4FFC-9055-9B67397B241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22CF01A-4E61-47DE-8123-F755D27E81EF}" type="datetime1">
              <a:rPr lang="ru-RU" smtClean="0"/>
              <a:t>07.12.2011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6388EDA-D639-4FFC-9055-9B67397B241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C0C6-8F44-4AFE-B6E4-5DBB7DDF40A5}" type="datetime1">
              <a:rPr lang="ru-RU" smtClean="0"/>
              <a:t>07.12.2011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8EDA-D639-4FFC-9055-9B67397B24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F19779-B23F-4831-A4FB-B0A01B638D15}" type="datetime1">
              <a:rPr lang="ru-RU" smtClean="0"/>
              <a:t>07.12.2011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6388EDA-D639-4FFC-9055-9B67397B241F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FF93040-D648-46EE-A114-9361DF3A2362}" type="datetime1">
              <a:rPr lang="ru-RU" smtClean="0"/>
              <a:t>07.12.2011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6388EDA-D639-4FFC-9055-9B67397B241F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A9D1CCA-A20E-4B9C-AFD7-01B971A10297}" type="datetime1">
              <a:rPr lang="ru-RU" smtClean="0"/>
              <a:t>07.12.2011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6388EDA-D639-4FFC-9055-9B67397B241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платформы для усовершенствованной автоматизации и расширения приложений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Выполнили: </a:t>
            </a:r>
            <a:r>
              <a:rPr lang="ru-RU" dirty="0" err="1" smtClean="0"/>
              <a:t>Ашмарин</a:t>
            </a:r>
            <a:r>
              <a:rPr lang="ru-RU" dirty="0" smtClean="0"/>
              <a:t> А.О., гр. 6241/10 каф. </a:t>
            </a:r>
            <a:r>
              <a:rPr lang="ru-RU" dirty="0" err="1" smtClean="0"/>
              <a:t>КиТ</a:t>
            </a:r>
            <a:r>
              <a:rPr lang="ru-RU" dirty="0" smtClean="0"/>
              <a:t>	</a:t>
            </a:r>
          </a:p>
          <a:p>
            <a:r>
              <a:rPr lang="ru-RU" dirty="0" smtClean="0"/>
              <a:t>	         </a:t>
            </a:r>
            <a:r>
              <a:rPr lang="ru-RU" dirty="0" err="1" smtClean="0"/>
              <a:t>Ёлкин</a:t>
            </a:r>
            <a:r>
              <a:rPr lang="ru-RU" dirty="0" smtClean="0"/>
              <a:t> Д. И., 6 к. НИУ ИТМО каф. КТ</a:t>
            </a:r>
          </a:p>
          <a:p>
            <a:r>
              <a:rPr lang="ru-RU" dirty="0" smtClean="0"/>
              <a:t>Руководитель: Щукин А. В., </a:t>
            </a:r>
            <a:r>
              <a:rPr lang="ru-RU" dirty="0"/>
              <a:t>д</a:t>
            </a:r>
            <a:r>
              <a:rPr lang="ru-RU" dirty="0" smtClean="0"/>
              <a:t>оц., к.т.н.		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8EDA-D639-4FFC-9055-9B67397B241F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дальше?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Лучшая </a:t>
            </a:r>
            <a:r>
              <a:rPr lang="ru-RU" dirty="0" smtClean="0"/>
              <a:t>интеграция</a:t>
            </a:r>
          </a:p>
          <a:p>
            <a:r>
              <a:rPr lang="ru-RU" dirty="0" smtClean="0"/>
              <a:t>Управление расширениями</a:t>
            </a:r>
          </a:p>
          <a:p>
            <a:r>
              <a:rPr lang="ru-RU" dirty="0" smtClean="0"/>
              <a:t>Безопасность</a:t>
            </a:r>
          </a:p>
          <a:p>
            <a:r>
              <a:rPr lang="ru-RU" dirty="0" smtClean="0"/>
              <a:t>…</a:t>
            </a:r>
          </a:p>
          <a:p>
            <a:r>
              <a:rPr lang="ru-RU" dirty="0" smtClean="0"/>
              <a:t>Визуальное программирование?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6388EDA-D639-4FFC-9055-9B67397B241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612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6388EDA-D639-4FFC-9055-9B67397B241F}" type="slidenum">
              <a:rPr lang="ru-RU" smtClean="0"/>
              <a:t>11</a:t>
            </a:fld>
            <a:endParaRPr lang="ru-RU"/>
          </a:p>
        </p:txBody>
      </p:sp>
      <p:pic>
        <p:nvPicPr>
          <p:cNvPr id="1026" name="Picture 2" descr="C:\Users\anton\Dropbox\Работа\Для разработки\иконки\0019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40" y="3061652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39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Автоматизация и расширение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Конфигурация приложений</a:t>
            </a:r>
          </a:p>
          <a:p>
            <a:r>
              <a:rPr lang="ru-RU" dirty="0" smtClean="0"/>
              <a:t>Автоматизация повторяющихся операций</a:t>
            </a:r>
          </a:p>
          <a:p>
            <a:r>
              <a:rPr lang="ru-RU" dirty="0" smtClean="0"/>
              <a:t>Изменение стандартного поведения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6388EDA-D639-4FFC-9055-9B67397B241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07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2780928"/>
            <a:ext cx="7467600" cy="158417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 – VBA</a:t>
            </a:r>
          </a:p>
          <a:p>
            <a:r>
              <a:rPr lang="en-US" sz="3600" dirty="0" smtClean="0"/>
              <a:t>.NET – 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6388EDA-D639-4FFC-9055-9B67397B241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2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2780928"/>
            <a:ext cx="7467600" cy="158417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 – VBA</a:t>
            </a:r>
          </a:p>
          <a:p>
            <a:r>
              <a:rPr lang="en-US" sz="3600" dirty="0" smtClean="0"/>
              <a:t>.NET – </a:t>
            </a:r>
            <a:r>
              <a:rPr lang="en-US" sz="3600" dirty="0" smtClean="0"/>
              <a:t>VSTA?</a:t>
            </a:r>
            <a:endParaRPr lang="en-US" sz="3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6388EDA-D639-4FFC-9055-9B67397B241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7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2780928"/>
            <a:ext cx="7467600" cy="158417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 – VBA</a:t>
            </a:r>
          </a:p>
          <a:p>
            <a:r>
              <a:rPr lang="en-US" sz="3600" dirty="0" smtClean="0"/>
              <a:t>.NET – </a:t>
            </a:r>
            <a:r>
              <a:rPr lang="en-US" sz="3600" dirty="0" smtClean="0"/>
              <a:t>??? </a:t>
            </a:r>
            <a:r>
              <a:rPr lang="en-US" dirty="0" smtClean="0"/>
              <a:t>(</a:t>
            </a:r>
            <a:r>
              <a:rPr lang="en-US" dirty="0" err="1" smtClean="0"/>
              <a:t>IronPython</a:t>
            </a:r>
            <a:r>
              <a:rPr lang="en-US" dirty="0" smtClean="0"/>
              <a:t>, Visual Studio)</a:t>
            </a:r>
            <a:endParaRPr lang="en-US" sz="3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6388EDA-D639-4FFC-9055-9B67397B241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69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2780928"/>
            <a:ext cx="7467600" cy="158417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 – VBA</a:t>
            </a:r>
          </a:p>
          <a:p>
            <a:r>
              <a:rPr lang="en-US" sz="3600" dirty="0" smtClean="0"/>
              <a:t>.NET – </a:t>
            </a:r>
            <a:r>
              <a:rPr lang="en-US" sz="3600" dirty="0" smtClean="0"/>
              <a:t>SDA!</a:t>
            </a:r>
            <a:endParaRPr lang="en-US" sz="3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6388EDA-D639-4FFC-9055-9B67397B241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7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Основные требования к платформе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Простота </a:t>
            </a:r>
            <a:r>
              <a:rPr lang="ru-RU" dirty="0" smtClean="0"/>
              <a:t>использования</a:t>
            </a:r>
          </a:p>
          <a:p>
            <a:pPr lvl="0"/>
            <a:r>
              <a:rPr lang="ru-RU" dirty="0" smtClean="0"/>
              <a:t>Поддержка </a:t>
            </a:r>
            <a:r>
              <a:rPr lang="en-US" dirty="0" smtClean="0"/>
              <a:t>x86</a:t>
            </a:r>
            <a:r>
              <a:rPr lang="ru-RU" dirty="0" smtClean="0"/>
              <a:t> и x64</a:t>
            </a:r>
            <a:endParaRPr lang="ru-RU" dirty="0"/>
          </a:p>
          <a:p>
            <a:pPr lvl="0"/>
            <a:r>
              <a:rPr lang="ru-RU" dirty="0"/>
              <a:t>Возможность отладки </a:t>
            </a:r>
            <a:r>
              <a:rPr lang="ru-RU" dirty="0" smtClean="0"/>
              <a:t>расширения</a:t>
            </a:r>
            <a:endParaRPr lang="ru-RU" dirty="0"/>
          </a:p>
          <a:p>
            <a:pPr lvl="0"/>
            <a:r>
              <a:rPr lang="ru-RU" dirty="0"/>
              <a:t>Доступ расширения к объектам расширяемого приложения, реакция на его </a:t>
            </a:r>
            <a:r>
              <a:rPr lang="ru-RU" dirty="0" smtClean="0"/>
              <a:t>события</a:t>
            </a:r>
            <a:endParaRPr lang="ru-RU" dirty="0"/>
          </a:p>
          <a:p>
            <a:pPr lvl="0"/>
            <a:r>
              <a:rPr lang="ru-RU" dirty="0"/>
              <a:t>Удобные инструменты для написания кода (Аналогичных </a:t>
            </a:r>
            <a:r>
              <a:rPr lang="ru-RU" dirty="0" err="1"/>
              <a:t>IntelliSense</a:t>
            </a:r>
            <a:r>
              <a:rPr lang="ru-RU" dirty="0"/>
              <a:t> в </a:t>
            </a:r>
            <a:r>
              <a:rPr lang="en-US" dirty="0"/>
              <a:t>MS Visual Studio</a:t>
            </a:r>
            <a:r>
              <a:rPr lang="ru-RU" dirty="0" smtClean="0"/>
              <a:t>)</a:t>
            </a:r>
            <a:endParaRPr lang="ru-RU" dirty="0"/>
          </a:p>
          <a:p>
            <a:pPr lvl="0"/>
            <a:r>
              <a:rPr lang="ru-RU" dirty="0"/>
              <a:t>Возможность удобного хранения расширений</a:t>
            </a:r>
          </a:p>
          <a:p>
            <a:pPr lvl="0"/>
            <a:r>
              <a:rPr lang="ru-RU" dirty="0"/>
              <a:t>Компиляция и перезагрузка расширения «на лету».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6388EDA-D639-4FFC-9055-9B67397B241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71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Архитектура платформы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6388EDA-D639-4FFC-9055-9B67397B241F}" type="slidenum">
              <a:rPr lang="ru-RU" smtClean="0"/>
              <a:t>8</a:t>
            </a:fld>
            <a:endParaRPr lang="ru-RU"/>
          </a:p>
        </p:txBody>
      </p:sp>
      <p:pic>
        <p:nvPicPr>
          <p:cNvPr id="2050" name="Picture 2" descr="C:\Users\anton\Documents\Visual Studio 2010\Projects\sda\docx\rus_arch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0848"/>
            <a:ext cx="8112948" cy="366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Стабильность </a:t>
            </a:r>
            <a:r>
              <a:rPr lang="en-US" dirty="0" smtClean="0"/>
              <a:t>WCF</a:t>
            </a:r>
            <a:r>
              <a:rPr lang="ru-RU" dirty="0" smtClean="0"/>
              <a:t> каналов</a:t>
            </a:r>
          </a:p>
          <a:p>
            <a:r>
              <a:rPr lang="ru-RU" dirty="0" smtClean="0"/>
              <a:t>Стабильность </a:t>
            </a:r>
            <a:r>
              <a:rPr lang="ru-RU" dirty="0"/>
              <a:t>х</a:t>
            </a:r>
            <a:r>
              <a:rPr lang="ru-RU" dirty="0" smtClean="0"/>
              <a:t>ост процесса </a:t>
            </a:r>
            <a:r>
              <a:rPr lang="en-US" dirty="0" smtClean="0"/>
              <a:t>IDE</a:t>
            </a:r>
            <a:endParaRPr lang="en-US" dirty="0"/>
          </a:p>
          <a:p>
            <a:r>
              <a:rPr lang="ru-RU" dirty="0" smtClean="0"/>
              <a:t>Отсутствие необходимой функциональности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SharpDevelop</a:t>
            </a:r>
            <a:endParaRPr lang="ru-RU" dirty="0" smtClean="0"/>
          </a:p>
          <a:p>
            <a:r>
              <a:rPr lang="ru-RU" dirty="0" smtClean="0"/>
              <a:t>«Привередливость» </a:t>
            </a:r>
            <a:r>
              <a:rPr lang="en-US" dirty="0" err="1" smtClean="0"/>
              <a:t>SharpDevelop</a:t>
            </a:r>
            <a:r>
              <a:rPr lang="en-US" dirty="0" smtClean="0"/>
              <a:t> 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6388EDA-D639-4FFC-9055-9B67397B241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9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1479</TotalTime>
  <Words>170</Words>
  <Application>Microsoft Office PowerPoint</Application>
  <PresentationFormat>Экран (4:3)</PresentationFormat>
  <Paragraphs>53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Эркер</vt:lpstr>
      <vt:lpstr>Разработка платформы для усовершенствованной автоматизации и расширения приложений</vt:lpstr>
      <vt:lpstr>Автоматизация и расширение</vt:lpstr>
      <vt:lpstr>Постановка задачи</vt:lpstr>
      <vt:lpstr>Постановка задачи</vt:lpstr>
      <vt:lpstr>Постановка задачи</vt:lpstr>
      <vt:lpstr>Постановка задачи</vt:lpstr>
      <vt:lpstr>Основные требования к платформе</vt:lpstr>
      <vt:lpstr>Архитектура платформы</vt:lpstr>
      <vt:lpstr>Проблемы</vt:lpstr>
      <vt:lpstr>Что дальше?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 Ashmarin</dc:creator>
  <cp:lastModifiedBy>Ашмарин</cp:lastModifiedBy>
  <cp:revision>166</cp:revision>
  <dcterms:created xsi:type="dcterms:W3CDTF">2011-12-04T14:13:08Z</dcterms:created>
  <dcterms:modified xsi:type="dcterms:W3CDTF">2011-12-07T08:04:11Z</dcterms:modified>
</cp:coreProperties>
</file>