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66" r:id="rId6"/>
    <p:sldId id="269" r:id="rId7"/>
    <p:sldId id="274" r:id="rId8"/>
    <p:sldId id="267" r:id="rId9"/>
    <p:sldId id="275" r:id="rId10"/>
    <p:sldId id="268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4EFEC-2D19-459B-A425-49FE52BE5757}" type="datetimeFigureOut">
              <a:rPr lang="ru-RU" smtClean="0"/>
              <a:t>07.06.2012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48A5-5830-4C76-9826-7AD95E2FBA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95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248A5-5830-4C76-9826-7AD95E2FBA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47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CC899-0055-4DA6-9746-80F55CED4EB0}" type="datetime1">
              <a:rPr lang="ru-RU" smtClean="0"/>
              <a:t>08.06.2012</a:t>
            </a:fld>
            <a:endParaRPr lang="ru-R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70E11E-1A5E-4540-9C04-DFD9A2024110}" type="datetime1">
              <a:rPr lang="ru-RU" smtClean="0"/>
              <a:t>08.06.2012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2BDB9C-1752-4167-B2C5-BA5503940033}" type="datetime1">
              <a:rPr lang="ru-RU" smtClean="0"/>
              <a:t>08.06.2012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ED1CA6-809F-4095-87CA-79D61082AB6A}" type="datetime1">
              <a:rPr lang="ru-RU" smtClean="0"/>
              <a:t>08.06.2012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75F5E7-0276-4652-8BAC-D8CC68AB6F2E}" type="datetime1">
              <a:rPr lang="ru-RU" smtClean="0"/>
              <a:t>08.06.2012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5D655-D718-4284-BACC-AAC0185CF9E9}" type="datetime1">
              <a:rPr lang="ru-RU" smtClean="0"/>
              <a:t>08.06.2012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76F8A1-66CE-4C93-B54D-3EA7DF386D84}" type="datetime1">
              <a:rPr lang="ru-RU" smtClean="0"/>
              <a:t>08.06.2012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07AB81-1E4B-47D4-9BB9-BE9071E9AA44}" type="datetime1">
              <a:rPr lang="ru-RU" smtClean="0"/>
              <a:t>08.06.2012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CAC5-2FE6-417D-AADC-30BBB78FE99C}" type="datetime1">
              <a:rPr lang="ru-RU" smtClean="0"/>
              <a:t>08.06.2012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E54B33-9A02-468C-B761-85C9407C5EEB}" type="datetime1">
              <a:rPr lang="ru-RU" smtClean="0"/>
              <a:t>08.06.2012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28FCE2-5A70-4E7D-AFE7-0C891333BCD4}" type="datetime1">
              <a:rPr lang="ru-RU" smtClean="0"/>
              <a:t>08.06.2012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1B1CE3-D023-404F-B956-41DD8EC62BFD}" type="datetime1">
              <a:rPr lang="ru-RU" smtClean="0"/>
              <a:t>08.06.2012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548680"/>
            <a:ext cx="7027872" cy="1772958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Разработка универсальной платформы для интеграции возможностей расширения и автоматизации в .NET приложения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2420888"/>
            <a:ext cx="802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/>
              <a:t>Ашмарин</a:t>
            </a:r>
            <a:r>
              <a:rPr lang="ru-RU" sz="2000" dirty="0" smtClean="0"/>
              <a:t> А. О</a:t>
            </a:r>
            <a:r>
              <a:rPr lang="ru-RU" sz="2000" dirty="0" smtClean="0"/>
              <a:t>., </a:t>
            </a:r>
            <a:r>
              <a:rPr lang="ru-RU" sz="2000" dirty="0" smtClean="0"/>
              <a:t>группа </a:t>
            </a:r>
            <a:r>
              <a:rPr lang="ru-RU" sz="2000" dirty="0" smtClean="0"/>
              <a:t>6</a:t>
            </a:r>
            <a:r>
              <a:rPr lang="ru-RU" sz="2000" dirty="0" smtClean="0"/>
              <a:t>241/10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212976"/>
            <a:ext cx="8100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Научный руководитель: </a:t>
            </a:r>
            <a:r>
              <a:rPr lang="ru-RU" sz="2000" dirty="0" smtClean="0"/>
              <a:t>Щукин </a:t>
            </a:r>
            <a:r>
              <a:rPr lang="ru-RU" sz="2000" dirty="0" smtClean="0"/>
              <a:t>А. В.,</a:t>
            </a:r>
          </a:p>
          <a:p>
            <a:r>
              <a:rPr lang="en-US" sz="1600" i="1" dirty="0" err="1" smtClean="0"/>
              <a:t>кандидат</a:t>
            </a:r>
            <a:r>
              <a:rPr lang="en-US" sz="1600" i="1" dirty="0" smtClean="0"/>
              <a:t> </a:t>
            </a:r>
            <a:r>
              <a:rPr lang="en-US" sz="1600" i="1" dirty="0" err="1"/>
              <a:t>технических</a:t>
            </a:r>
            <a:r>
              <a:rPr lang="en-US" sz="1600" i="1" dirty="0"/>
              <a:t> </a:t>
            </a:r>
            <a:r>
              <a:rPr lang="en-US" sz="1600" i="1" dirty="0" err="1"/>
              <a:t>наук</a:t>
            </a:r>
            <a:r>
              <a:rPr lang="en-US" sz="1600" i="1" dirty="0"/>
              <a:t>, 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доцент</a:t>
            </a:r>
            <a:r>
              <a:rPr lang="en-US" sz="1600" i="1" dirty="0" smtClean="0"/>
              <a:t> </a:t>
            </a:r>
            <a:r>
              <a:rPr lang="en-US" sz="1600" i="1" dirty="0" err="1"/>
              <a:t>кафедры</a:t>
            </a:r>
            <a:r>
              <a:rPr lang="en-US" sz="1600" i="1" dirty="0"/>
              <a:t> </a:t>
            </a:r>
            <a:r>
              <a:rPr lang="en-US" sz="1600" i="1" dirty="0" err="1"/>
              <a:t>КИТвП</a:t>
            </a:r>
            <a:r>
              <a:rPr lang="en-US" sz="1600" i="1" dirty="0"/>
              <a:t> </a:t>
            </a:r>
            <a:r>
              <a:rPr lang="en-US" sz="1600" i="1" dirty="0" err="1"/>
              <a:t>Санкт-Петербургского</a:t>
            </a:r>
            <a:r>
              <a:rPr lang="en-US" sz="1600" i="1" dirty="0"/>
              <a:t> </a:t>
            </a:r>
            <a:r>
              <a:rPr lang="en-US" sz="1600" i="1" dirty="0" err="1"/>
              <a:t>государственного</a:t>
            </a:r>
            <a:r>
              <a:rPr lang="en-US" sz="1600" i="1" dirty="0"/>
              <a:t> </a:t>
            </a:r>
            <a:r>
              <a:rPr lang="en-US" sz="1600" i="1" dirty="0" err="1"/>
              <a:t>политехнического</a:t>
            </a:r>
            <a:r>
              <a:rPr lang="en-US" sz="1600" i="1" dirty="0"/>
              <a:t> </a:t>
            </a:r>
            <a:r>
              <a:rPr lang="en-US" sz="1600" i="1" dirty="0" err="1"/>
              <a:t>университета</a:t>
            </a:r>
            <a:r>
              <a:rPr lang="en-US" sz="1600" i="1" dirty="0"/>
              <a:t>.</a:t>
            </a:r>
            <a:endParaRPr lang="ru-RU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4797152"/>
            <a:ext cx="81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Санкт-Петербургский </a:t>
            </a:r>
            <a:r>
              <a:rPr lang="ru-RU" dirty="0" smtClean="0"/>
              <a:t>Государственный Политехнический Университет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6237312"/>
            <a:ext cx="81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9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24744"/>
            <a:ext cx="7890080" cy="5472608"/>
          </a:xfrm>
        </p:spPr>
        <p:txBody>
          <a:bodyPr>
            <a:normAutofit/>
          </a:bodyPr>
          <a:lstStyle/>
          <a:p>
            <a:r>
              <a:rPr lang="ru-RU" dirty="0" smtClean="0"/>
              <a:t>Изучена предметная область</a:t>
            </a:r>
          </a:p>
          <a:p>
            <a:r>
              <a:rPr lang="ru-RU" dirty="0" smtClean="0"/>
              <a:t>Проведен обзор и сравнительный анализ существующих решений</a:t>
            </a:r>
            <a:endParaRPr lang="ru-RU" dirty="0" smtClean="0"/>
          </a:p>
          <a:p>
            <a:r>
              <a:rPr lang="ru-RU" dirty="0" smtClean="0"/>
              <a:t>Разработана и интегрирована в реальный проект новая платформа</a:t>
            </a:r>
          </a:p>
          <a:p>
            <a:r>
              <a:rPr lang="ru-RU" dirty="0" smtClean="0"/>
              <a:t>Проведён </a:t>
            </a:r>
            <a:r>
              <a:rPr lang="ru-RU" dirty="0" smtClean="0"/>
              <a:t>анализ </a:t>
            </a:r>
            <a:r>
              <a:rPr lang="ru-RU" dirty="0" smtClean="0"/>
              <a:t>результатов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73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доклада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</a:p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Обзор существующих решений</a:t>
            </a:r>
          </a:p>
          <a:p>
            <a:r>
              <a:rPr lang="ru-RU" dirty="0" smtClean="0"/>
              <a:t>Реализация платформы</a:t>
            </a:r>
          </a:p>
          <a:p>
            <a:r>
              <a:rPr lang="ru-RU" dirty="0" smtClean="0"/>
              <a:t>Заключение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3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Автоматизация и расширение приложений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плагинов</a:t>
            </a:r>
            <a:endParaRPr lang="ru-RU" dirty="0"/>
          </a:p>
          <a:p>
            <a:pPr lvl="1"/>
            <a:r>
              <a:rPr lang="ru-RU" dirty="0" smtClean="0"/>
              <a:t>От сторонних поставщиков ПО</a:t>
            </a:r>
            <a:endParaRPr lang="ru-RU" dirty="0"/>
          </a:p>
          <a:p>
            <a:pPr lvl="1"/>
            <a:r>
              <a:rPr lang="ru-RU" dirty="0"/>
              <a:t>Наличие </a:t>
            </a:r>
            <a:r>
              <a:rPr lang="en-US" dirty="0"/>
              <a:t>SDK</a:t>
            </a:r>
            <a:r>
              <a:rPr lang="ru-RU" dirty="0"/>
              <a:t> для разработки плагинов</a:t>
            </a:r>
          </a:p>
          <a:p>
            <a:r>
              <a:rPr lang="ru-RU" dirty="0"/>
              <a:t>Поддержка скриптов или </a:t>
            </a:r>
            <a:r>
              <a:rPr lang="ru-RU" dirty="0" smtClean="0"/>
              <a:t>макросов</a:t>
            </a:r>
          </a:p>
          <a:p>
            <a:pPr lvl="1"/>
            <a:r>
              <a:rPr lang="ru-RU" dirty="0" smtClean="0"/>
              <a:t>Реализация конечным пользователем</a:t>
            </a:r>
            <a:endParaRPr lang="ru-RU" dirty="0"/>
          </a:p>
          <a:p>
            <a:endParaRPr lang="ru-RU" dirty="0"/>
          </a:p>
          <a:p>
            <a:r>
              <a:rPr lang="ru-RU" dirty="0"/>
              <a:t>Универсальный подход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Разработка платформы для интеграции в ПО возможностей автоматизации и расширения</a:t>
            </a:r>
            <a:endParaRPr lang="en-US" dirty="0" smtClean="0"/>
          </a:p>
          <a:p>
            <a:pPr lvl="1"/>
            <a:r>
              <a:rPr lang="en-US" dirty="0" smtClean="0"/>
              <a:t>.NET Framework</a:t>
            </a:r>
            <a:endParaRPr lang="ru-RU" dirty="0" smtClean="0"/>
          </a:p>
          <a:p>
            <a:pPr lvl="1"/>
            <a:r>
              <a:rPr lang="ru-RU" dirty="0" smtClean="0"/>
              <a:t>Автоматизация </a:t>
            </a:r>
            <a:r>
              <a:rPr lang="ru-RU" dirty="0" smtClean="0"/>
              <a:t>и расширение как единое </a:t>
            </a:r>
            <a:r>
              <a:rPr lang="ru-RU" dirty="0" smtClean="0"/>
              <a:t>понятие</a:t>
            </a:r>
          </a:p>
          <a:p>
            <a:pPr lvl="1"/>
            <a:r>
              <a:rPr lang="ru-RU" dirty="0"/>
              <a:t>Ориентация на конечного пользователя</a:t>
            </a:r>
          </a:p>
          <a:p>
            <a:pPr lvl="1"/>
            <a:r>
              <a:rPr lang="ru-RU" dirty="0"/>
              <a:t>Возможность отладки </a:t>
            </a:r>
            <a:r>
              <a:rPr lang="ru-RU" dirty="0" smtClean="0"/>
              <a:t>расширений</a:t>
            </a:r>
            <a:endParaRPr lang="ru-RU" dirty="0" smtClean="0"/>
          </a:p>
          <a:p>
            <a:pPr lvl="1"/>
            <a:r>
              <a:rPr lang="ru-RU" dirty="0" smtClean="0"/>
              <a:t>Простота </a:t>
            </a:r>
            <a:r>
              <a:rPr lang="ru-RU" dirty="0" smtClean="0"/>
              <a:t>интеграции</a:t>
            </a:r>
            <a:endParaRPr lang="ru-RU" dirty="0"/>
          </a:p>
          <a:p>
            <a:pPr lvl="1"/>
            <a:r>
              <a:rPr lang="ru-RU" dirty="0" smtClean="0"/>
              <a:t>Инструментарий для управления расширениями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Basic for Applications</a:t>
            </a:r>
          </a:p>
          <a:p>
            <a:r>
              <a:rPr lang="en-US" dirty="0" smtClean="0"/>
              <a:t>Visual </a:t>
            </a:r>
            <a:r>
              <a:rPr lang="en-US" dirty="0" smtClean="0"/>
              <a:t>Studio Tools for Applications</a:t>
            </a:r>
          </a:p>
          <a:p>
            <a:r>
              <a:rPr lang="en-US" dirty="0" smtClean="0"/>
              <a:t>Visual Studio Tools for Office</a:t>
            </a:r>
          </a:p>
          <a:p>
            <a:r>
              <a:rPr lang="en-US" dirty="0" err="1" smtClean="0"/>
              <a:t>IronPython</a:t>
            </a:r>
            <a:endParaRPr lang="en-US" dirty="0" smtClean="0"/>
          </a:p>
          <a:p>
            <a:r>
              <a:rPr lang="en-US" dirty="0" smtClean="0"/>
              <a:t>Managed Extensibility Framework</a:t>
            </a:r>
          </a:p>
          <a:p>
            <a:r>
              <a:rPr lang="en-US" dirty="0" smtClean="0"/>
              <a:t>AL Platform</a:t>
            </a:r>
          </a:p>
          <a:p>
            <a:r>
              <a:rPr lang="en-US" dirty="0" err="1" smtClean="0"/>
              <a:t>Plux</a:t>
            </a:r>
            <a:r>
              <a:rPr lang="en-US" dirty="0" smtClean="0"/>
              <a:t> .NET</a:t>
            </a:r>
          </a:p>
          <a:p>
            <a:r>
              <a:rPr lang="en-US" dirty="0" err="1" smtClean="0"/>
              <a:t>System.AddIn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1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существующих решений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72816"/>
            <a:ext cx="7498080" cy="4475584"/>
          </a:xfrm>
        </p:spPr>
        <p:txBody>
          <a:bodyPr/>
          <a:lstStyle/>
          <a:p>
            <a:r>
              <a:rPr lang="ru-RU" dirty="0" smtClean="0"/>
              <a:t>Решают частные случаи задачи</a:t>
            </a:r>
          </a:p>
          <a:p>
            <a:r>
              <a:rPr lang="ru-RU" dirty="0" smtClean="0"/>
              <a:t>Сложны в интеграции</a:t>
            </a:r>
          </a:p>
          <a:p>
            <a:r>
              <a:rPr lang="ru-RU" dirty="0" smtClean="0"/>
              <a:t>Функционал перегружен</a:t>
            </a:r>
            <a:endParaRPr lang="ru-RU" dirty="0" smtClean="0"/>
          </a:p>
          <a:p>
            <a:r>
              <a:rPr lang="ru-RU" dirty="0" smtClean="0"/>
              <a:t>Сводятся к практически полностью ручной реализации требуемых </a:t>
            </a:r>
            <a:r>
              <a:rPr lang="ru-RU" dirty="0" smtClean="0"/>
              <a:t>функций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новой платформы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Интеграция со средой разработки</a:t>
            </a:r>
          </a:p>
          <a:p>
            <a:pPr lvl="1"/>
            <a:r>
              <a:rPr lang="ru-RU" dirty="0" smtClean="0"/>
              <a:t>Настройка внешнего вида и функций</a:t>
            </a:r>
          </a:p>
          <a:p>
            <a:pPr lvl="1"/>
            <a:r>
              <a:rPr lang="ru-RU" dirty="0" smtClean="0"/>
              <a:t>Интеграция с отладчиком</a:t>
            </a:r>
          </a:p>
          <a:p>
            <a:r>
              <a:rPr lang="ru-RU" dirty="0" smtClean="0"/>
              <a:t>Управление сборками расширений</a:t>
            </a:r>
          </a:p>
          <a:p>
            <a:r>
              <a:rPr lang="ru-RU" dirty="0" smtClean="0"/>
              <a:t>Взаимодействие приложения и расширений</a:t>
            </a:r>
          </a:p>
          <a:p>
            <a:r>
              <a:rPr lang="ru-RU" dirty="0" smtClean="0"/>
              <a:t>Интеграция в расширяемое приложение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1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платформы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AAshmarin\Documents\thesis\thesis\pics\fw_arc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7818437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85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Относительная простота интеграции</a:t>
            </a:r>
          </a:p>
          <a:p>
            <a:r>
              <a:rPr lang="ru-RU" dirty="0" smtClean="0"/>
              <a:t>Полноценная среда разработки</a:t>
            </a:r>
          </a:p>
          <a:p>
            <a:r>
              <a:rPr lang="ru-RU" dirty="0" smtClean="0"/>
              <a:t>Средства управления расширениями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90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930</TotalTime>
  <Words>237</Words>
  <Application>Microsoft Office PowerPoint</Application>
  <PresentationFormat>On-screen Show (4:3)</PresentationFormat>
  <Paragraphs>75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Разработка универсальной платформы для интеграции возможностей расширения и автоматизации в .NET приложения</vt:lpstr>
      <vt:lpstr>Программа доклада</vt:lpstr>
      <vt:lpstr>Автоматизация и расширение приложений</vt:lpstr>
      <vt:lpstr>Цель</vt:lpstr>
      <vt:lpstr>Существующие решения</vt:lpstr>
      <vt:lpstr>Недостатки существующих решений</vt:lpstr>
      <vt:lpstr>Реализация новой платформы</vt:lpstr>
      <vt:lpstr>Архитектура платформы</vt:lpstr>
      <vt:lpstr>Преимущества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универсальной платформы для интеграции возможностей расширения и автоматизации в .NET приложения</dc:title>
  <dc:creator>Anton Ashmarin</dc:creator>
  <cp:lastModifiedBy>Anton Ashmarin</cp:lastModifiedBy>
  <cp:revision>30</cp:revision>
  <dcterms:created xsi:type="dcterms:W3CDTF">2012-06-07T17:29:40Z</dcterms:created>
  <dcterms:modified xsi:type="dcterms:W3CDTF">2012-06-08T09:10:46Z</dcterms:modified>
</cp:coreProperties>
</file>