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E1D-6179-40EA-B672-ADEE062EB995}" type="datetimeFigureOut">
              <a:rPr lang="ru-RU" smtClean="0"/>
              <a:t>24.04.2012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75A-197B-46B8-8C34-B7A97177EA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E1D-6179-40EA-B672-ADEE062EB995}" type="datetimeFigureOut">
              <a:rPr lang="ru-RU" smtClean="0"/>
              <a:t>24.04.2012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75A-197B-46B8-8C34-B7A97177EA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E1D-6179-40EA-B672-ADEE062EB995}" type="datetimeFigureOut">
              <a:rPr lang="ru-RU" smtClean="0"/>
              <a:t>24.04.2012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75A-197B-46B8-8C34-B7A97177EA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E1D-6179-40EA-B672-ADEE062EB995}" type="datetimeFigureOut">
              <a:rPr lang="ru-RU" smtClean="0"/>
              <a:t>24.04.2012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75A-197B-46B8-8C34-B7A97177EA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E1D-6179-40EA-B672-ADEE062EB995}" type="datetimeFigureOut">
              <a:rPr lang="ru-RU" smtClean="0"/>
              <a:t>24.04.2012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75A-197B-46B8-8C34-B7A97177EA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E1D-6179-40EA-B672-ADEE062EB995}" type="datetimeFigureOut">
              <a:rPr lang="ru-RU" smtClean="0"/>
              <a:t>24.04.2012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75A-197B-46B8-8C34-B7A97177EA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E1D-6179-40EA-B672-ADEE062EB995}" type="datetimeFigureOut">
              <a:rPr lang="ru-RU" smtClean="0"/>
              <a:t>24.04.2012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75A-197B-46B8-8C34-B7A97177EA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E1D-6179-40EA-B672-ADEE062EB995}" type="datetimeFigureOut">
              <a:rPr lang="ru-RU" smtClean="0"/>
              <a:t>24.04.2012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75A-197B-46B8-8C34-B7A97177EA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E1D-6179-40EA-B672-ADEE062EB995}" type="datetimeFigureOut">
              <a:rPr lang="ru-RU" smtClean="0"/>
              <a:t>24.04.2012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75A-197B-46B8-8C34-B7A97177EA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E1D-6179-40EA-B672-ADEE062EB995}" type="datetimeFigureOut">
              <a:rPr lang="ru-RU" smtClean="0"/>
              <a:t>24.04.2012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75A-197B-46B8-8C34-B7A97177EA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E1D-6179-40EA-B672-ADEE062EB995}" type="datetimeFigureOut">
              <a:rPr lang="ru-RU" smtClean="0"/>
              <a:t>24.04.2012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75A-197B-46B8-8C34-B7A97177EA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FE1D-6179-40EA-B672-ADEE062EB995}" type="datetimeFigureOut">
              <a:rPr lang="ru-RU" smtClean="0"/>
              <a:t>24.04.2012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F275A-197B-46B8-8C34-B7A97177EA1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Разработка</a:t>
            </a:r>
            <a:r>
              <a:rPr lang="en-US" sz="3600" dirty="0" smtClean="0"/>
              <a:t> </a:t>
            </a:r>
            <a:r>
              <a:rPr lang="en-US" sz="3600" dirty="0" err="1" smtClean="0"/>
              <a:t>платформы</a:t>
            </a:r>
            <a:r>
              <a:rPr lang="en-US" sz="3600" dirty="0" smtClean="0"/>
              <a:t> </a:t>
            </a:r>
            <a:r>
              <a:rPr lang="en-US" sz="3600" dirty="0" err="1" smtClean="0"/>
              <a:t>для</a:t>
            </a:r>
            <a:r>
              <a:rPr lang="en-US" sz="3600" dirty="0" smtClean="0"/>
              <a:t> </a:t>
            </a:r>
            <a:r>
              <a:rPr lang="en-US" sz="3600" dirty="0" err="1" smtClean="0"/>
              <a:t>интеграции</a:t>
            </a:r>
            <a:r>
              <a:rPr lang="en-US" sz="3600" dirty="0" smtClean="0"/>
              <a:t> в </a:t>
            </a:r>
            <a:r>
              <a:rPr lang="en-US" sz="3600" dirty="0" err="1" smtClean="0"/>
              <a:t>программное</a:t>
            </a:r>
            <a:r>
              <a:rPr lang="en-US" sz="3600" dirty="0" smtClean="0"/>
              <a:t> </a:t>
            </a:r>
            <a:r>
              <a:rPr lang="en-US" sz="3600" dirty="0" err="1" smtClean="0"/>
              <a:t>обеспечение</a:t>
            </a:r>
            <a:r>
              <a:rPr lang="en-US" sz="3600" dirty="0" smtClean="0"/>
              <a:t> </a:t>
            </a:r>
            <a:r>
              <a:rPr lang="en-US" sz="3600" dirty="0" err="1" smtClean="0"/>
              <a:t>возможностей</a:t>
            </a:r>
            <a:r>
              <a:rPr lang="en-US" sz="3600" dirty="0" smtClean="0"/>
              <a:t> </a:t>
            </a:r>
            <a:r>
              <a:rPr lang="en-US" sz="3600" dirty="0" err="1" smtClean="0"/>
              <a:t>автоматизации</a:t>
            </a:r>
            <a:r>
              <a:rPr lang="en-US" sz="3600" dirty="0" smtClean="0"/>
              <a:t> и </a:t>
            </a:r>
            <a:r>
              <a:rPr lang="en-US" sz="3600" dirty="0" err="1" smtClean="0"/>
              <a:t>расширения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2088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Ёлкин</a:t>
            </a:r>
            <a:r>
              <a:rPr lang="ru-RU" dirty="0" smtClean="0"/>
              <a:t> Д. И., группа 6539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21297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Научный руководитель: </a:t>
            </a:r>
            <a:r>
              <a:rPr lang="ru-RU" dirty="0" err="1" smtClean="0"/>
              <a:t>Черносвитов</a:t>
            </a:r>
            <a:r>
              <a:rPr lang="ru-RU" dirty="0" smtClean="0"/>
              <a:t> А. В.,</a:t>
            </a:r>
          </a:p>
          <a:p>
            <a:r>
              <a:rPr lang="en-US" sz="1600" dirty="0" err="1" smtClean="0"/>
              <a:t>кандидат</a:t>
            </a:r>
            <a:r>
              <a:rPr lang="en-US" sz="1600" dirty="0" smtClean="0"/>
              <a:t> </a:t>
            </a:r>
            <a:r>
              <a:rPr lang="en-US" sz="1600" dirty="0" err="1"/>
              <a:t>технических</a:t>
            </a:r>
            <a:r>
              <a:rPr lang="en-US" sz="1600" dirty="0"/>
              <a:t> </a:t>
            </a:r>
            <a:r>
              <a:rPr lang="en-US" sz="1600" dirty="0" err="1"/>
              <a:t>наук</a:t>
            </a:r>
            <a:r>
              <a:rPr lang="en-US" sz="1600" dirty="0"/>
              <a:t>, </a:t>
            </a:r>
            <a:r>
              <a:rPr lang="en-US" sz="1600" dirty="0" err="1" smtClean="0"/>
              <a:t>доцент</a:t>
            </a:r>
            <a:r>
              <a:rPr lang="en-US" sz="1600" dirty="0" smtClean="0"/>
              <a:t> </a:t>
            </a:r>
            <a:r>
              <a:rPr lang="en-US" sz="1600" dirty="0" err="1"/>
              <a:t>кафедры</a:t>
            </a:r>
            <a:r>
              <a:rPr lang="en-US" sz="1600" dirty="0"/>
              <a:t> </a:t>
            </a:r>
            <a:r>
              <a:rPr lang="en-US" sz="1600" dirty="0" err="1"/>
              <a:t>КИТвП</a:t>
            </a:r>
            <a:r>
              <a:rPr lang="en-US" sz="1600" dirty="0"/>
              <a:t> </a:t>
            </a:r>
            <a:r>
              <a:rPr lang="en-US" sz="1600" dirty="0" err="1"/>
              <a:t>Санкт-Петербургского</a:t>
            </a:r>
            <a:r>
              <a:rPr lang="en-US" sz="1600" dirty="0"/>
              <a:t> </a:t>
            </a:r>
            <a:r>
              <a:rPr lang="en-US" sz="1600" dirty="0" err="1"/>
              <a:t>государственного</a:t>
            </a:r>
            <a:r>
              <a:rPr lang="en-US" sz="1600" dirty="0"/>
              <a:t> </a:t>
            </a:r>
            <a:r>
              <a:rPr lang="en-US" sz="1600" dirty="0" err="1"/>
              <a:t>политехнического</a:t>
            </a:r>
            <a:r>
              <a:rPr lang="en-US" sz="1600" dirty="0"/>
              <a:t> </a:t>
            </a:r>
            <a:r>
              <a:rPr lang="en-US" sz="1600" dirty="0" err="1"/>
              <a:t>университета</a:t>
            </a:r>
            <a:r>
              <a:rPr lang="en-US" sz="1600" dirty="0"/>
              <a:t>.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7971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Санкт-Петербургский Национальный Исследовательский Университет</a:t>
            </a:r>
          </a:p>
          <a:p>
            <a:pPr algn="ctr"/>
            <a:r>
              <a:rPr lang="ru-RU" dirty="0" smtClean="0"/>
              <a:t>Информационных технологий, механики и оптики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23731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2012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Хуй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Разработка платформы для интеграции в программное обеспечение возможностей автоматизации и расширения </vt:lpstr>
      <vt:lpstr>Хуй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платформы для интеграции в программное обеспечение возможностей автоматизации и расширения</dc:title>
  <dc:creator>Dennis Yolkin</dc:creator>
  <cp:lastModifiedBy>Dennis Yolkin</cp:lastModifiedBy>
  <cp:revision>2</cp:revision>
  <dcterms:created xsi:type="dcterms:W3CDTF">2012-04-24T14:07:09Z</dcterms:created>
  <dcterms:modified xsi:type="dcterms:W3CDTF">2012-04-24T14:18:02Z</dcterms:modified>
</cp:coreProperties>
</file>