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2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593EAF-0642-4DA9-99CB-E3A1CB9F78F7}" type="datetimeFigureOut">
              <a:rPr lang="ru-RU" smtClean="0"/>
              <a:t>04.12.2011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88EDA-D639-4FFC-9055-9B67397B241F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 Ashmarin</dc:creator>
  <cp:lastModifiedBy>Anton Ashmarin</cp:lastModifiedBy>
  <cp:revision>137</cp:revision>
  <dcterms:created xsi:type="dcterms:W3CDTF">2011-12-04T14:13:08Z</dcterms:created>
  <dcterms:modified xsi:type="dcterms:W3CDTF">2011-12-05T13:33:36Z</dcterms:modified>
</cp:coreProperties>
</file>