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hr-BA" sz="4000" dirty="0"/>
              <a:t>ONLINE TRGOVINA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hr-BA" sz="2300" dirty="0"/>
              <a:t>Ante Antonini, Katarina Cvitković i Darija Vukić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hr-BA" sz="4000" dirty="0"/>
              <a:t>OPIS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hr-BA" sz="2400" dirty="0"/>
              <a:t>Sustav omogućuje korisnicima kupovinu različitih proizvoda na jednome mjestu.</a:t>
            </a:r>
          </a:p>
          <a:p>
            <a:pPr marL="36900" lvl="0" indent="0">
              <a:buNone/>
            </a:pPr>
            <a:r>
              <a:rPr lang="hr-BA" sz="2400" dirty="0"/>
              <a:t>Korisnici imaju mogućnost naručiti proizvod u samo par klikova.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291C1-95BD-46E1-A9F1-5784B2F9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KORIŠTENE TEHNOLOGIJE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F5DF7-75D1-4AAE-A500-BA574927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Framework: Nuxt.js i Express</a:t>
            </a:r>
            <a:endParaRPr lang="hr-BA" dirty="0"/>
          </a:p>
          <a:p>
            <a:pPr marL="36900" indent="0">
              <a:buNone/>
            </a:pPr>
            <a:r>
              <a:rPr lang="en-US" dirty="0"/>
              <a:t>Backend: Node.js</a:t>
            </a:r>
            <a:endParaRPr lang="hr-BA" dirty="0"/>
          </a:p>
          <a:p>
            <a:pPr marL="36900" indent="0">
              <a:buNone/>
            </a:pPr>
            <a:r>
              <a:rPr lang="en-US" dirty="0"/>
              <a:t>Frontend: Html, CSS</a:t>
            </a:r>
            <a:r>
              <a:rPr lang="hr-BA" dirty="0"/>
              <a:t>,</a:t>
            </a:r>
            <a:r>
              <a:rPr lang="en-US" dirty="0"/>
              <a:t> Java</a:t>
            </a:r>
            <a:r>
              <a:rPr lang="hr-BA" dirty="0"/>
              <a:t>S</a:t>
            </a:r>
            <a:r>
              <a:rPr lang="en-US" dirty="0"/>
              <a:t>cript (Nuxt.js</a:t>
            </a:r>
            <a:r>
              <a:rPr lang="hr-BA" dirty="0"/>
              <a:t>)</a:t>
            </a:r>
          </a:p>
          <a:p>
            <a:pPr marL="36900" indent="0">
              <a:buNone/>
            </a:pPr>
            <a:r>
              <a:rPr lang="en-US" dirty="0"/>
              <a:t>Dodatno: Vuetify, Stripe UI</a:t>
            </a:r>
            <a:endParaRPr lang="hr-BA" dirty="0"/>
          </a:p>
          <a:p>
            <a:pPr marL="36900" indent="0">
              <a:buNone/>
            </a:pPr>
            <a:r>
              <a:rPr lang="en-US" dirty="0"/>
              <a:t>Database: MongoDB</a:t>
            </a:r>
            <a:endParaRPr lang="hr-BA" dirty="0"/>
          </a:p>
          <a:p>
            <a:pPr marL="36900" indent="0">
              <a:buNone/>
            </a:pPr>
            <a:r>
              <a:rPr lang="en-US" dirty="0"/>
              <a:t>Git repozitorij: https://github.com/AnteAntonini/PIS-Online_Store</a:t>
            </a:r>
          </a:p>
        </p:txBody>
      </p:sp>
    </p:spTree>
    <p:extLst>
      <p:ext uri="{BB962C8B-B14F-4D97-AF65-F5344CB8AC3E}">
        <p14:creationId xmlns:p14="http://schemas.microsoft.com/office/powerpoint/2010/main" val="30669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842-1E57-497E-9897-8B04A317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VLASNIK I KORISNICI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464D-DDFC-4170-AD0E-DA200C44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Vlasnik stranice ima super mogućnosti uz pomoć kojih odlučuje što će se nalaziti na stranici</a:t>
            </a:r>
          </a:p>
          <a:p>
            <a:r>
              <a:rPr lang="hr-BA" dirty="0"/>
              <a:t>Također, može pružiti i korisnicima neke ovlasti, npr. dodavanje ili brisanje proizvoda</a:t>
            </a:r>
          </a:p>
          <a:p>
            <a:r>
              <a:rPr lang="hr-BA" dirty="0"/>
              <a:t>Admin treba dodavati proizvode, kategorije, te ih uređivati i brisati</a:t>
            </a:r>
          </a:p>
          <a:p>
            <a:r>
              <a:rPr lang="hr-BA" dirty="0"/>
              <a:t>Korisnicima je omogućena kupovina proizvoda, dodavanje i brisanje sadržaja u košarici, izmjena lozinke vlastitog računa...</a:t>
            </a:r>
          </a:p>
        </p:txBody>
      </p:sp>
    </p:spTree>
    <p:extLst>
      <p:ext uri="{BB962C8B-B14F-4D97-AF65-F5344CB8AC3E}">
        <p14:creationId xmlns:p14="http://schemas.microsoft.com/office/powerpoint/2010/main" val="19439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FB59-68FF-4A7F-A93F-AF5D5B6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47" y="875930"/>
            <a:ext cx="3382997" cy="966702"/>
          </a:xfrm>
        </p:spPr>
        <p:txBody>
          <a:bodyPr/>
          <a:lstStyle/>
          <a:p>
            <a:r>
              <a:rPr lang="hr-BA" dirty="0"/>
              <a:t>PRETRAGA I FILTERI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D14C16-C171-48C8-BF4C-8215ADE8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0516" y="2411837"/>
            <a:ext cx="3275860" cy="283080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r-BA" sz="2600" dirty="0"/>
              <a:t>Korisnicima je omogućena pretraga, radi lakšeg snalaženja na stranici</a:t>
            </a:r>
          </a:p>
          <a:p>
            <a:pPr algn="l"/>
            <a:r>
              <a:rPr lang="hr-BA" sz="2600" dirty="0"/>
              <a:t>Pretraživanje se može vršiti na osnovu imena proizvoda i kategoriji</a:t>
            </a:r>
            <a:endParaRPr lang="en-US" sz="2600" dirty="0"/>
          </a:p>
          <a:p>
            <a:endParaRPr lang="en-US" dirty="0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502C65D5-55C8-48DB-9C02-BE16AE12C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459466"/>
            <a:ext cx="6411912" cy="3380267"/>
          </a:xfrm>
        </p:spPr>
      </p:pic>
    </p:spTree>
    <p:extLst>
      <p:ext uri="{BB962C8B-B14F-4D97-AF65-F5344CB8AC3E}">
        <p14:creationId xmlns:p14="http://schemas.microsoft.com/office/powerpoint/2010/main" val="87709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88F467-E55D-4EE2-BBB2-34C2BFB9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KOŠARICA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FD6A62-742D-4850-9A2B-EFB99662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r-BA" dirty="0"/>
              <a:t>Broj pored košarice dinamički se mijenja sa svakim novim proizvodom dodanim u košaricu</a:t>
            </a:r>
          </a:p>
          <a:p>
            <a:pPr marL="36900" indent="0">
              <a:buNone/>
            </a:pPr>
            <a:r>
              <a:rPr lang="hr-BA" dirty="0"/>
              <a:t>Svaki prijavljeni korisnik ima mogućnosti: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dirty="0"/>
              <a:t>Dodavanja ili brisanja proizvoda u košarici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dirty="0"/>
              <a:t>Odrediti proizvoljnu količinu proizvoda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dirty="0"/>
              <a:t>Plaćanja proizvoda putem kartice ili gotovinom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BA" dirty="0"/>
              <a:t>Vidjeti ukupnu cijenu svih proizvoda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FD15-1FF5-415F-AB1D-4486DE58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951"/>
            <a:ext cx="10353762" cy="1257300"/>
          </a:xfrm>
        </p:spPr>
        <p:txBody>
          <a:bodyPr/>
          <a:lstStyle/>
          <a:p>
            <a:r>
              <a:rPr lang="hr-BA" dirty="0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2B1D-6C57-4138-84BB-995C2DEF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519" y="1759905"/>
            <a:ext cx="10184481" cy="409298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hr-BA" dirty="0"/>
              <a:t>Korisnik ima mogućnost pregleda povijesti narudžbi sa svim potrebnim informacijama </a:t>
            </a:r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7509206-77D1-4450-8126-5362DBA6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52" y="2280593"/>
            <a:ext cx="7910369" cy="41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1EDC-9BEB-4156-A87D-ECBA713B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BUDUĆNOST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C442-5530-4A86-B9DE-ECDB2EB7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Mogućnost shippinga</a:t>
            </a:r>
          </a:p>
          <a:p>
            <a:r>
              <a:rPr lang="hr-BA" dirty="0"/>
              <a:t>Vrijeme dostave proizvoda</a:t>
            </a:r>
          </a:p>
          <a:p>
            <a:r>
              <a:rPr lang="hr-BA" dirty="0"/>
              <a:t>Recenzije proizvoda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4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{746ED8B8-1E54-448D-AFF9-5439754DC749}tf55705232_win32</Template>
  <TotalTime>0</TotalTime>
  <Words>229</Words>
  <Application>Microsoft Office PowerPoint</Application>
  <PresentationFormat>Široki zaslon</PresentationFormat>
  <Paragraphs>34</Paragraphs>
  <Slides>8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ONLINE TRGOVINA</vt:lpstr>
      <vt:lpstr>OPIS</vt:lpstr>
      <vt:lpstr>KORIŠTENE TEHNOLOGIJE</vt:lpstr>
      <vt:lpstr>VLASNIK I KORISNICI</vt:lpstr>
      <vt:lpstr>PRETRAGA I FILTERI</vt:lpstr>
      <vt:lpstr>KOŠARICA</vt:lpstr>
      <vt:lpstr>ORDER</vt:lpstr>
      <vt:lpstr>BUDUĆNOST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2021-02-27T17:19:06Z</dcterms:created>
  <dcterms:modified xsi:type="dcterms:W3CDTF">2021-02-28T15:03:41Z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