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e Dujic" userId="638bed249ae0ef1b" providerId="LiveId" clId="{04A82FB6-E9F6-4B1B-917F-60585A6D0B9E}"/>
    <pc:docChg chg="undo redo custSel addSld modSld">
      <pc:chgData name="Ante Dujic" userId="638bed249ae0ef1b" providerId="LiveId" clId="{04A82FB6-E9F6-4B1B-917F-60585A6D0B9E}" dt="2023-04-27T10:36:52.367" v="754" actId="1076"/>
      <pc:docMkLst>
        <pc:docMk/>
      </pc:docMkLst>
      <pc:sldChg chg="addSp delSp modSp mod">
        <pc:chgData name="Ante Dujic" userId="638bed249ae0ef1b" providerId="LiveId" clId="{04A82FB6-E9F6-4B1B-917F-60585A6D0B9E}" dt="2023-04-27T08:17:40.411" v="586" actId="1038"/>
        <pc:sldMkLst>
          <pc:docMk/>
          <pc:sldMk cId="47899366" sldId="256"/>
        </pc:sldMkLst>
        <pc:spChg chg="add mod">
          <ac:chgData name="Ante Dujic" userId="638bed249ae0ef1b" providerId="LiveId" clId="{04A82FB6-E9F6-4B1B-917F-60585A6D0B9E}" dt="2023-04-27T06:07:50.826" v="380" actId="1076"/>
          <ac:spMkLst>
            <pc:docMk/>
            <pc:sldMk cId="47899366" sldId="256"/>
            <ac:spMk id="2" creationId="{CE5F3C45-6ED7-7CC8-004C-0B46D80282C8}"/>
          </ac:spMkLst>
        </pc:spChg>
        <pc:spChg chg="add mod">
          <ac:chgData name="Ante Dujic" userId="638bed249ae0ef1b" providerId="LiveId" clId="{04A82FB6-E9F6-4B1B-917F-60585A6D0B9E}" dt="2023-04-27T06:09:00.748" v="386" actId="1076"/>
          <ac:spMkLst>
            <pc:docMk/>
            <pc:sldMk cId="47899366" sldId="256"/>
            <ac:spMk id="3" creationId="{FE06A5AF-FAB3-5374-EC66-1C5EC860750E}"/>
          </ac:spMkLst>
        </pc:spChg>
        <pc:spChg chg="add mod">
          <ac:chgData name="Ante Dujic" userId="638bed249ae0ef1b" providerId="LiveId" clId="{04A82FB6-E9F6-4B1B-917F-60585A6D0B9E}" dt="2023-04-27T06:09:16.151" v="389" actId="1076"/>
          <ac:spMkLst>
            <pc:docMk/>
            <pc:sldMk cId="47899366" sldId="256"/>
            <ac:spMk id="4" creationId="{1841E4BA-D8A1-875C-DECA-227BEF5D39F4}"/>
          </ac:spMkLst>
        </pc:spChg>
        <pc:spChg chg="mod">
          <ac:chgData name="Ante Dujic" userId="638bed249ae0ef1b" providerId="LiveId" clId="{04A82FB6-E9F6-4B1B-917F-60585A6D0B9E}" dt="2023-04-26T18:10:28.090" v="165" actId="1076"/>
          <ac:spMkLst>
            <pc:docMk/>
            <pc:sldMk cId="47899366" sldId="256"/>
            <ac:spMk id="9" creationId="{D851C1E1-722B-3A12-6633-F1C127774474}"/>
          </ac:spMkLst>
        </pc:spChg>
        <pc:spChg chg="mod">
          <ac:chgData name="Ante Dujic" userId="638bed249ae0ef1b" providerId="LiveId" clId="{04A82FB6-E9F6-4B1B-917F-60585A6D0B9E}" dt="2023-04-26T18:10:28.280" v="166" actId="1076"/>
          <ac:spMkLst>
            <pc:docMk/>
            <pc:sldMk cId="47899366" sldId="256"/>
            <ac:spMk id="10" creationId="{4B57F5E4-6EE2-618B-6D67-BA71CFA767A6}"/>
          </ac:spMkLst>
        </pc:spChg>
        <pc:spChg chg="add mod">
          <ac:chgData name="Ante Dujic" userId="638bed249ae0ef1b" providerId="LiveId" clId="{04A82FB6-E9F6-4B1B-917F-60585A6D0B9E}" dt="2023-04-27T06:10:24.559" v="392" actId="1076"/>
          <ac:spMkLst>
            <pc:docMk/>
            <pc:sldMk cId="47899366" sldId="256"/>
            <ac:spMk id="14" creationId="{49673506-187B-2AE5-F8C2-89A1AF00AA01}"/>
          </ac:spMkLst>
        </pc:spChg>
        <pc:spChg chg="add mod">
          <ac:chgData name="Ante Dujic" userId="638bed249ae0ef1b" providerId="LiveId" clId="{04A82FB6-E9F6-4B1B-917F-60585A6D0B9E}" dt="2023-04-27T06:07:06.128" v="377" actId="1076"/>
          <ac:spMkLst>
            <pc:docMk/>
            <pc:sldMk cId="47899366" sldId="256"/>
            <ac:spMk id="17" creationId="{A9AB9CF7-9DFF-2CDF-4A86-B45499EEB7DB}"/>
          </ac:spMkLst>
        </pc:spChg>
        <pc:spChg chg="add mod">
          <ac:chgData name="Ante Dujic" userId="638bed249ae0ef1b" providerId="LiveId" clId="{04A82FB6-E9F6-4B1B-917F-60585A6D0B9E}" dt="2023-04-27T06:06:57.788" v="376" actId="1076"/>
          <ac:spMkLst>
            <pc:docMk/>
            <pc:sldMk cId="47899366" sldId="256"/>
            <ac:spMk id="18" creationId="{077E2334-D966-A05B-E041-21F4ACD7EDFE}"/>
          </ac:spMkLst>
        </pc:spChg>
        <pc:spChg chg="add mod">
          <ac:chgData name="Ante Dujic" userId="638bed249ae0ef1b" providerId="LiveId" clId="{04A82FB6-E9F6-4B1B-917F-60585A6D0B9E}" dt="2023-04-27T06:21:57.029" v="418" actId="1076"/>
          <ac:spMkLst>
            <pc:docMk/>
            <pc:sldMk cId="47899366" sldId="256"/>
            <ac:spMk id="19" creationId="{3353B090-B497-90EA-E5B9-6E90658F28D9}"/>
          </ac:spMkLst>
        </pc:spChg>
        <pc:spChg chg="add mod">
          <ac:chgData name="Ante Dujic" userId="638bed249ae0ef1b" providerId="LiveId" clId="{04A82FB6-E9F6-4B1B-917F-60585A6D0B9E}" dt="2023-04-27T07:39:09.602" v="442" actId="1076"/>
          <ac:spMkLst>
            <pc:docMk/>
            <pc:sldMk cId="47899366" sldId="256"/>
            <ac:spMk id="24" creationId="{9E833726-3EAE-6175-8938-2387D4C1358C}"/>
          </ac:spMkLst>
        </pc:spChg>
        <pc:spChg chg="add mod">
          <ac:chgData name="Ante Dujic" userId="638bed249ae0ef1b" providerId="LiveId" clId="{04A82FB6-E9F6-4B1B-917F-60585A6D0B9E}" dt="2023-04-27T07:39:42.191" v="447" actId="1076"/>
          <ac:spMkLst>
            <pc:docMk/>
            <pc:sldMk cId="47899366" sldId="256"/>
            <ac:spMk id="25" creationId="{3EE98735-33B5-3058-1581-88C0B38F4789}"/>
          </ac:spMkLst>
        </pc:spChg>
        <pc:spChg chg="mod">
          <ac:chgData name="Ante Dujic" userId="638bed249ae0ef1b" providerId="LiveId" clId="{04A82FB6-E9F6-4B1B-917F-60585A6D0B9E}" dt="2023-04-26T18:00:58.751" v="96" actId="207"/>
          <ac:spMkLst>
            <pc:docMk/>
            <pc:sldMk cId="47899366" sldId="256"/>
            <ac:spMk id="25" creationId="{8B59B9C2-09BF-7D6D-29B8-EC32C446FC5F}"/>
          </ac:spMkLst>
        </pc:spChg>
        <pc:spChg chg="add mod">
          <ac:chgData name="Ante Dujic" userId="638bed249ae0ef1b" providerId="LiveId" clId="{04A82FB6-E9F6-4B1B-917F-60585A6D0B9E}" dt="2023-04-27T07:46:52.969" v="463" actId="6549"/>
          <ac:spMkLst>
            <pc:docMk/>
            <pc:sldMk cId="47899366" sldId="256"/>
            <ac:spMk id="26" creationId="{372C352C-829B-AD92-F767-2D04A64EE494}"/>
          </ac:spMkLst>
        </pc:spChg>
        <pc:spChg chg="mod">
          <ac:chgData name="Ante Dujic" userId="638bed249ae0ef1b" providerId="LiveId" clId="{04A82FB6-E9F6-4B1B-917F-60585A6D0B9E}" dt="2023-04-26T18:00:58.751" v="96" actId="207"/>
          <ac:spMkLst>
            <pc:docMk/>
            <pc:sldMk cId="47899366" sldId="256"/>
            <ac:spMk id="26" creationId="{CB750DEB-6EE0-54BB-17FA-199BDD33AC8D}"/>
          </ac:spMkLst>
        </pc:spChg>
        <pc:spChg chg="add mod">
          <ac:chgData name="Ante Dujic" userId="638bed249ae0ef1b" providerId="LiveId" clId="{04A82FB6-E9F6-4B1B-917F-60585A6D0B9E}" dt="2023-04-26T18:14:28.515" v="211" actId="14861"/>
          <ac:spMkLst>
            <pc:docMk/>
            <pc:sldMk cId="47899366" sldId="256"/>
            <ac:spMk id="27" creationId="{D69D97D5-F351-B0E0-F7AA-CB8C80DCE2CB}"/>
          </ac:spMkLst>
        </pc:spChg>
        <pc:spChg chg="add del mod">
          <ac:chgData name="Ante Dujic" userId="638bed249ae0ef1b" providerId="LiveId" clId="{04A82FB6-E9F6-4B1B-917F-60585A6D0B9E}" dt="2023-04-26T18:02:27.704" v="111" actId="478"/>
          <ac:spMkLst>
            <pc:docMk/>
            <pc:sldMk cId="47899366" sldId="256"/>
            <ac:spMk id="28" creationId="{FCF38550-7741-8AD2-E6A0-9123F37A0F05}"/>
          </ac:spMkLst>
        </pc:spChg>
        <pc:spChg chg="add mod">
          <ac:chgData name="Ante Dujic" userId="638bed249ae0ef1b" providerId="LiveId" clId="{04A82FB6-E9F6-4B1B-917F-60585A6D0B9E}" dt="2023-04-26T18:14:28.515" v="211" actId="14861"/>
          <ac:spMkLst>
            <pc:docMk/>
            <pc:sldMk cId="47899366" sldId="256"/>
            <ac:spMk id="29" creationId="{7B128C4B-102D-4815-C016-6E2C022F5B62}"/>
          </ac:spMkLst>
        </pc:spChg>
        <pc:spChg chg="add mod">
          <ac:chgData name="Ante Dujic" userId="638bed249ae0ef1b" providerId="LiveId" clId="{04A82FB6-E9F6-4B1B-917F-60585A6D0B9E}" dt="2023-04-26T18:14:28.515" v="211" actId="14861"/>
          <ac:spMkLst>
            <pc:docMk/>
            <pc:sldMk cId="47899366" sldId="256"/>
            <ac:spMk id="30" creationId="{C35E1756-0238-825D-7743-93FBA180A77D}"/>
          </ac:spMkLst>
        </pc:spChg>
        <pc:spChg chg="mod">
          <ac:chgData name="Ante Dujic" userId="638bed249ae0ef1b" providerId="LiveId" clId="{04A82FB6-E9F6-4B1B-917F-60585A6D0B9E}" dt="2023-04-26T18:10:00.269" v="156" actId="571"/>
          <ac:spMkLst>
            <pc:docMk/>
            <pc:sldMk cId="47899366" sldId="256"/>
            <ac:spMk id="32" creationId="{093EA711-ED50-C5F4-E5F4-B629064E5AE4}"/>
          </ac:spMkLst>
        </pc:spChg>
        <pc:spChg chg="mod">
          <ac:chgData name="Ante Dujic" userId="638bed249ae0ef1b" providerId="LiveId" clId="{04A82FB6-E9F6-4B1B-917F-60585A6D0B9E}" dt="2023-04-26T18:10:00.269" v="156" actId="571"/>
          <ac:spMkLst>
            <pc:docMk/>
            <pc:sldMk cId="47899366" sldId="256"/>
            <ac:spMk id="33" creationId="{46C3E23D-7383-6A49-BDAC-4EEA719E4B20}"/>
          </ac:spMkLst>
        </pc:spChg>
        <pc:spChg chg="add mod">
          <ac:chgData name="Ante Dujic" userId="638bed249ae0ef1b" providerId="LiveId" clId="{04A82FB6-E9F6-4B1B-917F-60585A6D0B9E}" dt="2023-04-27T08:15:17.031" v="550" actId="1036"/>
          <ac:spMkLst>
            <pc:docMk/>
            <pc:sldMk cId="47899366" sldId="256"/>
            <ac:spMk id="34" creationId="{7F2E5010-00A2-8EA6-2E92-D4C7CA2B16BB}"/>
          </ac:spMkLst>
        </pc:spChg>
        <pc:spChg chg="add mod">
          <ac:chgData name="Ante Dujic" userId="638bed249ae0ef1b" providerId="LiveId" clId="{04A82FB6-E9F6-4B1B-917F-60585A6D0B9E}" dt="2023-04-27T08:15:11.503" v="546" actId="1036"/>
          <ac:spMkLst>
            <pc:docMk/>
            <pc:sldMk cId="47899366" sldId="256"/>
            <ac:spMk id="35" creationId="{55C47AAD-0C08-882E-431F-BF205A82CA1F}"/>
          </ac:spMkLst>
        </pc:spChg>
        <pc:spChg chg="mod">
          <ac:chgData name="Ante Dujic" userId="638bed249ae0ef1b" providerId="LiveId" clId="{04A82FB6-E9F6-4B1B-917F-60585A6D0B9E}" dt="2023-04-26T18:10:00.269" v="156" actId="571"/>
          <ac:spMkLst>
            <pc:docMk/>
            <pc:sldMk cId="47899366" sldId="256"/>
            <ac:spMk id="35" creationId="{D169B385-7EB4-82A6-3AEC-18C460CC6035}"/>
          </ac:spMkLst>
        </pc:spChg>
        <pc:spChg chg="add del mod">
          <ac:chgData name="Ante Dujic" userId="638bed249ae0ef1b" providerId="LiveId" clId="{04A82FB6-E9F6-4B1B-917F-60585A6D0B9E}" dt="2023-04-27T07:53:26.847" v="516" actId="478"/>
          <ac:spMkLst>
            <pc:docMk/>
            <pc:sldMk cId="47899366" sldId="256"/>
            <ac:spMk id="36" creationId="{0B22CB65-6C36-A7EF-4674-80F7F7F2607E}"/>
          </ac:spMkLst>
        </pc:spChg>
        <pc:spChg chg="mod">
          <ac:chgData name="Ante Dujic" userId="638bed249ae0ef1b" providerId="LiveId" clId="{04A82FB6-E9F6-4B1B-917F-60585A6D0B9E}" dt="2023-04-26T18:10:00.269" v="156" actId="571"/>
          <ac:spMkLst>
            <pc:docMk/>
            <pc:sldMk cId="47899366" sldId="256"/>
            <ac:spMk id="36" creationId="{63801EC5-DD11-666D-4CA7-23268FC5F943}"/>
          </ac:spMkLst>
        </pc:spChg>
        <pc:spChg chg="mod">
          <ac:chgData name="Ante Dujic" userId="638bed249ae0ef1b" providerId="LiveId" clId="{04A82FB6-E9F6-4B1B-917F-60585A6D0B9E}" dt="2023-04-26T18:09:57.960" v="153" actId="571"/>
          <ac:spMkLst>
            <pc:docMk/>
            <pc:sldMk cId="47899366" sldId="256"/>
            <ac:spMk id="38" creationId="{86BD7A6A-08C2-E416-B6EB-57035C0FE6A8}"/>
          </ac:spMkLst>
        </pc:spChg>
        <pc:spChg chg="add mod">
          <ac:chgData name="Ante Dujic" userId="638bed249ae0ef1b" providerId="LiveId" clId="{04A82FB6-E9F6-4B1B-917F-60585A6D0B9E}" dt="2023-04-27T08:15:31.003" v="559" actId="1038"/>
          <ac:spMkLst>
            <pc:docMk/>
            <pc:sldMk cId="47899366" sldId="256"/>
            <ac:spMk id="39" creationId="{A191988A-DE58-0615-8084-3219E130248E}"/>
          </ac:spMkLst>
        </pc:spChg>
        <pc:spChg chg="mod">
          <ac:chgData name="Ante Dujic" userId="638bed249ae0ef1b" providerId="LiveId" clId="{04A82FB6-E9F6-4B1B-917F-60585A6D0B9E}" dt="2023-04-26T18:09:57.960" v="153" actId="571"/>
          <ac:spMkLst>
            <pc:docMk/>
            <pc:sldMk cId="47899366" sldId="256"/>
            <ac:spMk id="39" creationId="{A744C77B-0715-13ED-1D2D-E33C5E8DD13E}"/>
          </ac:spMkLst>
        </pc:spChg>
        <pc:spChg chg="add mod">
          <ac:chgData name="Ante Dujic" userId="638bed249ae0ef1b" providerId="LiveId" clId="{04A82FB6-E9F6-4B1B-917F-60585A6D0B9E}" dt="2023-04-27T07:57:50.822" v="537" actId="1076"/>
          <ac:spMkLst>
            <pc:docMk/>
            <pc:sldMk cId="47899366" sldId="256"/>
            <ac:spMk id="40" creationId="{0B6A3DFC-EEF0-DCAF-C5B9-F9D22AFBED06}"/>
          </ac:spMkLst>
        </pc:spChg>
        <pc:spChg chg="add mod">
          <ac:chgData name="Ante Dujic" userId="638bed249ae0ef1b" providerId="LiveId" clId="{04A82FB6-E9F6-4B1B-917F-60585A6D0B9E}" dt="2023-04-27T08:16:22.499" v="579" actId="1036"/>
          <ac:spMkLst>
            <pc:docMk/>
            <pc:sldMk cId="47899366" sldId="256"/>
            <ac:spMk id="41" creationId="{0CCF02D9-3C79-7A7E-E09B-A61BD97D0663}"/>
          </ac:spMkLst>
        </pc:spChg>
        <pc:spChg chg="mod">
          <ac:chgData name="Ante Dujic" userId="638bed249ae0ef1b" providerId="LiveId" clId="{04A82FB6-E9F6-4B1B-917F-60585A6D0B9E}" dt="2023-04-26T18:09:57.960" v="153" actId="571"/>
          <ac:spMkLst>
            <pc:docMk/>
            <pc:sldMk cId="47899366" sldId="256"/>
            <ac:spMk id="41" creationId="{ED8FC48C-2AEC-E5C3-0BF3-BB6E0A390584}"/>
          </ac:spMkLst>
        </pc:spChg>
        <pc:spChg chg="mod">
          <ac:chgData name="Ante Dujic" userId="638bed249ae0ef1b" providerId="LiveId" clId="{04A82FB6-E9F6-4B1B-917F-60585A6D0B9E}" dt="2023-04-26T18:09:57.960" v="153" actId="571"/>
          <ac:spMkLst>
            <pc:docMk/>
            <pc:sldMk cId="47899366" sldId="256"/>
            <ac:spMk id="42" creationId="{40286C9F-4062-CC92-9C46-5ABBDCA26342}"/>
          </ac:spMkLst>
        </pc:spChg>
        <pc:spChg chg="mod">
          <ac:chgData name="Ante Dujic" userId="638bed249ae0ef1b" providerId="LiveId" clId="{04A82FB6-E9F6-4B1B-917F-60585A6D0B9E}" dt="2023-04-26T18:10:29.220" v="170" actId="571"/>
          <ac:spMkLst>
            <pc:docMk/>
            <pc:sldMk cId="47899366" sldId="256"/>
            <ac:spMk id="44" creationId="{DCCBAB5A-5B47-4A3F-2ED5-6ADD66A7E33E}"/>
          </ac:spMkLst>
        </pc:spChg>
        <pc:spChg chg="mod">
          <ac:chgData name="Ante Dujic" userId="638bed249ae0ef1b" providerId="LiveId" clId="{04A82FB6-E9F6-4B1B-917F-60585A6D0B9E}" dt="2023-04-26T18:10:29.220" v="170" actId="571"/>
          <ac:spMkLst>
            <pc:docMk/>
            <pc:sldMk cId="47899366" sldId="256"/>
            <ac:spMk id="45" creationId="{8F578C89-8ADE-4961-D7CB-A5D89144C0F3}"/>
          </ac:spMkLst>
        </pc:spChg>
        <pc:spChg chg="mod">
          <ac:chgData name="Ante Dujic" userId="638bed249ae0ef1b" providerId="LiveId" clId="{04A82FB6-E9F6-4B1B-917F-60585A6D0B9E}" dt="2023-04-26T18:10:29.220" v="170" actId="571"/>
          <ac:spMkLst>
            <pc:docMk/>
            <pc:sldMk cId="47899366" sldId="256"/>
            <ac:spMk id="47" creationId="{0ADD1C24-5A1F-CE63-1293-47853B0A50BE}"/>
          </ac:spMkLst>
        </pc:spChg>
        <pc:spChg chg="mod">
          <ac:chgData name="Ante Dujic" userId="638bed249ae0ef1b" providerId="LiveId" clId="{04A82FB6-E9F6-4B1B-917F-60585A6D0B9E}" dt="2023-04-26T18:10:29.220" v="170" actId="571"/>
          <ac:spMkLst>
            <pc:docMk/>
            <pc:sldMk cId="47899366" sldId="256"/>
            <ac:spMk id="48" creationId="{799A02BE-0521-0D2F-3CE9-8C114920991E}"/>
          </ac:spMkLst>
        </pc:spChg>
        <pc:spChg chg="add mod">
          <ac:chgData name="Ante Dujic" userId="638bed249ae0ef1b" providerId="LiveId" clId="{04A82FB6-E9F6-4B1B-917F-60585A6D0B9E}" dt="2023-04-26T18:14:28.515" v="211" actId="14861"/>
          <ac:spMkLst>
            <pc:docMk/>
            <pc:sldMk cId="47899366" sldId="256"/>
            <ac:spMk id="49" creationId="{B4D8C0D0-0C6D-4A07-E2C5-317F44E19396}"/>
          </ac:spMkLst>
        </pc:spChg>
        <pc:spChg chg="add mod">
          <ac:chgData name="Ante Dujic" userId="638bed249ae0ef1b" providerId="LiveId" clId="{04A82FB6-E9F6-4B1B-917F-60585A6D0B9E}" dt="2023-04-26T18:14:59.276" v="215" actId="1076"/>
          <ac:spMkLst>
            <pc:docMk/>
            <pc:sldMk cId="47899366" sldId="256"/>
            <ac:spMk id="50" creationId="{22362CA2-A790-B47F-E192-10618F2C9C1E}"/>
          </ac:spMkLst>
        </pc:spChg>
        <pc:spChg chg="add mod">
          <ac:chgData name="Ante Dujic" userId="638bed249ae0ef1b" providerId="LiveId" clId="{04A82FB6-E9F6-4B1B-917F-60585A6D0B9E}" dt="2023-04-26T18:18:41.097" v="236" actId="1076"/>
          <ac:spMkLst>
            <pc:docMk/>
            <pc:sldMk cId="47899366" sldId="256"/>
            <ac:spMk id="51" creationId="{1FE3269E-F383-3595-EBB7-B28AADF35D9E}"/>
          </ac:spMkLst>
        </pc:spChg>
        <pc:spChg chg="add mod">
          <ac:chgData name="Ante Dujic" userId="638bed249ae0ef1b" providerId="LiveId" clId="{04A82FB6-E9F6-4B1B-917F-60585A6D0B9E}" dt="2023-04-26T18:14:59.276" v="215" actId="1076"/>
          <ac:spMkLst>
            <pc:docMk/>
            <pc:sldMk cId="47899366" sldId="256"/>
            <ac:spMk id="52" creationId="{499DA2B9-3844-59F2-9CC1-D26FD67CF4BF}"/>
          </ac:spMkLst>
        </pc:spChg>
        <pc:spChg chg="add mod">
          <ac:chgData name="Ante Dujic" userId="638bed249ae0ef1b" providerId="LiveId" clId="{04A82FB6-E9F6-4B1B-917F-60585A6D0B9E}" dt="2023-04-26T18:14:59.276" v="215" actId="1076"/>
          <ac:spMkLst>
            <pc:docMk/>
            <pc:sldMk cId="47899366" sldId="256"/>
            <ac:spMk id="53" creationId="{E1181AF6-82D1-0DB6-DEB4-4F8DEAC29440}"/>
          </ac:spMkLst>
        </pc:spChg>
        <pc:spChg chg="add del mod">
          <ac:chgData name="Ante Dujic" userId="638bed249ae0ef1b" providerId="LiveId" clId="{04A82FB6-E9F6-4B1B-917F-60585A6D0B9E}" dt="2023-04-26T18:18:05.331" v="228" actId="478"/>
          <ac:spMkLst>
            <pc:docMk/>
            <pc:sldMk cId="47899366" sldId="256"/>
            <ac:spMk id="54" creationId="{1C4287AB-919D-6665-672D-3BDC37D6B00A}"/>
          </ac:spMkLst>
        </pc:spChg>
        <pc:spChg chg="add del mod">
          <ac:chgData name="Ante Dujic" userId="638bed249ae0ef1b" providerId="LiveId" clId="{04A82FB6-E9F6-4B1B-917F-60585A6D0B9E}" dt="2023-04-27T06:19:51.139" v="404" actId="478"/>
          <ac:spMkLst>
            <pc:docMk/>
            <pc:sldMk cId="47899366" sldId="256"/>
            <ac:spMk id="55" creationId="{A956A371-6BAE-1250-7E9B-C8199C16E333}"/>
          </ac:spMkLst>
        </pc:spChg>
        <pc:spChg chg="add del mod">
          <ac:chgData name="Ante Dujic" userId="638bed249ae0ef1b" providerId="LiveId" clId="{04A82FB6-E9F6-4B1B-917F-60585A6D0B9E}" dt="2023-04-26T18:18:07.524" v="229" actId="478"/>
          <ac:spMkLst>
            <pc:docMk/>
            <pc:sldMk cId="47899366" sldId="256"/>
            <ac:spMk id="56" creationId="{F694DF18-23CF-5464-C159-CA3A72EDEDB8}"/>
          </ac:spMkLst>
        </pc:spChg>
        <pc:spChg chg="add del mod">
          <ac:chgData name="Ante Dujic" userId="638bed249ae0ef1b" providerId="LiveId" clId="{04A82FB6-E9F6-4B1B-917F-60585A6D0B9E}" dt="2023-04-26T18:18:12.747" v="232" actId="478"/>
          <ac:spMkLst>
            <pc:docMk/>
            <pc:sldMk cId="47899366" sldId="256"/>
            <ac:spMk id="57" creationId="{B8D220F9-691D-CC68-B288-2D93F704D3F9}"/>
          </ac:spMkLst>
        </pc:spChg>
        <pc:spChg chg="add del mod">
          <ac:chgData name="Ante Dujic" userId="638bed249ae0ef1b" providerId="LiveId" clId="{04A82FB6-E9F6-4B1B-917F-60585A6D0B9E}" dt="2023-04-27T06:18:57.484" v="398" actId="478"/>
          <ac:spMkLst>
            <pc:docMk/>
            <pc:sldMk cId="47899366" sldId="256"/>
            <ac:spMk id="58" creationId="{A1FECDF6-8C3C-AE48-3304-041DBA8C5669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59" creationId="{BE2E7AAF-291C-F800-08D6-39FC921AE4CD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60" creationId="{AB5C16E2-5789-E944-6D5A-4D0BF1DD5BAD}"/>
          </ac:spMkLst>
        </pc:spChg>
        <pc:spChg chg="add del mod">
          <ac:chgData name="Ante Dujic" userId="638bed249ae0ef1b" providerId="LiveId" clId="{04A82FB6-E9F6-4B1B-917F-60585A6D0B9E}" dt="2023-04-26T18:43:18.415" v="290" actId="478"/>
          <ac:spMkLst>
            <pc:docMk/>
            <pc:sldMk cId="47899366" sldId="256"/>
            <ac:spMk id="61" creationId="{F5A9CF1B-12F4-CD30-AF4D-DD6467344A64}"/>
          </ac:spMkLst>
        </pc:spChg>
        <pc:spChg chg="add del mod">
          <ac:chgData name="Ante Dujic" userId="638bed249ae0ef1b" providerId="LiveId" clId="{04A82FB6-E9F6-4B1B-917F-60585A6D0B9E}" dt="2023-04-26T18:47:19.397" v="311" actId="478"/>
          <ac:spMkLst>
            <pc:docMk/>
            <pc:sldMk cId="47899366" sldId="256"/>
            <ac:spMk id="62" creationId="{F1297E51-A78F-CD3C-8691-DE6F1E08AAE8}"/>
          </ac:spMkLst>
        </pc:spChg>
        <pc:spChg chg="add del mod">
          <ac:chgData name="Ante Dujic" userId="638bed249ae0ef1b" providerId="LiveId" clId="{04A82FB6-E9F6-4B1B-917F-60585A6D0B9E}" dt="2023-04-26T18:47:21.309" v="312" actId="478"/>
          <ac:spMkLst>
            <pc:docMk/>
            <pc:sldMk cId="47899366" sldId="256"/>
            <ac:spMk id="63" creationId="{F31A5E79-D02B-0C29-F7D3-858B3E1C7542}"/>
          </ac:spMkLst>
        </pc:spChg>
        <pc:spChg chg="add del mod">
          <ac:chgData name="Ante Dujic" userId="638bed249ae0ef1b" providerId="LiveId" clId="{04A82FB6-E9F6-4B1B-917F-60585A6D0B9E}" dt="2023-04-26T18:46:54.999" v="309" actId="478"/>
          <ac:spMkLst>
            <pc:docMk/>
            <pc:sldMk cId="47899366" sldId="256"/>
            <ac:spMk id="64" creationId="{7C8D5265-17C2-BBBA-2726-1E62B100C2A6}"/>
          </ac:spMkLst>
        </pc:spChg>
        <pc:spChg chg="add del mod">
          <ac:chgData name="Ante Dujic" userId="638bed249ae0ef1b" providerId="LiveId" clId="{04A82FB6-E9F6-4B1B-917F-60585A6D0B9E}" dt="2023-04-26T18:48:02.633" v="315" actId="478"/>
          <ac:spMkLst>
            <pc:docMk/>
            <pc:sldMk cId="47899366" sldId="256"/>
            <ac:spMk id="65" creationId="{C805D1B0-C2BD-A5DB-5DB7-FCA4D1AB470B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66" creationId="{50B1695D-DDC7-646D-2B0C-52B58847BAC9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67" creationId="{92DF6AA2-33C7-7FC7-E2B3-4E10679C81D8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68" creationId="{E7969174-6E5C-97DE-E826-990DEFAACF17}"/>
          </ac:spMkLst>
        </pc:spChg>
        <pc:spChg chg="add mod">
          <ac:chgData name="Ante Dujic" userId="638bed249ae0ef1b" providerId="LiveId" clId="{04A82FB6-E9F6-4B1B-917F-60585A6D0B9E}" dt="2023-04-27T07:38:05.877" v="434" actId="1076"/>
          <ac:spMkLst>
            <pc:docMk/>
            <pc:sldMk cId="47899366" sldId="256"/>
            <ac:spMk id="69" creationId="{4ED8EFF1-A38F-87F2-3192-6945CFBA138F}"/>
          </ac:spMkLst>
        </pc:spChg>
        <pc:spChg chg="add mod">
          <ac:chgData name="Ante Dujic" userId="638bed249ae0ef1b" providerId="LiveId" clId="{04A82FB6-E9F6-4B1B-917F-60585A6D0B9E}" dt="2023-04-27T07:38:49.264" v="438" actId="1076"/>
          <ac:spMkLst>
            <pc:docMk/>
            <pc:sldMk cId="47899366" sldId="256"/>
            <ac:spMk id="70" creationId="{1F8A9984-B94B-E5CA-5835-1A5DA475D0CE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71" creationId="{40663A42-9967-B348-23D9-E44CE75B9C15}"/>
          </ac:spMkLst>
        </pc:spChg>
        <pc:spChg chg="add mod">
          <ac:chgData name="Ante Dujic" userId="638bed249ae0ef1b" providerId="LiveId" clId="{04A82FB6-E9F6-4B1B-917F-60585A6D0B9E}" dt="2023-04-26T19:00:10.165" v="357" actId="14861"/>
          <ac:spMkLst>
            <pc:docMk/>
            <pc:sldMk cId="47899366" sldId="256"/>
            <ac:spMk id="72" creationId="{D93B2A1A-A234-1725-2B14-390D1BAF2437}"/>
          </ac:spMkLst>
        </pc:spChg>
        <pc:spChg chg="add del mod">
          <ac:chgData name="Ante Dujic" userId="638bed249ae0ef1b" providerId="LiveId" clId="{04A82FB6-E9F6-4B1B-917F-60585A6D0B9E}" dt="2023-04-27T06:19:49.242" v="403" actId="478"/>
          <ac:spMkLst>
            <pc:docMk/>
            <pc:sldMk cId="47899366" sldId="256"/>
            <ac:spMk id="73" creationId="{B5FB2D18-3BC7-0647-6ACD-F55E4EC7D02C}"/>
          </ac:spMkLst>
        </pc:spChg>
        <pc:spChg chg="add del mod">
          <ac:chgData name="Ante Dujic" userId="638bed249ae0ef1b" providerId="LiveId" clId="{04A82FB6-E9F6-4B1B-917F-60585A6D0B9E}" dt="2023-04-27T06:18:55.574" v="397" actId="478"/>
          <ac:spMkLst>
            <pc:docMk/>
            <pc:sldMk cId="47899366" sldId="256"/>
            <ac:spMk id="74" creationId="{731D0B91-A0F2-EABE-DEC1-A5F3F7447B71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75" creationId="{E6A35F80-2013-977B-E25B-CC32F55F7D29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76" creationId="{7F44763C-5AD6-AAE4-29B6-46A84A9C1FAA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77" creationId="{6762EBBD-55A0-D76E-F75D-FD1D0B03FB2B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78" creationId="{EDF2A5D0-2443-5028-B36B-CFD132EA6D08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79" creationId="{1D75107F-04D6-1D99-A065-DAD75C100AF2}"/>
          </ac:spMkLst>
        </pc:spChg>
        <pc:spChg chg="add mod">
          <ac:chgData name="Ante Dujic" userId="638bed249ae0ef1b" providerId="LiveId" clId="{04A82FB6-E9F6-4B1B-917F-60585A6D0B9E}" dt="2023-04-27T07:37:48.161" v="433" actId="1076"/>
          <ac:spMkLst>
            <pc:docMk/>
            <pc:sldMk cId="47899366" sldId="256"/>
            <ac:spMk id="80" creationId="{0C105316-DE14-91A5-DD00-40438D6EF306}"/>
          </ac:spMkLst>
        </pc:spChg>
        <pc:spChg chg="add mod">
          <ac:chgData name="Ante Dujic" userId="638bed249ae0ef1b" providerId="LiveId" clId="{04A82FB6-E9F6-4B1B-917F-60585A6D0B9E}" dt="2023-04-27T07:38:44.084" v="437" actId="1076"/>
          <ac:spMkLst>
            <pc:docMk/>
            <pc:sldMk cId="47899366" sldId="256"/>
            <ac:spMk id="81" creationId="{A00F3DAE-982D-C31A-B96F-98F320B6EB96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82" creationId="{B462302E-25F8-342B-24A2-9231FF96301A}"/>
          </ac:spMkLst>
        </pc:spChg>
        <pc:spChg chg="add mod">
          <ac:chgData name="Ante Dujic" userId="638bed249ae0ef1b" providerId="LiveId" clId="{04A82FB6-E9F6-4B1B-917F-60585A6D0B9E}" dt="2023-04-26T19:00:41.930" v="362" actId="1076"/>
          <ac:spMkLst>
            <pc:docMk/>
            <pc:sldMk cId="47899366" sldId="256"/>
            <ac:spMk id="83" creationId="{6DB3F615-1038-8AD2-E99A-C096FB230B9C}"/>
          </ac:spMkLst>
        </pc:spChg>
        <pc:spChg chg="add mod">
          <ac:chgData name="Ante Dujic" userId="638bed249ae0ef1b" providerId="LiveId" clId="{04A82FB6-E9F6-4B1B-917F-60585A6D0B9E}" dt="2023-04-26T19:02:12.090" v="374" actId="14861"/>
          <ac:spMkLst>
            <pc:docMk/>
            <pc:sldMk cId="47899366" sldId="256"/>
            <ac:spMk id="84" creationId="{63BC03D0-0325-0B9F-78DF-C9FDD21FF595}"/>
          </ac:spMkLst>
        </pc:spChg>
        <pc:grpChg chg="mod">
          <ac:chgData name="Ante Dujic" userId="638bed249ae0ef1b" providerId="LiveId" clId="{04A82FB6-E9F6-4B1B-917F-60585A6D0B9E}" dt="2023-04-26T18:13:44.853" v="194" actId="1076"/>
          <ac:grpSpMkLst>
            <pc:docMk/>
            <pc:sldMk cId="47899366" sldId="256"/>
            <ac:grpSpMk id="7" creationId="{8C0122B9-90A4-1B3B-D114-1186BD40A2EC}"/>
          </ac:grpSpMkLst>
        </pc:grpChg>
        <pc:grpChg chg="mod">
          <ac:chgData name="Ante Dujic" userId="638bed249ae0ef1b" providerId="LiveId" clId="{04A82FB6-E9F6-4B1B-917F-60585A6D0B9E}" dt="2023-04-26T18:11:22.897" v="182" actId="1076"/>
          <ac:grpSpMkLst>
            <pc:docMk/>
            <pc:sldMk cId="47899366" sldId="256"/>
            <ac:grpSpMk id="8" creationId="{A2B4CE35-63DC-DC41-0312-015C135FD4EC}"/>
          </ac:grpSpMkLst>
        </pc:grpChg>
        <pc:grpChg chg="mod ord">
          <ac:chgData name="Ante Dujic" userId="638bed249ae0ef1b" providerId="LiveId" clId="{04A82FB6-E9F6-4B1B-917F-60585A6D0B9E}" dt="2023-04-26T18:19:27.150" v="249" actId="1076"/>
          <ac:grpSpMkLst>
            <pc:docMk/>
            <pc:sldMk cId="47899366" sldId="256"/>
            <ac:grpSpMk id="11" creationId="{9F5FF6A0-B4C5-20E6-9B0E-351CD56CD352}"/>
          </ac:grpSpMkLst>
        </pc:grpChg>
        <pc:grpChg chg="add del mod">
          <ac:chgData name="Ante Dujic" userId="638bed249ae0ef1b" providerId="LiveId" clId="{04A82FB6-E9F6-4B1B-917F-60585A6D0B9E}" dt="2023-04-26T18:01:41.849" v="104" actId="478"/>
          <ac:grpSpMkLst>
            <pc:docMk/>
            <pc:sldMk cId="47899366" sldId="256"/>
            <ac:grpSpMk id="24" creationId="{122E239B-8EAB-D475-E47F-D001E2FDCD74}"/>
          </ac:grpSpMkLst>
        </pc:grpChg>
        <pc:grpChg chg="add mod">
          <ac:chgData name="Ante Dujic" userId="638bed249ae0ef1b" providerId="LiveId" clId="{04A82FB6-E9F6-4B1B-917F-60585A6D0B9E}" dt="2023-04-26T18:10:00.269" v="156" actId="571"/>
          <ac:grpSpMkLst>
            <pc:docMk/>
            <pc:sldMk cId="47899366" sldId="256"/>
            <ac:grpSpMk id="31" creationId="{634A4B0C-8F4D-3131-58C2-3D6F7450A4FD}"/>
          </ac:grpSpMkLst>
        </pc:grpChg>
        <pc:grpChg chg="add mod">
          <ac:chgData name="Ante Dujic" userId="638bed249ae0ef1b" providerId="LiveId" clId="{04A82FB6-E9F6-4B1B-917F-60585A6D0B9E}" dt="2023-04-26T18:10:00.269" v="156" actId="571"/>
          <ac:grpSpMkLst>
            <pc:docMk/>
            <pc:sldMk cId="47899366" sldId="256"/>
            <ac:grpSpMk id="34" creationId="{0FD38975-2A2B-FA43-CF44-96F506F0222F}"/>
          </ac:grpSpMkLst>
        </pc:grpChg>
        <pc:grpChg chg="add mod ord">
          <ac:chgData name="Ante Dujic" userId="638bed249ae0ef1b" providerId="LiveId" clId="{04A82FB6-E9F6-4B1B-917F-60585A6D0B9E}" dt="2023-04-26T18:09:57.960" v="153" actId="571"/>
          <ac:grpSpMkLst>
            <pc:docMk/>
            <pc:sldMk cId="47899366" sldId="256"/>
            <ac:grpSpMk id="37" creationId="{A953FC67-8887-1628-92EB-1CE2AD2A035F}"/>
          </ac:grpSpMkLst>
        </pc:grpChg>
        <pc:grpChg chg="add mod ord">
          <ac:chgData name="Ante Dujic" userId="638bed249ae0ef1b" providerId="LiveId" clId="{04A82FB6-E9F6-4B1B-917F-60585A6D0B9E}" dt="2023-04-26T18:09:57.960" v="153" actId="571"/>
          <ac:grpSpMkLst>
            <pc:docMk/>
            <pc:sldMk cId="47899366" sldId="256"/>
            <ac:grpSpMk id="40" creationId="{60EF6B27-2A22-0086-37EA-E3D9AA401B80}"/>
          </ac:grpSpMkLst>
        </pc:grpChg>
        <pc:grpChg chg="add mod">
          <ac:chgData name="Ante Dujic" userId="638bed249ae0ef1b" providerId="LiveId" clId="{04A82FB6-E9F6-4B1B-917F-60585A6D0B9E}" dt="2023-04-26T18:10:29.220" v="170" actId="571"/>
          <ac:grpSpMkLst>
            <pc:docMk/>
            <pc:sldMk cId="47899366" sldId="256"/>
            <ac:grpSpMk id="43" creationId="{51E75F95-22A9-72F5-D5B4-670EA8160BE7}"/>
          </ac:grpSpMkLst>
        </pc:grpChg>
        <pc:grpChg chg="add mod">
          <ac:chgData name="Ante Dujic" userId="638bed249ae0ef1b" providerId="LiveId" clId="{04A82FB6-E9F6-4B1B-917F-60585A6D0B9E}" dt="2023-04-26T18:10:29.220" v="170" actId="571"/>
          <ac:grpSpMkLst>
            <pc:docMk/>
            <pc:sldMk cId="47899366" sldId="256"/>
            <ac:grpSpMk id="46" creationId="{E482CDBF-2DB0-0D32-3554-E06706B66779}"/>
          </ac:grpSpMkLst>
        </pc:grpChg>
        <pc:picChg chg="add mod">
          <ac:chgData name="Ante Dujic" userId="638bed249ae0ef1b" providerId="LiveId" clId="{04A82FB6-E9F6-4B1B-917F-60585A6D0B9E}" dt="2023-04-27T07:40:19.455" v="449" actId="14861"/>
          <ac:picMkLst>
            <pc:docMk/>
            <pc:sldMk cId="47899366" sldId="256"/>
            <ac:picMk id="16" creationId="{B6EE4443-6CB3-0B8E-0889-05A7E82BBFF8}"/>
          </ac:picMkLst>
        </pc:picChg>
        <pc:picChg chg="add mod">
          <ac:chgData name="Ante Dujic" userId="638bed249ae0ef1b" providerId="LiveId" clId="{04A82FB6-E9F6-4B1B-917F-60585A6D0B9E}" dt="2023-04-27T08:17:40.411" v="586" actId="1038"/>
          <ac:picMkLst>
            <pc:docMk/>
            <pc:sldMk cId="47899366" sldId="256"/>
            <ac:picMk id="21" creationId="{7DC005DA-B25F-F4B5-7C05-81D25DB96A52}"/>
          </ac:picMkLst>
        </pc:picChg>
        <pc:picChg chg="add del mod">
          <ac:chgData name="Ante Dujic" userId="638bed249ae0ef1b" providerId="LiveId" clId="{04A82FB6-E9F6-4B1B-917F-60585A6D0B9E}" dt="2023-04-26T17:59:33.936" v="86" actId="478"/>
          <ac:picMkLst>
            <pc:docMk/>
            <pc:sldMk cId="47899366" sldId="256"/>
            <ac:picMk id="21" creationId="{F370BC05-8137-6628-416E-3C5424138BA7}"/>
          </ac:picMkLst>
        </pc:picChg>
        <pc:picChg chg="add mod">
          <ac:chgData name="Ante Dujic" userId="638bed249ae0ef1b" providerId="LiveId" clId="{04A82FB6-E9F6-4B1B-917F-60585A6D0B9E}" dt="2023-04-27T06:26:25.498" v="432" actId="1076"/>
          <ac:picMkLst>
            <pc:docMk/>
            <pc:sldMk cId="47899366" sldId="256"/>
            <ac:picMk id="23" creationId="{CF06B7F7-ED19-B480-D3DE-C87A8BC9632B}"/>
          </ac:picMkLst>
        </pc:picChg>
        <pc:picChg chg="add del mod">
          <ac:chgData name="Ante Dujic" userId="638bed249ae0ef1b" providerId="LiveId" clId="{04A82FB6-E9F6-4B1B-917F-60585A6D0B9E}" dt="2023-04-26T19:02:44.372" v="375" actId="478"/>
          <ac:picMkLst>
            <pc:docMk/>
            <pc:sldMk cId="47899366" sldId="256"/>
            <ac:picMk id="23" creationId="{D51C793F-D398-9E42-A285-FA4211CC5316}"/>
          </ac:picMkLst>
        </pc:picChg>
        <pc:picChg chg="add del mod">
          <ac:chgData name="Ante Dujic" userId="638bed249ae0ef1b" providerId="LiveId" clId="{04A82FB6-E9F6-4B1B-917F-60585A6D0B9E}" dt="2023-04-27T07:50:09.879" v="467" actId="478"/>
          <ac:picMkLst>
            <pc:docMk/>
            <pc:sldMk cId="47899366" sldId="256"/>
            <ac:picMk id="31" creationId="{BA75E24B-476B-04D7-97F1-7B7FFFF6D749}"/>
          </ac:picMkLst>
        </pc:picChg>
        <pc:picChg chg="add mod">
          <ac:chgData name="Ante Dujic" userId="638bed249ae0ef1b" providerId="LiveId" clId="{04A82FB6-E9F6-4B1B-917F-60585A6D0B9E}" dt="2023-04-27T08:15:05.311" v="541" actId="1036"/>
          <ac:picMkLst>
            <pc:docMk/>
            <pc:sldMk cId="47899366" sldId="256"/>
            <ac:picMk id="33" creationId="{A09CB2BA-FDCC-0663-5E6B-D39CFA82862F}"/>
          </ac:picMkLst>
        </pc:picChg>
        <pc:picChg chg="add mod">
          <ac:chgData name="Ante Dujic" userId="638bed249ae0ef1b" providerId="LiveId" clId="{04A82FB6-E9F6-4B1B-917F-60585A6D0B9E}" dt="2023-04-27T08:15:20.726" v="553" actId="1038"/>
          <ac:picMkLst>
            <pc:docMk/>
            <pc:sldMk cId="47899366" sldId="256"/>
            <ac:picMk id="38" creationId="{59F92271-96C8-3F71-6F34-478FA4F25D8D}"/>
          </ac:picMkLst>
        </pc:picChg>
      </pc:sldChg>
      <pc:sldChg chg="addSp delSp modSp new mod setBg">
        <pc:chgData name="Ante Dujic" userId="638bed249ae0ef1b" providerId="LiveId" clId="{04A82FB6-E9F6-4B1B-917F-60585A6D0B9E}" dt="2023-04-27T10:36:52.367" v="754" actId="1076"/>
        <pc:sldMkLst>
          <pc:docMk/>
          <pc:sldMk cId="2720067107" sldId="257"/>
        </pc:sldMkLst>
        <pc:spChg chg="del">
          <ac:chgData name="Ante Dujic" userId="638bed249ae0ef1b" providerId="LiveId" clId="{04A82FB6-E9F6-4B1B-917F-60585A6D0B9E}" dt="2023-04-27T10:16:15.272" v="588" actId="478"/>
          <ac:spMkLst>
            <pc:docMk/>
            <pc:sldMk cId="2720067107" sldId="257"/>
            <ac:spMk id="2" creationId="{CBA8313C-1DBB-82BD-4E12-77F681D17A2A}"/>
          </ac:spMkLst>
        </pc:spChg>
        <pc:spChg chg="del">
          <ac:chgData name="Ante Dujic" userId="638bed249ae0ef1b" providerId="LiveId" clId="{04A82FB6-E9F6-4B1B-917F-60585A6D0B9E}" dt="2023-04-27T10:16:15.272" v="588" actId="478"/>
          <ac:spMkLst>
            <pc:docMk/>
            <pc:sldMk cId="2720067107" sldId="257"/>
            <ac:spMk id="3" creationId="{A091FDF3-B24F-8076-ECEC-95EAA07CFE43}"/>
          </ac:spMkLst>
        </pc:spChg>
        <pc:spChg chg="mod">
          <ac:chgData name="Ante Dujic" userId="638bed249ae0ef1b" providerId="LiveId" clId="{04A82FB6-E9F6-4B1B-917F-60585A6D0B9E}" dt="2023-04-27T10:17:03.690" v="607" actId="368"/>
          <ac:spMkLst>
            <pc:docMk/>
            <pc:sldMk cId="2720067107" sldId="257"/>
            <ac:spMk id="5" creationId="{6F8120D5-ACAF-0D4E-D3C7-F855C2A670CB}"/>
          </ac:spMkLst>
        </pc:spChg>
        <pc:spChg chg="mod">
          <ac:chgData name="Ante Dujic" userId="638bed249ae0ef1b" providerId="LiveId" clId="{04A82FB6-E9F6-4B1B-917F-60585A6D0B9E}" dt="2023-04-27T10:17:03.690" v="607" actId="368"/>
          <ac:spMkLst>
            <pc:docMk/>
            <pc:sldMk cId="2720067107" sldId="257"/>
            <ac:spMk id="6" creationId="{89E3D627-2D91-7767-EC81-9175747751C8}"/>
          </ac:spMkLst>
        </pc:spChg>
        <pc:spChg chg="mod">
          <ac:chgData name="Ante Dujic" userId="638bed249ae0ef1b" providerId="LiveId" clId="{04A82FB6-E9F6-4B1B-917F-60585A6D0B9E}" dt="2023-04-27T10:16:43.462" v="593"/>
          <ac:spMkLst>
            <pc:docMk/>
            <pc:sldMk cId="2720067107" sldId="257"/>
            <ac:spMk id="8" creationId="{0C17570C-3818-A95D-9BE2-7231819BC9E1}"/>
          </ac:spMkLst>
        </pc:spChg>
        <pc:spChg chg="mod">
          <ac:chgData name="Ante Dujic" userId="638bed249ae0ef1b" providerId="LiveId" clId="{04A82FB6-E9F6-4B1B-917F-60585A6D0B9E}" dt="2023-04-27T10:16:43.462" v="593"/>
          <ac:spMkLst>
            <pc:docMk/>
            <pc:sldMk cId="2720067107" sldId="257"/>
            <ac:spMk id="9" creationId="{24212750-A6C5-B247-1AE4-745ECE8D9989}"/>
          </ac:spMkLst>
        </pc:spChg>
        <pc:spChg chg="mod">
          <ac:chgData name="Ante Dujic" userId="638bed249ae0ef1b" providerId="LiveId" clId="{04A82FB6-E9F6-4B1B-917F-60585A6D0B9E}" dt="2023-04-27T10:16:49.775" v="595"/>
          <ac:spMkLst>
            <pc:docMk/>
            <pc:sldMk cId="2720067107" sldId="257"/>
            <ac:spMk id="11" creationId="{5CA2B32E-A9CC-3C33-12F1-D4AB36E10E5F}"/>
          </ac:spMkLst>
        </pc:spChg>
        <pc:spChg chg="mod">
          <ac:chgData name="Ante Dujic" userId="638bed249ae0ef1b" providerId="LiveId" clId="{04A82FB6-E9F6-4B1B-917F-60585A6D0B9E}" dt="2023-04-27T10:16:49.775" v="595"/>
          <ac:spMkLst>
            <pc:docMk/>
            <pc:sldMk cId="2720067107" sldId="257"/>
            <ac:spMk id="12" creationId="{00E266C6-FCE9-F831-CF19-745363F0595A}"/>
          </ac:spMkLst>
        </pc:spChg>
        <pc:spChg chg="mod">
          <ac:chgData name="Ante Dujic" userId="638bed249ae0ef1b" providerId="LiveId" clId="{04A82FB6-E9F6-4B1B-917F-60585A6D0B9E}" dt="2023-04-27T10:17:14.698" v="610"/>
          <ac:spMkLst>
            <pc:docMk/>
            <pc:sldMk cId="2720067107" sldId="257"/>
            <ac:spMk id="14" creationId="{D18F3C06-111F-EFD6-E553-1FB99033969C}"/>
          </ac:spMkLst>
        </pc:spChg>
        <pc:spChg chg="mod">
          <ac:chgData name="Ante Dujic" userId="638bed249ae0ef1b" providerId="LiveId" clId="{04A82FB6-E9F6-4B1B-917F-60585A6D0B9E}" dt="2023-04-27T10:17:14.698" v="610"/>
          <ac:spMkLst>
            <pc:docMk/>
            <pc:sldMk cId="2720067107" sldId="257"/>
            <ac:spMk id="15" creationId="{51DE0867-FA93-B1B2-7783-018040209A21}"/>
          </ac:spMkLst>
        </pc:spChg>
        <pc:spChg chg="add mod">
          <ac:chgData name="Ante Dujic" userId="638bed249ae0ef1b" providerId="LiveId" clId="{04A82FB6-E9F6-4B1B-917F-60585A6D0B9E}" dt="2023-04-27T10:36:28.580" v="751" actId="14861"/>
          <ac:spMkLst>
            <pc:docMk/>
            <pc:sldMk cId="2720067107" sldId="257"/>
            <ac:spMk id="16" creationId="{285226FE-AF9D-CD97-BAA9-8134ACB40B60}"/>
          </ac:spMkLst>
        </pc:spChg>
        <pc:spChg chg="add del mod">
          <ac:chgData name="Ante Dujic" userId="638bed249ae0ef1b" providerId="LiveId" clId="{04A82FB6-E9F6-4B1B-917F-60585A6D0B9E}" dt="2023-04-27T10:19:04.304" v="627" actId="478"/>
          <ac:spMkLst>
            <pc:docMk/>
            <pc:sldMk cId="2720067107" sldId="257"/>
            <ac:spMk id="17" creationId="{DAC20547-C9EE-587B-4803-DF970C562E1E}"/>
          </ac:spMkLst>
        </pc:spChg>
        <pc:spChg chg="add del mod">
          <ac:chgData name="Ante Dujic" userId="638bed249ae0ef1b" providerId="LiveId" clId="{04A82FB6-E9F6-4B1B-917F-60585A6D0B9E}" dt="2023-04-27T10:19:47.190" v="641" actId="478"/>
          <ac:spMkLst>
            <pc:docMk/>
            <pc:sldMk cId="2720067107" sldId="257"/>
            <ac:spMk id="18" creationId="{30BFAF74-7A09-0988-A6F5-FA280B97D97B}"/>
          </ac:spMkLst>
        </pc:spChg>
        <pc:spChg chg="add del mod">
          <ac:chgData name="Ante Dujic" userId="638bed249ae0ef1b" providerId="LiveId" clId="{04A82FB6-E9F6-4B1B-917F-60585A6D0B9E}" dt="2023-04-27T10:19:32.862" v="634"/>
          <ac:spMkLst>
            <pc:docMk/>
            <pc:sldMk cId="2720067107" sldId="257"/>
            <ac:spMk id="19" creationId="{8BC726F0-D0A1-C463-DE61-F104479ECFE6}"/>
          </ac:spMkLst>
        </pc:spChg>
        <pc:spChg chg="add del mod">
          <ac:chgData name="Ante Dujic" userId="638bed249ae0ef1b" providerId="LiveId" clId="{04A82FB6-E9F6-4B1B-917F-60585A6D0B9E}" dt="2023-04-27T10:19:45.215" v="640" actId="478"/>
          <ac:spMkLst>
            <pc:docMk/>
            <pc:sldMk cId="2720067107" sldId="257"/>
            <ac:spMk id="20" creationId="{36907C09-D1EA-CBC0-CBBC-1600674C876A}"/>
          </ac:spMkLst>
        </pc:spChg>
        <pc:spChg chg="add del mod">
          <ac:chgData name="Ante Dujic" userId="638bed249ae0ef1b" providerId="LiveId" clId="{04A82FB6-E9F6-4B1B-917F-60585A6D0B9E}" dt="2023-04-27T10:19:44.224" v="639" actId="478"/>
          <ac:spMkLst>
            <pc:docMk/>
            <pc:sldMk cId="2720067107" sldId="257"/>
            <ac:spMk id="21" creationId="{B8D34BC1-5809-A4CD-94C8-1529A7C9E316}"/>
          </ac:spMkLst>
        </pc:spChg>
        <pc:spChg chg="add del mod">
          <ac:chgData name="Ante Dujic" userId="638bed249ae0ef1b" providerId="LiveId" clId="{04A82FB6-E9F6-4B1B-917F-60585A6D0B9E}" dt="2023-04-27T10:20:20.287" v="651" actId="478"/>
          <ac:spMkLst>
            <pc:docMk/>
            <pc:sldMk cId="2720067107" sldId="257"/>
            <ac:spMk id="22" creationId="{7BC31D42-723A-3190-3479-2B9302B61A09}"/>
          </ac:spMkLst>
        </pc:spChg>
        <pc:spChg chg="add del mod">
          <ac:chgData name="Ante Dujic" userId="638bed249ae0ef1b" providerId="LiveId" clId="{04A82FB6-E9F6-4B1B-917F-60585A6D0B9E}" dt="2023-04-27T10:20:17.989" v="649" actId="478"/>
          <ac:spMkLst>
            <pc:docMk/>
            <pc:sldMk cId="2720067107" sldId="257"/>
            <ac:spMk id="23" creationId="{FB5FBF65-C2FA-E1CC-3663-50207C424D1B}"/>
          </ac:spMkLst>
        </pc:spChg>
        <pc:spChg chg="add del mod">
          <ac:chgData name="Ante Dujic" userId="638bed249ae0ef1b" providerId="LiveId" clId="{04A82FB6-E9F6-4B1B-917F-60585A6D0B9E}" dt="2023-04-27T10:20:19.119" v="650" actId="478"/>
          <ac:spMkLst>
            <pc:docMk/>
            <pc:sldMk cId="2720067107" sldId="257"/>
            <ac:spMk id="24" creationId="{6BFC83C6-BC77-AF20-F4BF-0A9A661268CD}"/>
          </ac:spMkLst>
        </pc:spChg>
        <pc:spChg chg="add del mod">
          <ac:chgData name="Ante Dujic" userId="638bed249ae0ef1b" providerId="LiveId" clId="{04A82FB6-E9F6-4B1B-917F-60585A6D0B9E}" dt="2023-04-27T10:20:40.960" v="656" actId="478"/>
          <ac:spMkLst>
            <pc:docMk/>
            <pc:sldMk cId="2720067107" sldId="257"/>
            <ac:spMk id="25" creationId="{215B8877-F6F5-35AF-1738-889EB578CC66}"/>
          </ac:spMkLst>
        </pc:spChg>
        <pc:spChg chg="add del mod">
          <ac:chgData name="Ante Dujic" userId="638bed249ae0ef1b" providerId="LiveId" clId="{04A82FB6-E9F6-4B1B-917F-60585A6D0B9E}" dt="2023-04-27T10:20:59.551" v="661" actId="478"/>
          <ac:spMkLst>
            <pc:docMk/>
            <pc:sldMk cId="2720067107" sldId="257"/>
            <ac:spMk id="26" creationId="{B28585D2-5D80-30C2-685B-5B3258CEF313}"/>
          </ac:spMkLst>
        </pc:spChg>
        <pc:spChg chg="add del mod">
          <ac:chgData name="Ante Dujic" userId="638bed249ae0ef1b" providerId="LiveId" clId="{04A82FB6-E9F6-4B1B-917F-60585A6D0B9E}" dt="2023-04-27T10:21:22.596" v="668" actId="478"/>
          <ac:spMkLst>
            <pc:docMk/>
            <pc:sldMk cId="2720067107" sldId="257"/>
            <ac:spMk id="27" creationId="{BAC04216-2D2C-EE04-FDDB-4ECDF596597A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28" creationId="{264936AA-E030-9B29-B99D-929D2C6022E2}"/>
          </ac:spMkLst>
        </pc:spChg>
        <pc:spChg chg="add del mod">
          <ac:chgData name="Ante Dujic" userId="638bed249ae0ef1b" providerId="LiveId" clId="{04A82FB6-E9F6-4B1B-917F-60585A6D0B9E}" dt="2023-04-27T10:21:43.338" v="673"/>
          <ac:spMkLst>
            <pc:docMk/>
            <pc:sldMk cId="2720067107" sldId="257"/>
            <ac:spMk id="29" creationId="{3C961E89-9B25-D804-DFE0-65E7D023E26A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0" creationId="{A7550D86-5E26-7F67-9B9D-F8EE1E8285D8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1" creationId="{53E663BF-3531-B955-589F-43A22A179B98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2" creationId="{530719FD-C775-50E1-F228-0EAB9AD5E487}"/>
          </ac:spMkLst>
        </pc:spChg>
        <pc:spChg chg="add del mod">
          <ac:chgData name="Ante Dujic" userId="638bed249ae0ef1b" providerId="LiveId" clId="{04A82FB6-E9F6-4B1B-917F-60585A6D0B9E}" dt="2023-04-27T10:23:55.485" v="707" actId="478"/>
          <ac:spMkLst>
            <pc:docMk/>
            <pc:sldMk cId="2720067107" sldId="257"/>
            <ac:spMk id="33" creationId="{5C05CD7F-2D0E-4117-3C94-ABC3C571E480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4" creationId="{1C02948A-88A8-8311-CAB1-01689B74EBAE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5" creationId="{C432AA7F-FB7F-9906-015A-F248DE42E6FC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6" creationId="{D61E83D7-032B-DA9F-0EDC-A01082E29DFC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7" creationId="{28FACF7A-5F1C-12EA-73EA-1395F63313C9}"/>
          </ac:spMkLst>
        </pc:spChg>
        <pc:spChg chg="add mod">
          <ac:chgData name="Ante Dujic" userId="638bed249ae0ef1b" providerId="LiveId" clId="{04A82FB6-E9F6-4B1B-917F-60585A6D0B9E}" dt="2023-04-27T10:35:07.613" v="737" actId="14861"/>
          <ac:spMkLst>
            <pc:docMk/>
            <pc:sldMk cId="2720067107" sldId="257"/>
            <ac:spMk id="38" creationId="{8C7831B2-44EC-4D8D-173A-8C176BF4BDCD}"/>
          </ac:spMkLst>
        </pc:spChg>
        <pc:spChg chg="add mod">
          <ac:chgData name="Ante Dujic" userId="638bed249ae0ef1b" providerId="LiveId" clId="{04A82FB6-E9F6-4B1B-917F-60585A6D0B9E}" dt="2023-04-27T10:36:52.367" v="754" actId="1076"/>
          <ac:spMkLst>
            <pc:docMk/>
            <pc:sldMk cId="2720067107" sldId="257"/>
            <ac:spMk id="39" creationId="{8F65214E-959F-2CD2-E9C1-06D263593053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0" creationId="{ACB7C02E-C3E3-730E-7B74-A08A82370FB2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1" creationId="{D853D134-5951-87D4-B3F5-E2C0EA5C511B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2" creationId="{D1B18075-E9C1-8EE8-8F5B-AEE2C1DDAB1A}"/>
          </ac:spMkLst>
        </pc:spChg>
        <pc:spChg chg="add mod">
          <ac:chgData name="Ante Dujic" userId="638bed249ae0ef1b" providerId="LiveId" clId="{04A82FB6-E9F6-4B1B-917F-60585A6D0B9E}" dt="2023-04-27T10:36:43.280" v="753" actId="1076"/>
          <ac:spMkLst>
            <pc:docMk/>
            <pc:sldMk cId="2720067107" sldId="257"/>
            <ac:spMk id="43" creationId="{0C165487-8D78-9C83-0CF8-048461D608B7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4" creationId="{797AB6C2-B80F-4EBB-68B9-7E2826C4B6B0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5" creationId="{E0776B37-E913-E916-97A1-A07204D7A086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6" creationId="{15442864-820B-A221-202C-D3C310152676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7" creationId="{DCFDE5F0-FA37-4361-6037-F3D117E37372}"/>
          </ac:spMkLst>
        </pc:spChg>
        <pc:spChg chg="add mod">
          <ac:chgData name="Ante Dujic" userId="638bed249ae0ef1b" providerId="LiveId" clId="{04A82FB6-E9F6-4B1B-917F-60585A6D0B9E}" dt="2023-04-27T10:35:45.647" v="742" actId="1076"/>
          <ac:spMkLst>
            <pc:docMk/>
            <pc:sldMk cId="2720067107" sldId="257"/>
            <ac:spMk id="48" creationId="{1F1FD029-EA21-CA32-61FE-602804C0B684}"/>
          </ac:spMkLst>
        </pc:spChg>
        <pc:grpChg chg="add del mod">
          <ac:chgData name="Ante Dujic" userId="638bed249ae0ef1b" providerId="LiveId" clId="{04A82FB6-E9F6-4B1B-917F-60585A6D0B9E}" dt="2023-04-27T10:17:19.975" v="613" actId="478"/>
          <ac:grpSpMkLst>
            <pc:docMk/>
            <pc:sldMk cId="2720067107" sldId="257"/>
            <ac:grpSpMk id="4" creationId="{1276BCFF-03D4-CF18-0B5B-75995952CDC6}"/>
          </ac:grpSpMkLst>
        </pc:grpChg>
        <pc:grpChg chg="add del mod">
          <ac:chgData name="Ante Dujic" userId="638bed249ae0ef1b" providerId="LiveId" clId="{04A82FB6-E9F6-4B1B-917F-60585A6D0B9E}" dt="2023-04-27T10:16:57.255" v="600"/>
          <ac:grpSpMkLst>
            <pc:docMk/>
            <pc:sldMk cId="2720067107" sldId="257"/>
            <ac:grpSpMk id="7" creationId="{141D4856-5120-4949-77A0-84DEC72F04AF}"/>
          </ac:grpSpMkLst>
        </pc:grpChg>
        <pc:grpChg chg="add del mod">
          <ac:chgData name="Ante Dujic" userId="638bed249ae0ef1b" providerId="LiveId" clId="{04A82FB6-E9F6-4B1B-917F-60585A6D0B9E}" dt="2023-04-27T10:16:56.330" v="598"/>
          <ac:grpSpMkLst>
            <pc:docMk/>
            <pc:sldMk cId="2720067107" sldId="257"/>
            <ac:grpSpMk id="10" creationId="{3F11D839-EDDC-C318-A972-0E9470666662}"/>
          </ac:grpSpMkLst>
        </pc:grpChg>
        <pc:grpChg chg="add del mod">
          <ac:chgData name="Ante Dujic" userId="638bed249ae0ef1b" providerId="LiveId" clId="{04A82FB6-E9F6-4B1B-917F-60585A6D0B9E}" dt="2023-04-27T10:17:18.829" v="612" actId="478"/>
          <ac:grpSpMkLst>
            <pc:docMk/>
            <pc:sldMk cId="2720067107" sldId="257"/>
            <ac:grpSpMk id="13" creationId="{66162D9F-BC16-C690-F0D6-F604EFF6D0C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E83-7319-6496-F1A7-6E30652F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F478-6C3C-7BE8-DC0E-E2071389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6849-D3E4-1AF6-ED7B-182B06E4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8A74-C9F0-8F99-0FFA-A73DFE7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EB15-5780-C3E2-CC7C-2B956BB2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84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4EDF-CCC0-5E2C-FE2F-1BF26CAD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8CC30-929C-232B-BDD4-B5E34039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F063-D3CD-924C-03DE-CF56E51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C95E-82FD-D27D-DF21-A0DA846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C35C-A361-54F3-F2F4-FB25A94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6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F2454-0C67-CB45-2015-5A8F6951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D922-086F-E53E-92CD-278059E1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CD15-E30D-3725-0991-F770BDF6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3BDE-AF78-22B7-E816-638C2EAB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F25D-8175-02E1-9283-DB4D3870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9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1E13-D1F4-18FF-4F1D-6E236B4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4BE9-D9CC-9317-E971-1E8C6B81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2788-7458-B0D3-B366-FA835B36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4F8D-5AAA-5376-65AF-4E93C4C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30E8-3DB7-90FE-6148-EB982399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67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D9E1-0989-B41C-3661-592044E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8999-7D94-8CEC-AFB1-11323015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BE92-6888-5D96-ECC9-56A9E3A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1A06-A52E-70C0-1A2F-B80EB99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8EF0-EB4E-ACB3-4FE0-C6F257E9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68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AD7-F0E2-838A-96D8-4152CCE2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58CD-C129-F4C8-C771-F223AD2D6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85C1-282E-A904-9E82-9172E86E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243F-D6C1-B101-5EBC-4BE24AA0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1FDB7-A3D9-D181-9EC7-19050262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878F8-14F9-DC07-126A-17E1B03B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8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2F1-76DA-9314-DA4A-F252B347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285A-4CB0-1A64-766A-F2937AC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34FA-E0C6-8B05-0EA1-734D2BC1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30C36-3E78-B7D2-39AD-FA8BD5582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7A9D2-05D4-0AAB-B0A6-69BD0755F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302C0-709A-3994-BA72-5F193554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A2C53-9C0F-E278-547A-AB21846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A8399-1554-A06D-BB92-2047BE8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7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9370-11E9-9A6A-73E3-7967D43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A272D-3024-5434-294D-82D86A4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1E12C-9C09-BEBC-EF42-19837A9A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4AF0-9118-8065-ED58-72585189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655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1940E-F732-A4FF-3F19-177499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C463C-42F1-EC31-81CB-0E4D231E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526B3-421C-7AE1-310D-D43BEED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9221-128B-0D88-BAB4-EB4BBE65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BF02-2E69-BE8F-C81C-49ED640D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80754-80BC-9A6F-AE9E-323CBD2C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8197F-214E-1D50-ABB3-194E5E11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C7BD-A898-9020-AA6F-D9040D23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5187-EC82-8522-B548-122A60B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5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7F52-D0D9-78B5-6C2C-9DEB5457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23221-81F0-D456-E982-BFD15768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92655-906F-07EE-EF45-B5F71D16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0A90B-0D90-7B73-06AF-A98EE398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CDD-8BEF-2724-5349-78175EF6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ADB5-F30C-9D76-BFCB-5026578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3BE-3F85-ADE4-64F1-687A6A32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84CB-23C8-9D3D-5BA6-DD066A4A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0756-1BFE-58BC-E83D-434A2274D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301B-E24B-43A5-AC20-F2C7FB00CE06}" type="datetimeFigureOut">
              <a:rPr lang="en-IE" smtClean="0"/>
              <a:t>27/04/2023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0D09-805C-1025-8DCE-751CC8C2C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CA97-8E53-5EBD-8FFD-E3FB6A576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BFF1-B26C-49F5-A66E-0FC6E4B774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80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0122B9-90A4-1B3B-D114-1186BD40A2EC}"/>
              </a:ext>
            </a:extLst>
          </p:cNvPr>
          <p:cNvGrpSpPr/>
          <p:nvPr/>
        </p:nvGrpSpPr>
        <p:grpSpPr>
          <a:xfrm>
            <a:off x="3977951" y="88641"/>
            <a:ext cx="4236098" cy="6708712"/>
            <a:chOff x="3977951" y="74643"/>
            <a:chExt cx="4236098" cy="67087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7C99CC-4984-A958-2E78-5B837F4EB4D2}"/>
                </a:ext>
              </a:extLst>
            </p:cNvPr>
            <p:cNvSpPr/>
            <p:nvPr/>
          </p:nvSpPr>
          <p:spPr>
            <a:xfrm>
              <a:off x="3977951" y="74644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101000" sy="101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77BE15-2D1E-946C-C156-9CB4F0A20955}"/>
                </a:ext>
              </a:extLst>
            </p:cNvPr>
            <p:cNvSpPr/>
            <p:nvPr/>
          </p:nvSpPr>
          <p:spPr>
            <a:xfrm>
              <a:off x="3977951" y="74643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sx="101000" sy="101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B4CE35-63DC-DC41-0312-015C135FD4EC}"/>
              </a:ext>
            </a:extLst>
          </p:cNvPr>
          <p:cNvGrpSpPr/>
          <p:nvPr/>
        </p:nvGrpSpPr>
        <p:grpSpPr>
          <a:xfrm>
            <a:off x="174171" y="88641"/>
            <a:ext cx="3632718" cy="6708712"/>
            <a:chOff x="3977951" y="74643"/>
            <a:chExt cx="4236098" cy="67087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51C1E1-722B-3A12-6633-F1C127774474}"/>
                </a:ext>
              </a:extLst>
            </p:cNvPr>
            <p:cNvSpPr/>
            <p:nvPr/>
          </p:nvSpPr>
          <p:spPr>
            <a:xfrm>
              <a:off x="3977951" y="74644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101000" sy="101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B57F5E4-6EE2-618B-6D67-BA71CFA767A6}"/>
                </a:ext>
              </a:extLst>
            </p:cNvPr>
            <p:cNvSpPr/>
            <p:nvPr/>
          </p:nvSpPr>
          <p:spPr>
            <a:xfrm>
              <a:off x="3977951" y="74643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sx="101000" sy="101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FF6A0-B4C5-20E6-9B0E-351CD56CD352}"/>
              </a:ext>
            </a:extLst>
          </p:cNvPr>
          <p:cNvGrpSpPr/>
          <p:nvPr/>
        </p:nvGrpSpPr>
        <p:grpSpPr>
          <a:xfrm>
            <a:off x="8385111" y="88641"/>
            <a:ext cx="3632718" cy="6708712"/>
            <a:chOff x="3977951" y="74643"/>
            <a:chExt cx="4236098" cy="670871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2FA3CC7-F9CF-58FB-8041-A586B4BC6C47}"/>
                </a:ext>
              </a:extLst>
            </p:cNvPr>
            <p:cNvSpPr/>
            <p:nvPr/>
          </p:nvSpPr>
          <p:spPr>
            <a:xfrm>
              <a:off x="3977951" y="74644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101000" sy="101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FD5DDE-CBFE-A6BB-7E68-1B014E12D523}"/>
                </a:ext>
              </a:extLst>
            </p:cNvPr>
            <p:cNvSpPr/>
            <p:nvPr/>
          </p:nvSpPr>
          <p:spPr>
            <a:xfrm>
              <a:off x="3977951" y="74643"/>
              <a:ext cx="4236098" cy="6708711"/>
            </a:xfrm>
            <a:prstGeom prst="roundRect">
              <a:avLst>
                <a:gd name="adj" fmla="val 56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sx="101000" sy="101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9AB9CF7-9DFF-2CDF-4A86-B45499EEB7DB}"/>
              </a:ext>
            </a:extLst>
          </p:cNvPr>
          <p:cNvSpPr>
            <a:spLocks noChangeAspect="1"/>
          </p:cNvSpPr>
          <p:nvPr/>
        </p:nvSpPr>
        <p:spPr>
          <a:xfrm>
            <a:off x="325792" y="793101"/>
            <a:ext cx="2286000" cy="228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7E2334-D966-A05B-E041-21F4ACD7EDFE}"/>
              </a:ext>
            </a:extLst>
          </p:cNvPr>
          <p:cNvSpPr>
            <a:spLocks noChangeAspect="1"/>
          </p:cNvSpPr>
          <p:nvPr/>
        </p:nvSpPr>
        <p:spPr>
          <a:xfrm>
            <a:off x="346813" y="807876"/>
            <a:ext cx="2286000" cy="228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3B090-B497-90EA-E5B9-6E90658F28D9}"/>
              </a:ext>
            </a:extLst>
          </p:cNvPr>
          <p:cNvSpPr>
            <a:spLocks noChangeAspect="1"/>
          </p:cNvSpPr>
          <p:nvPr/>
        </p:nvSpPr>
        <p:spPr>
          <a:xfrm>
            <a:off x="499212" y="945500"/>
            <a:ext cx="1981201" cy="19812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schemeClr val="bg1">
                <a:lumMod val="8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9D97D5-F351-B0E0-F7AA-CB8C80DCE2CB}"/>
              </a:ext>
            </a:extLst>
          </p:cNvPr>
          <p:cNvSpPr/>
          <p:nvPr/>
        </p:nvSpPr>
        <p:spPr>
          <a:xfrm>
            <a:off x="240945" y="179614"/>
            <a:ext cx="478971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128C4B-102D-4815-C016-6E2C022F5B62}"/>
              </a:ext>
            </a:extLst>
          </p:cNvPr>
          <p:cNvSpPr/>
          <p:nvPr/>
        </p:nvSpPr>
        <p:spPr>
          <a:xfrm>
            <a:off x="841213" y="179614"/>
            <a:ext cx="2844379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5E1756-0238-825D-7743-93FBA180A77D}"/>
              </a:ext>
            </a:extLst>
          </p:cNvPr>
          <p:cNvSpPr/>
          <p:nvPr/>
        </p:nvSpPr>
        <p:spPr>
          <a:xfrm>
            <a:off x="545013" y="4047154"/>
            <a:ext cx="2844380" cy="2631232"/>
          </a:xfrm>
          <a:prstGeom prst="roundRect">
            <a:avLst>
              <a:gd name="adj" fmla="val 715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4D8C0D0-0C6D-4A07-E2C5-317F44E19396}"/>
              </a:ext>
            </a:extLst>
          </p:cNvPr>
          <p:cNvSpPr/>
          <p:nvPr/>
        </p:nvSpPr>
        <p:spPr>
          <a:xfrm>
            <a:off x="545013" y="3233056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362CA2-A790-B47F-E192-10618F2C9C1E}"/>
              </a:ext>
            </a:extLst>
          </p:cNvPr>
          <p:cNvSpPr/>
          <p:nvPr/>
        </p:nvSpPr>
        <p:spPr>
          <a:xfrm>
            <a:off x="240945" y="179614"/>
            <a:ext cx="478971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FE3269E-F383-3595-EBB7-B28AADF35D9E}"/>
              </a:ext>
            </a:extLst>
          </p:cNvPr>
          <p:cNvSpPr/>
          <p:nvPr/>
        </p:nvSpPr>
        <p:spPr>
          <a:xfrm>
            <a:off x="841213" y="179614"/>
            <a:ext cx="2844379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DA2B9-3844-59F2-9CC1-D26FD67CF4BF}"/>
              </a:ext>
            </a:extLst>
          </p:cNvPr>
          <p:cNvSpPr/>
          <p:nvPr/>
        </p:nvSpPr>
        <p:spPr>
          <a:xfrm>
            <a:off x="545013" y="4047154"/>
            <a:ext cx="2844380" cy="2631232"/>
          </a:xfrm>
          <a:prstGeom prst="roundRect">
            <a:avLst>
              <a:gd name="adj" fmla="val 715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1181AF6-82D1-0DB6-DEB4-4F8DEAC29440}"/>
              </a:ext>
            </a:extLst>
          </p:cNvPr>
          <p:cNvSpPr/>
          <p:nvPr/>
        </p:nvSpPr>
        <p:spPr>
          <a:xfrm>
            <a:off x="545013" y="3233056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E2E7AAF-291C-F800-08D6-39FC921AE4CD}"/>
              </a:ext>
            </a:extLst>
          </p:cNvPr>
          <p:cNvSpPr/>
          <p:nvPr/>
        </p:nvSpPr>
        <p:spPr>
          <a:xfrm>
            <a:off x="8526624" y="179614"/>
            <a:ext cx="3349691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5C16E2-5789-E944-6D5A-4D0BF1DD5BAD}"/>
              </a:ext>
            </a:extLst>
          </p:cNvPr>
          <p:cNvSpPr/>
          <p:nvPr/>
        </p:nvSpPr>
        <p:spPr>
          <a:xfrm>
            <a:off x="8779277" y="793102"/>
            <a:ext cx="1907334" cy="2286000"/>
          </a:xfrm>
          <a:prstGeom prst="roundRect">
            <a:avLst>
              <a:gd name="adj" fmla="val 98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0B1695D-DDC7-646D-2B0C-52B58847BAC9}"/>
              </a:ext>
            </a:extLst>
          </p:cNvPr>
          <p:cNvSpPr/>
          <p:nvPr/>
        </p:nvSpPr>
        <p:spPr>
          <a:xfrm>
            <a:off x="8779276" y="5036727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2DF6AA2-33C7-7FC7-E2B3-4E10679C81D8}"/>
              </a:ext>
            </a:extLst>
          </p:cNvPr>
          <p:cNvSpPr/>
          <p:nvPr/>
        </p:nvSpPr>
        <p:spPr>
          <a:xfrm>
            <a:off x="8779277" y="4042097"/>
            <a:ext cx="2844379" cy="669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7969174-6E5C-97DE-E826-990DEFAACF17}"/>
              </a:ext>
            </a:extLst>
          </p:cNvPr>
          <p:cNvSpPr/>
          <p:nvPr/>
        </p:nvSpPr>
        <p:spPr>
          <a:xfrm>
            <a:off x="8779277" y="3233056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ED8EFF1-A38F-87F2-3192-6945CFBA138F}"/>
              </a:ext>
            </a:extLst>
          </p:cNvPr>
          <p:cNvSpPr/>
          <p:nvPr/>
        </p:nvSpPr>
        <p:spPr>
          <a:xfrm>
            <a:off x="10920435" y="807876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8A9984-B94B-E5CA-5835-1A5DA475D0CE}"/>
              </a:ext>
            </a:extLst>
          </p:cNvPr>
          <p:cNvSpPr/>
          <p:nvPr/>
        </p:nvSpPr>
        <p:spPr>
          <a:xfrm>
            <a:off x="10920433" y="2426730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0663A42-9967-B348-23D9-E44CE75B9C15}"/>
              </a:ext>
            </a:extLst>
          </p:cNvPr>
          <p:cNvSpPr/>
          <p:nvPr/>
        </p:nvSpPr>
        <p:spPr>
          <a:xfrm>
            <a:off x="9584893" y="3214979"/>
            <a:ext cx="203876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93B2A1A-A234-1725-2B14-390D1BAF2437}"/>
              </a:ext>
            </a:extLst>
          </p:cNvPr>
          <p:cNvSpPr/>
          <p:nvPr/>
        </p:nvSpPr>
        <p:spPr>
          <a:xfrm>
            <a:off x="8779276" y="6031357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6A35F80-2013-977B-E25B-CC32F55F7D29}"/>
              </a:ext>
            </a:extLst>
          </p:cNvPr>
          <p:cNvSpPr/>
          <p:nvPr/>
        </p:nvSpPr>
        <p:spPr>
          <a:xfrm>
            <a:off x="8526624" y="179613"/>
            <a:ext cx="3349691" cy="475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F44763C-5AD6-AAE4-29B6-46A84A9C1FAA}"/>
              </a:ext>
            </a:extLst>
          </p:cNvPr>
          <p:cNvSpPr/>
          <p:nvPr/>
        </p:nvSpPr>
        <p:spPr>
          <a:xfrm>
            <a:off x="8779277" y="793101"/>
            <a:ext cx="1907334" cy="2286000"/>
          </a:xfrm>
          <a:prstGeom prst="roundRect">
            <a:avLst>
              <a:gd name="adj" fmla="val 98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762EBBD-55A0-D76E-F75D-FD1D0B03FB2B}"/>
              </a:ext>
            </a:extLst>
          </p:cNvPr>
          <p:cNvSpPr/>
          <p:nvPr/>
        </p:nvSpPr>
        <p:spPr>
          <a:xfrm>
            <a:off x="8779276" y="5036726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F2A5D0-2443-5028-B36B-CFD132EA6D08}"/>
              </a:ext>
            </a:extLst>
          </p:cNvPr>
          <p:cNvSpPr/>
          <p:nvPr/>
        </p:nvSpPr>
        <p:spPr>
          <a:xfrm>
            <a:off x="8779277" y="4042096"/>
            <a:ext cx="2844379" cy="669862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75107F-04D6-1D99-A065-DAD75C100AF2}"/>
              </a:ext>
            </a:extLst>
          </p:cNvPr>
          <p:cNvSpPr/>
          <p:nvPr/>
        </p:nvSpPr>
        <p:spPr>
          <a:xfrm>
            <a:off x="8779277" y="3233055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105316-DE14-91A5-DD00-40438D6EF306}"/>
              </a:ext>
            </a:extLst>
          </p:cNvPr>
          <p:cNvSpPr/>
          <p:nvPr/>
        </p:nvSpPr>
        <p:spPr>
          <a:xfrm>
            <a:off x="10920436" y="798736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00F3DAE-982D-C31A-B96F-98F320B6EB96}"/>
              </a:ext>
            </a:extLst>
          </p:cNvPr>
          <p:cNvSpPr/>
          <p:nvPr/>
        </p:nvSpPr>
        <p:spPr>
          <a:xfrm>
            <a:off x="10920434" y="2426731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462302E-25F8-342B-24A2-9231FF96301A}"/>
              </a:ext>
            </a:extLst>
          </p:cNvPr>
          <p:cNvSpPr/>
          <p:nvPr/>
        </p:nvSpPr>
        <p:spPr>
          <a:xfrm>
            <a:off x="9584893" y="3214978"/>
            <a:ext cx="203876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B3F615-1038-8AD2-E99A-C096FB230B9C}"/>
              </a:ext>
            </a:extLst>
          </p:cNvPr>
          <p:cNvSpPr/>
          <p:nvPr/>
        </p:nvSpPr>
        <p:spPr>
          <a:xfrm>
            <a:off x="8779276" y="6031356"/>
            <a:ext cx="2844379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3BC03D0-0325-0B9F-78DF-C9FDD21FF595}"/>
              </a:ext>
            </a:extLst>
          </p:cNvPr>
          <p:cNvSpPr/>
          <p:nvPr/>
        </p:nvSpPr>
        <p:spPr>
          <a:xfrm>
            <a:off x="8948057" y="979323"/>
            <a:ext cx="1567543" cy="1920801"/>
          </a:xfrm>
          <a:prstGeom prst="roundRect">
            <a:avLst>
              <a:gd name="adj" fmla="val 98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schemeClr val="bg1">
                <a:lumMod val="8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3C45-6ED7-7CC8-004C-0B46D80282C8}"/>
              </a:ext>
            </a:extLst>
          </p:cNvPr>
          <p:cNvSpPr/>
          <p:nvPr/>
        </p:nvSpPr>
        <p:spPr>
          <a:xfrm>
            <a:off x="2761809" y="1108578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06A5AF-FAB3-5374-EC66-1C5EC860750E}"/>
              </a:ext>
            </a:extLst>
          </p:cNvPr>
          <p:cNvSpPr/>
          <p:nvPr/>
        </p:nvSpPr>
        <p:spPr>
          <a:xfrm>
            <a:off x="2769594" y="1108578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41E4BA-D8A1-875C-DECA-227BEF5D39F4}"/>
              </a:ext>
            </a:extLst>
          </p:cNvPr>
          <p:cNvSpPr/>
          <p:nvPr/>
        </p:nvSpPr>
        <p:spPr>
          <a:xfrm>
            <a:off x="2763789" y="2095882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673506-187B-2AE5-F8C2-89A1AF00AA01}"/>
              </a:ext>
            </a:extLst>
          </p:cNvPr>
          <p:cNvSpPr/>
          <p:nvPr/>
        </p:nvSpPr>
        <p:spPr>
          <a:xfrm>
            <a:off x="2761808" y="2095882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EE4443-6CB3-0B8E-0889-05A7E82B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9" y="1177854"/>
            <a:ext cx="172178" cy="1721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C005DA-B25F-F4B5-7C05-81D25DB96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468188"/>
            <a:ext cx="191432" cy="1914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06B7F7-ED19-B480-D3DE-C87A8BC96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32" y="3251586"/>
            <a:ext cx="616472" cy="61647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E833726-3EAE-6175-8938-2387D4C1358C}"/>
              </a:ext>
            </a:extLst>
          </p:cNvPr>
          <p:cNvSpPr/>
          <p:nvPr/>
        </p:nvSpPr>
        <p:spPr>
          <a:xfrm>
            <a:off x="10920432" y="1621771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E98735-33B5-3058-1581-88C0B38F4789}"/>
              </a:ext>
            </a:extLst>
          </p:cNvPr>
          <p:cNvSpPr/>
          <p:nvPr/>
        </p:nvSpPr>
        <p:spPr>
          <a:xfrm>
            <a:off x="10920432" y="1612631"/>
            <a:ext cx="674183" cy="661698"/>
          </a:xfrm>
          <a:prstGeom prst="roundRect">
            <a:avLst>
              <a:gd name="adj" fmla="val 284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C352C-829B-AD92-F767-2D04A64EE494}"/>
              </a:ext>
            </a:extLst>
          </p:cNvPr>
          <p:cNvSpPr txBox="1"/>
          <p:nvPr/>
        </p:nvSpPr>
        <p:spPr>
          <a:xfrm>
            <a:off x="5363542" y="3030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09CB2BA-FDCC-0663-5E6B-D39CFA828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878" y="887653"/>
            <a:ext cx="190341" cy="1903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2E5010-00A2-8EA6-2E92-D4C7CA2B16BB}"/>
              </a:ext>
            </a:extLst>
          </p:cNvPr>
          <p:cNvSpPr txBox="1"/>
          <p:nvPr/>
        </p:nvSpPr>
        <p:spPr>
          <a:xfrm>
            <a:off x="11027752" y="2469633"/>
            <a:ext cx="56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</a:t>
            </a:r>
            <a:endParaRPr lang="en-I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47AAD-0C08-882E-431F-BF205A82CA1F}"/>
              </a:ext>
            </a:extLst>
          </p:cNvPr>
          <p:cNvSpPr txBox="1"/>
          <p:nvPr/>
        </p:nvSpPr>
        <p:spPr>
          <a:xfrm>
            <a:off x="11058478" y="1635899"/>
            <a:ext cx="56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</a:t>
            </a:r>
            <a:endParaRPr lang="en-IE" sz="1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F92271-96C8-3F71-6F34-478FA4F25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72" y="4281638"/>
            <a:ext cx="190778" cy="1907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191988A-DE58-0615-8084-3219E130248E}"/>
              </a:ext>
            </a:extLst>
          </p:cNvPr>
          <p:cNvSpPr txBox="1"/>
          <p:nvPr/>
        </p:nvSpPr>
        <p:spPr>
          <a:xfrm>
            <a:off x="8966492" y="5190219"/>
            <a:ext cx="5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€</a:t>
            </a:r>
            <a:endParaRPr lang="en-I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6A3DFC-EEF0-DCAF-C5B9-F9D22AFBED06}"/>
              </a:ext>
            </a:extLst>
          </p:cNvPr>
          <p:cNvSpPr txBox="1"/>
          <p:nvPr/>
        </p:nvSpPr>
        <p:spPr>
          <a:xfrm>
            <a:off x="2797959" y="2118256"/>
            <a:ext cx="63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21/22</a:t>
            </a:r>
            <a:endParaRPr lang="en-I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F02D9-3C79-7A7E-E09B-A61BD97D0663}"/>
              </a:ext>
            </a:extLst>
          </p:cNvPr>
          <p:cNvSpPr txBox="1"/>
          <p:nvPr/>
        </p:nvSpPr>
        <p:spPr>
          <a:xfrm>
            <a:off x="8808132" y="6050017"/>
            <a:ext cx="2784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CONTRACT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789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5226FE-AF9D-CD97-BAA9-8134ACB40B60}"/>
              </a:ext>
            </a:extLst>
          </p:cNvPr>
          <p:cNvSpPr/>
          <p:nvPr/>
        </p:nvSpPr>
        <p:spPr>
          <a:xfrm>
            <a:off x="108858" y="102637"/>
            <a:ext cx="11974286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4936AA-E030-9B29-B99D-929D2C6022E2}"/>
              </a:ext>
            </a:extLst>
          </p:cNvPr>
          <p:cNvSpPr/>
          <p:nvPr/>
        </p:nvSpPr>
        <p:spPr>
          <a:xfrm>
            <a:off x="131935" y="2170125"/>
            <a:ext cx="3831772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550D86-5E26-7F67-9B9D-F8EE1E8285D8}"/>
              </a:ext>
            </a:extLst>
          </p:cNvPr>
          <p:cNvSpPr/>
          <p:nvPr/>
        </p:nvSpPr>
        <p:spPr>
          <a:xfrm>
            <a:off x="4073092" y="1136384"/>
            <a:ext cx="4057355" cy="5618979"/>
          </a:xfrm>
          <a:prstGeom prst="roundRect">
            <a:avLst>
              <a:gd name="adj" fmla="val 254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E663BF-3531-B955-589F-43A22A179B98}"/>
              </a:ext>
            </a:extLst>
          </p:cNvPr>
          <p:cNvSpPr/>
          <p:nvPr/>
        </p:nvSpPr>
        <p:spPr>
          <a:xfrm>
            <a:off x="8239832" y="1136383"/>
            <a:ext cx="3831772" cy="1910819"/>
          </a:xfrm>
          <a:prstGeom prst="roundRect">
            <a:avLst>
              <a:gd name="adj" fmla="val 686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0719FD-C775-50E1-F228-0EAB9AD5E487}"/>
              </a:ext>
            </a:extLst>
          </p:cNvPr>
          <p:cNvSpPr/>
          <p:nvPr/>
        </p:nvSpPr>
        <p:spPr>
          <a:xfrm>
            <a:off x="108858" y="1136381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C02948A-88A8-8311-CAB1-01689B74EBAE}"/>
              </a:ext>
            </a:extLst>
          </p:cNvPr>
          <p:cNvSpPr/>
          <p:nvPr/>
        </p:nvSpPr>
        <p:spPr>
          <a:xfrm>
            <a:off x="2100025" y="1136382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32AA7F-FB7F-9906-015A-F248DE42E6FC}"/>
              </a:ext>
            </a:extLst>
          </p:cNvPr>
          <p:cNvSpPr/>
          <p:nvPr/>
        </p:nvSpPr>
        <p:spPr>
          <a:xfrm>
            <a:off x="131935" y="3203868"/>
            <a:ext cx="3831772" cy="3551495"/>
          </a:xfrm>
          <a:prstGeom prst="roundRect">
            <a:avLst>
              <a:gd name="adj" fmla="val 27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1E83D7-032B-DA9F-0EDC-A01082E29DFC}"/>
              </a:ext>
            </a:extLst>
          </p:cNvPr>
          <p:cNvSpPr/>
          <p:nvPr/>
        </p:nvSpPr>
        <p:spPr>
          <a:xfrm>
            <a:off x="8239832" y="3203868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8FACF7A-5F1C-12EA-73EA-1395F63313C9}"/>
              </a:ext>
            </a:extLst>
          </p:cNvPr>
          <p:cNvSpPr/>
          <p:nvPr/>
        </p:nvSpPr>
        <p:spPr>
          <a:xfrm>
            <a:off x="10198340" y="3203867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7831B2-44EC-4D8D-173A-8C176BF4BDCD}"/>
              </a:ext>
            </a:extLst>
          </p:cNvPr>
          <p:cNvSpPr/>
          <p:nvPr/>
        </p:nvSpPr>
        <p:spPr>
          <a:xfrm>
            <a:off x="8251372" y="4237609"/>
            <a:ext cx="3831772" cy="2517754"/>
          </a:xfrm>
          <a:prstGeom prst="roundRect">
            <a:avLst>
              <a:gd name="adj" fmla="val 51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65214E-959F-2CD2-E9C1-06D263593053}"/>
              </a:ext>
            </a:extLst>
          </p:cNvPr>
          <p:cNvSpPr/>
          <p:nvPr/>
        </p:nvSpPr>
        <p:spPr>
          <a:xfrm>
            <a:off x="120395" y="102637"/>
            <a:ext cx="11974286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B7C02E-C3E3-730E-7B74-A08A82370FB2}"/>
              </a:ext>
            </a:extLst>
          </p:cNvPr>
          <p:cNvSpPr/>
          <p:nvPr/>
        </p:nvSpPr>
        <p:spPr>
          <a:xfrm>
            <a:off x="120395" y="2170125"/>
            <a:ext cx="3831772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53D134-5951-87D4-B3F5-E2C0EA5C511B}"/>
              </a:ext>
            </a:extLst>
          </p:cNvPr>
          <p:cNvSpPr/>
          <p:nvPr/>
        </p:nvSpPr>
        <p:spPr>
          <a:xfrm>
            <a:off x="4061552" y="1136384"/>
            <a:ext cx="4057355" cy="5618979"/>
          </a:xfrm>
          <a:prstGeom prst="roundRect">
            <a:avLst>
              <a:gd name="adj" fmla="val 254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B18075-E9C1-8EE8-8F5B-AEE2C1DDAB1A}"/>
              </a:ext>
            </a:extLst>
          </p:cNvPr>
          <p:cNvSpPr/>
          <p:nvPr/>
        </p:nvSpPr>
        <p:spPr>
          <a:xfrm>
            <a:off x="8228292" y="1136383"/>
            <a:ext cx="3831772" cy="1910819"/>
          </a:xfrm>
          <a:prstGeom prst="roundRect">
            <a:avLst>
              <a:gd name="adj" fmla="val 686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165487-8D78-9C83-0CF8-048461D608B7}"/>
              </a:ext>
            </a:extLst>
          </p:cNvPr>
          <p:cNvSpPr/>
          <p:nvPr/>
        </p:nvSpPr>
        <p:spPr>
          <a:xfrm>
            <a:off x="97318" y="1136381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97AB6C2-B80F-4EBB-68B9-7E2826C4B6B0}"/>
              </a:ext>
            </a:extLst>
          </p:cNvPr>
          <p:cNvSpPr/>
          <p:nvPr/>
        </p:nvSpPr>
        <p:spPr>
          <a:xfrm>
            <a:off x="2088485" y="1136382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776B37-E913-E916-97A1-A07204D7A086}"/>
              </a:ext>
            </a:extLst>
          </p:cNvPr>
          <p:cNvSpPr/>
          <p:nvPr/>
        </p:nvSpPr>
        <p:spPr>
          <a:xfrm>
            <a:off x="120395" y="3203868"/>
            <a:ext cx="3831772" cy="3551495"/>
          </a:xfrm>
          <a:prstGeom prst="roundRect">
            <a:avLst>
              <a:gd name="adj" fmla="val 270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5442864-820B-A221-202C-D3C310152676}"/>
              </a:ext>
            </a:extLst>
          </p:cNvPr>
          <p:cNvSpPr/>
          <p:nvPr/>
        </p:nvSpPr>
        <p:spPr>
          <a:xfrm>
            <a:off x="8228292" y="3203868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FDE5F0-FA37-4361-6037-F3D117E37372}"/>
              </a:ext>
            </a:extLst>
          </p:cNvPr>
          <p:cNvSpPr/>
          <p:nvPr/>
        </p:nvSpPr>
        <p:spPr>
          <a:xfrm>
            <a:off x="10186800" y="3203867"/>
            <a:ext cx="1852144" cy="877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F1FD029-EA21-CA32-61FE-602804C0B684}"/>
              </a:ext>
            </a:extLst>
          </p:cNvPr>
          <p:cNvSpPr/>
          <p:nvPr/>
        </p:nvSpPr>
        <p:spPr>
          <a:xfrm>
            <a:off x="8239832" y="4237609"/>
            <a:ext cx="3831772" cy="2517754"/>
          </a:xfrm>
          <a:prstGeom prst="roundRect">
            <a:avLst>
              <a:gd name="adj" fmla="val 51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sx="101000" sy="101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06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Ante Dujic</dc:creator>
  <cp:lastModifiedBy>Ante Dujic</cp:lastModifiedBy>
  <cp:revision>1</cp:revision>
  <dcterms:created xsi:type="dcterms:W3CDTF">2023-04-26T17:49:35Z</dcterms:created>
  <dcterms:modified xsi:type="dcterms:W3CDTF">2023-04-27T10:37:35Z</dcterms:modified>
</cp:coreProperties>
</file>