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3" r:id="rId18"/>
    <p:sldId id="358" r:id="rId19"/>
    <p:sldId id="364" r:id="rId20"/>
    <p:sldId id="365" r:id="rId21"/>
    <p:sldId id="354" r:id="rId22"/>
    <p:sldId id="367" r:id="rId23"/>
    <p:sldId id="360" r:id="rId24"/>
    <p:sldId id="3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0"/>
    <a:srgbClr val="AEC1CD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0"/>
    <p:restoredTop sz="75247"/>
  </p:normalViewPr>
  <p:slideViewPr>
    <p:cSldViewPr snapToGrid="0" snapToObjects="1" showGuides="1">
      <p:cViewPr>
        <p:scale>
          <a:sx n="94" d="100"/>
          <a:sy n="94" d="100"/>
        </p:scale>
        <p:origin x="576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master.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Based</a:t>
            </a:r>
            <a:r>
              <a:rPr lang="sv-SE" dirty="0" smtClean="0"/>
              <a:t> on REST</a:t>
            </a:r>
            <a:r>
              <a:rPr lang="sv-SE" baseline="0" dirty="0" smtClean="0"/>
              <a:t> and AMQ.</a:t>
            </a:r>
            <a:r>
              <a:rPr lang="sv-SE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process.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Batch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driven </a:t>
            </a:r>
            <a:r>
              <a:rPr lang="sv-SE" dirty="0" err="1" smtClean="0"/>
              <a:t>analysis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Solves</a:t>
            </a:r>
            <a:r>
              <a:rPr lang="sv-SE" baseline="0" dirty="0" smtClean="0"/>
              <a:t> 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smtClean="0"/>
              <a:t> business data. 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391607"/>
            <a:ext cx="2365491" cy="7166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391607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>
            <a:off x="6302336" y="3108297"/>
            <a:ext cx="0" cy="97927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19590" y="4087571"/>
            <a:ext cx="2365491" cy="6634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086316" y="1437306"/>
            <a:ext cx="5966085" cy="2360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624475" y="2705709"/>
            <a:ext cx="3416084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65252" y="1482888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Transaction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authorization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master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61"/>
          <p:cNvSpPr/>
          <p:nvPr/>
        </p:nvSpPr>
        <p:spPr>
          <a:xfrm>
            <a:off x="4040559" y="2114580"/>
            <a:ext cx="1857753" cy="11822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3806068" y="4829230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04719" y="2269586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6125604" y="226958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10289506" y="3035154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Arrow Connector 21"/>
          <p:cNvCxnSpPr>
            <a:stCxn id="46" idx="3"/>
            <a:endCxn id="25" idx="1"/>
          </p:cNvCxnSpPr>
          <p:nvPr/>
        </p:nvCxnSpPr>
        <p:spPr>
          <a:xfrm>
            <a:off x="5898312" y="2705709"/>
            <a:ext cx="3176544" cy="2795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"/>
          <p:cNvSpPr/>
          <p:nvPr/>
        </p:nvSpPr>
        <p:spPr>
          <a:xfrm>
            <a:off x="9074856" y="2374516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4719" y="4247167"/>
            <a:ext cx="100680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6"/>
          <p:cNvSpPr/>
          <p:nvPr/>
        </p:nvSpPr>
        <p:spPr>
          <a:xfrm>
            <a:off x="1692322" y="1220789"/>
            <a:ext cx="7287905" cy="3242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sp>
        <p:nvSpPr>
          <p:cNvPr id="50" name="TextBox 49"/>
          <p:cNvSpPr txBox="1"/>
          <p:nvPr/>
        </p:nvSpPr>
        <p:spPr>
          <a:xfrm>
            <a:off x="3311229" y="1363323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41" name="Rectangle 61"/>
          <p:cNvSpPr/>
          <p:nvPr/>
        </p:nvSpPr>
        <p:spPr>
          <a:xfrm>
            <a:off x="6375285" y="3270574"/>
            <a:ext cx="2429685" cy="9293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</p:cNvCxnSpPr>
          <p:nvPr/>
        </p:nvCxnSpPr>
        <p:spPr>
          <a:xfrm flipH="1" flipV="1">
            <a:off x="6147993" y="2843108"/>
            <a:ext cx="1442135" cy="4274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044924" y="3269269"/>
            <a:ext cx="1736286" cy="911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store</a:t>
            </a:r>
          </a:p>
        </p:txBody>
      </p:sp>
      <p:cxnSp>
        <p:nvCxnSpPr>
          <p:cNvPr id="32" name="Straight Arrow Connector 46"/>
          <p:cNvCxnSpPr>
            <a:stCxn id="34" idx="0"/>
            <a:endCxn id="31" idx="2"/>
          </p:cNvCxnSpPr>
          <p:nvPr/>
        </p:nvCxnSpPr>
        <p:spPr>
          <a:xfrm flipV="1">
            <a:off x="2913067" y="4180333"/>
            <a:ext cx="0" cy="681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0"/>
          </p:cNvCxnSpPr>
          <p:nvPr/>
        </p:nvCxnSpPr>
        <p:spPr>
          <a:xfrm flipV="1">
            <a:off x="2913067" y="2844106"/>
            <a:ext cx="1047633" cy="425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3983462" y="3269269"/>
            <a:ext cx="2246507" cy="892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ransaction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106716" y="2841803"/>
            <a:ext cx="6556" cy="42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90" y="1887911"/>
            <a:ext cx="2182266" cy="101606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977763" y="2490569"/>
            <a:ext cx="3150975" cy="6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6629311" y="2484960"/>
            <a:ext cx="309798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3"/>
          <p:cNvSpPr/>
          <p:nvPr/>
        </p:nvSpPr>
        <p:spPr>
          <a:xfrm>
            <a:off x="10941941" y="2786452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ounded Rectangle 5"/>
          <p:cNvSpPr/>
          <p:nvPr/>
        </p:nvSpPr>
        <p:spPr>
          <a:xfrm>
            <a:off x="9727291" y="2125814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34" name="Rectangle 61"/>
          <p:cNvSpPr/>
          <p:nvPr/>
        </p:nvSpPr>
        <p:spPr>
          <a:xfrm>
            <a:off x="1791095" y="4862223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493772" y="274309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493772" y="403111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15" y="1472568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6851176" y="1798650"/>
            <a:ext cx="1450655" cy="944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6851176" y="3562066"/>
            <a:ext cx="1450654" cy="7951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6851176" y="3144381"/>
            <a:ext cx="1450655" cy="82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20550</TotalTime>
  <Words>1881</Words>
  <Application>Microsoft Macintosh PowerPoint</Application>
  <PresentationFormat>Widescreen</PresentationFormat>
  <Paragraphs>333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”All systems should communicate asynchronously over a pretty new technology called Kafka!”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started with</vt:lpstr>
      <vt:lpstr>Transaction flow</vt:lpstr>
      <vt:lpstr>Original architecture</vt:lpstr>
      <vt:lpstr>Technical challenges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Pär Eriksson</cp:lastModifiedBy>
  <cp:revision>164</cp:revision>
  <cp:lastPrinted>2016-09-21T12:21:07Z</cp:lastPrinted>
  <dcterms:created xsi:type="dcterms:W3CDTF">2017-10-07T05:59:53Z</dcterms:created>
  <dcterms:modified xsi:type="dcterms:W3CDTF">2018-04-15T08:40:42Z</dcterms:modified>
  <cp:category/>
</cp:coreProperties>
</file>