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3" r:id="rId18"/>
    <p:sldId id="358" r:id="rId19"/>
    <p:sldId id="364" r:id="rId20"/>
    <p:sldId id="365" r:id="rId21"/>
    <p:sldId id="354" r:id="rId22"/>
    <p:sldId id="367" r:id="rId23"/>
    <p:sldId id="355" r:id="rId24"/>
    <p:sldId id="360" r:id="rId25"/>
    <p:sldId id="3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1CD"/>
    <a:srgbClr val="FFB200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6"/>
    <p:restoredTop sz="84253"/>
  </p:normalViewPr>
  <p:slideViewPr>
    <p:cSldViewPr snapToGrid="0" snapToObjects="1" showGuides="1">
      <p:cViewPr>
        <p:scale>
          <a:sx n="94" d="100"/>
          <a:sy n="94" d="100"/>
        </p:scale>
        <p:origin x="14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master.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Based</a:t>
            </a:r>
            <a:r>
              <a:rPr lang="sv-SE" dirty="0" smtClean="0"/>
              <a:t> on REST</a:t>
            </a:r>
            <a:r>
              <a:rPr lang="sv-SE" baseline="0" dirty="0" smtClean="0"/>
              <a:t> and AMQ.</a:t>
            </a:r>
            <a:r>
              <a:rPr lang="sv-SE" dirty="0" smtClean="0"/>
              <a:t>.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</a:t>
            </a:r>
            <a:r>
              <a:rPr lang="sv-SE" baseline="0" dirty="0" smtClean="0"/>
              <a:t>.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</a:t>
            </a:r>
            <a:r>
              <a:rPr lang="sv-SE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Batch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driven </a:t>
            </a:r>
            <a:r>
              <a:rPr lang="sv-SE" dirty="0" err="1" smtClean="0"/>
              <a:t>analysis</a:t>
            </a:r>
            <a:r>
              <a:rPr lang="sv-SE" dirty="0" smtClean="0"/>
              <a:t>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</a:t>
            </a:r>
            <a:r>
              <a:rPr lang="sv-SE" baseline="0" dirty="0" smtClean="0"/>
              <a:t>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Solves</a:t>
            </a:r>
            <a:r>
              <a:rPr lang="sv-SE" baseline="0" dirty="0" smtClean="0"/>
              <a:t>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.</a:t>
            </a:r>
          </a:p>
          <a:p>
            <a:r>
              <a:rPr lang="sv-SE" baseline="0" dirty="0" smtClean="0"/>
              <a:t>Etc.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458939"/>
            <a:ext cx="2365491" cy="64935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Transaktion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/>
              <a:t> </a:t>
            </a:r>
            <a:r>
              <a:rPr lang="sv-SE" dirty="0" smtClean="0"/>
              <a:t>master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 flipH="1">
            <a:off x="6302335" y="3108296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453361" y="408757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(CRM)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1981411" y="205306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9938876" y="1725078"/>
            <a:ext cx="1869743" cy="18387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61"/>
          <p:cNvSpPr/>
          <p:nvPr/>
        </p:nvSpPr>
        <p:spPr>
          <a:xfrm>
            <a:off x="9778828" y="2053069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CARD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</a:t>
            </a:r>
            <a:r>
              <a:rPr lang="sv-SE" dirty="0" smtClean="0"/>
              <a:t>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09" y="1502693"/>
            <a:ext cx="1931965" cy="1931965"/>
          </a:xfrm>
          <a:prstGeom prst="rect">
            <a:avLst/>
          </a:prstGeom>
        </p:spPr>
      </p:pic>
      <p:sp>
        <p:nvSpPr>
          <p:cNvPr id="42" name="Rektangel 41"/>
          <p:cNvSpPr/>
          <p:nvPr/>
        </p:nvSpPr>
        <p:spPr>
          <a:xfrm>
            <a:off x="1571815" y="4549145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2243281" y="2468676"/>
            <a:ext cx="2533128" cy="23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128981" y="4745925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392452" y="2947049"/>
            <a:ext cx="1736286" cy="911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V="1">
            <a:off x="3250953" y="3858113"/>
            <a:ext cx="9642" cy="887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128738" y="2947049"/>
            <a:ext cx="915652" cy="455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2947049"/>
            <a:ext cx="203654" cy="48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380599" y="2768739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380599" y="4056754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9" y="1798650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7192370" y="1824291"/>
            <a:ext cx="996287" cy="7098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7228923" y="3804701"/>
            <a:ext cx="959734" cy="5781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7391136" y="3170022"/>
            <a:ext cx="797521" cy="96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Implementation </a:t>
            </a:r>
            <a:r>
              <a:rPr lang="sv-SE" dirty="0" err="1" smtClean="0"/>
              <a:t>goals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39750" y="1765300"/>
            <a:ext cx="1088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7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24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2018-04-10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25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20511</TotalTime>
  <Words>1832</Words>
  <Application>Microsoft Macintosh PowerPoint</Application>
  <PresentationFormat>Bredbild</PresentationFormat>
  <Paragraphs>329</Paragraphs>
  <Slides>25</Slides>
  <Notes>24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”All systems should communicate asynchronously over a pretty new technology called Kafka!”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started with</vt:lpstr>
      <vt:lpstr>Transaction flow</vt:lpstr>
      <vt:lpstr>Original architecture</vt:lpstr>
      <vt:lpstr>Technical challenges</vt:lpstr>
      <vt:lpstr>PowerPoint-presentation</vt:lpstr>
      <vt:lpstr>PowerPoint-presentation</vt:lpstr>
      <vt:lpstr>Solution</vt:lpstr>
      <vt:lpstr>PowerPoint-presentation</vt:lpstr>
      <vt:lpstr>Implementation goals.</vt:lpstr>
      <vt:lpstr>PowerPoint-presentation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156</cp:revision>
  <cp:lastPrinted>2016-09-21T12:21:07Z</cp:lastPrinted>
  <dcterms:created xsi:type="dcterms:W3CDTF">2017-10-07T05:59:53Z</dcterms:created>
  <dcterms:modified xsi:type="dcterms:W3CDTF">2018-04-11T12:49:02Z</dcterms:modified>
  <cp:category/>
</cp:coreProperties>
</file>