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41D-963E-46B0-968A-4C7DB50EE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FA8E9-A3D6-446F-89DB-ACD35C61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26BA-A6B4-4B19-B2CA-2F396E0D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6D98-288A-48D3-A4A2-5E4A9BF4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7210-D988-4DAB-B9C3-FB3A4109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A0F3-A8D6-4C4E-A25A-A9D5B217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E375B-434B-4142-965C-67AD0C25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D54A-5346-41A6-9FC0-F45C3D0A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76F0-10D2-4975-801E-865A3C84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301C-37A7-48C2-B83C-191A05F6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F7594-3429-457D-A90C-DCAC6FB7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4B623-C93F-41AC-A029-5A26588FD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F767-5CF8-495C-8850-2A8892D5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DE44-6AA7-41D9-83BA-178BB465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E7E1-FDAF-4D33-A630-3098521C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E681-1790-4731-BC01-B7ECD852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E37E-8BDC-470B-866F-D81B8743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78EA-FEB6-42AE-AD1F-81BC90C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2D4A-8D0A-49C0-8077-A5F798D3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1A28-C68A-446B-AEC5-6E11EA7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A8E8-3A96-4897-85DD-CE92A73B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CB397-62B8-45B4-A8C8-19D76C60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1ACE-88E8-438B-A2BA-9061672A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EDE5-4413-4482-B6D1-76D56175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C2F5-2323-4DA7-BCCA-531C7982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557C-8B48-423D-91E4-C8523AFD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A0CE-0BE4-448A-B20A-85A709D39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C8689-0577-4417-8D00-1B5B47B3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3805-77DD-447F-AC57-8E6C218A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88AD-13C8-4F46-A4DD-4F3C3C09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88EC9-84CD-4E73-A958-48D96A0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05B2-A7F3-4E89-BBA0-F5DA2D31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A3AA-DF1C-49D1-B570-0AD24DB8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8BF3-B172-4B29-BFC4-971397E6E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D0D29-2061-4E97-B078-3A5A836C4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5252D-5BB6-405F-89DC-8C89DEC3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D24FF-5B64-430A-914D-7FE5EEFD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640FE-CD09-4A13-9EAE-9DD881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B6E3-B4F2-45B5-8516-DD207055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5EE0-DBBB-440D-9C8F-C6BD1490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324A9-0410-4F7E-BABF-8BF7D9E7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21676-D53C-4E6C-A467-C9F70760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FE1FE-FDC0-464A-9FD5-70D95F7C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9A788-E86F-46FA-A890-01FAF7D7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F110F-2CE0-4677-A015-8BC08A2B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BD3A6-9016-47F4-957B-D55D7AE1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7FA5-B519-42A0-8F95-7F4F5F21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F16A-15DB-4160-B84D-E781D163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CF90-C6DD-42BC-91FD-20AD5ABA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F40E-24AC-4368-904C-FF6ABCE4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3CB4B-3953-47D3-BAA4-66B93808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9C7F-29A7-46AB-8928-4BDDDBA5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1880-4C32-4234-9C60-56D96C96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2C026-E529-402A-988B-0B5029F5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5BCF-E533-448D-AD6E-1FD23982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6A83-2B21-4D5D-B475-9C3A1EC4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1198-DB73-46CC-9291-AA84BC11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81320-285F-47E8-AB2B-550629C6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7A753-07A6-452B-814E-B77EAFA7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E033-45DF-47EE-BB2E-959EF310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503C-5C86-43C4-AF42-57CB5232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BA1B-6271-4D44-9C2A-F9A09E2F93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E788-0FA6-4A24-854B-1B2569135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572D-C423-46AF-B4B6-7294D6E7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CEC8-5A62-401A-A33E-91BFAA20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D9DEA2-2E38-4166-88BC-2269178C9815}"/>
              </a:ext>
            </a:extLst>
          </p:cNvPr>
          <p:cNvGrpSpPr/>
          <p:nvPr/>
        </p:nvGrpSpPr>
        <p:grpSpPr>
          <a:xfrm>
            <a:off x="4648307" y="2459114"/>
            <a:ext cx="2919389" cy="2919389"/>
            <a:chOff x="4648307" y="2459114"/>
            <a:chExt cx="2919389" cy="29193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705450-4C5E-46CD-A8A8-B8CE8F5E9C8A}"/>
                </a:ext>
              </a:extLst>
            </p:cNvPr>
            <p:cNvSpPr/>
            <p:nvPr/>
          </p:nvSpPr>
          <p:spPr>
            <a:xfrm>
              <a:off x="4648307" y="2459114"/>
              <a:ext cx="2919389" cy="29193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54AF8F-9C60-40C2-9BE9-681CFABD709F}"/>
                </a:ext>
              </a:extLst>
            </p:cNvPr>
            <p:cNvSpPr txBox="1"/>
            <p:nvPr/>
          </p:nvSpPr>
          <p:spPr>
            <a:xfrm>
              <a:off x="4648307" y="2949312"/>
              <a:ext cx="291938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BTDF</a:t>
              </a:r>
              <a:r>
                <a:rPr lang="en-US" sz="6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Project</a:t>
              </a:r>
            </a:p>
            <a:p>
              <a:pPr algn="ctr"/>
              <a:r>
                <a:rPr lang="en-US" sz="6000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Updater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48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Nunez, Richard</dc:creator>
  <cp:lastModifiedBy>Nunez, Richard</cp:lastModifiedBy>
  <cp:revision>2</cp:revision>
  <dcterms:created xsi:type="dcterms:W3CDTF">2018-12-03T17:24:18Z</dcterms:created>
  <dcterms:modified xsi:type="dcterms:W3CDTF">2018-12-03T17:33:41Z</dcterms:modified>
</cp:coreProperties>
</file>