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3DE1F-D463-496A-B554-E8F0F91D0ACE}" v="1" dt="2019-08-26T08:07:1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Espín Herranz" userId="6289c937e7e0e52b" providerId="LiveId" clId="{87C3DE1F-D463-496A-B554-E8F0F91D0ACE}"/>
    <pc:docChg chg="custSel delSld modSld">
      <pc:chgData name="Antonio Espín Herranz" userId="6289c937e7e0e52b" providerId="LiveId" clId="{87C3DE1F-D463-496A-B554-E8F0F91D0ACE}" dt="2019-08-26T08:20:53.673" v="64" actId="113"/>
      <pc:docMkLst>
        <pc:docMk/>
      </pc:docMkLst>
      <pc:sldChg chg="del">
        <pc:chgData name="Antonio Espín Herranz" userId="6289c937e7e0e52b" providerId="LiveId" clId="{87C3DE1F-D463-496A-B554-E8F0F91D0ACE}" dt="2019-08-26T08:06:19.202" v="0" actId="2696"/>
        <pc:sldMkLst>
          <pc:docMk/>
          <pc:sldMk cId="0" sldId="257"/>
        </pc:sldMkLst>
      </pc:sldChg>
      <pc:sldChg chg="del">
        <pc:chgData name="Antonio Espín Herranz" userId="6289c937e7e0e52b" providerId="LiveId" clId="{87C3DE1F-D463-496A-B554-E8F0F91D0ACE}" dt="2019-08-26T08:14:18.838" v="8" actId="2696"/>
        <pc:sldMkLst>
          <pc:docMk/>
          <pc:sldMk cId="1749973113" sldId="257"/>
        </pc:sldMkLst>
      </pc:sldChg>
      <pc:sldChg chg="modSp">
        <pc:chgData name="Antonio Espín Herranz" userId="6289c937e7e0e52b" providerId="LiveId" clId="{87C3DE1F-D463-496A-B554-E8F0F91D0ACE}" dt="2019-08-26T08:20:25.049" v="63" actId="20577"/>
        <pc:sldMkLst>
          <pc:docMk/>
          <pc:sldMk cId="0" sldId="274"/>
        </pc:sldMkLst>
        <pc:spChg chg="mod">
          <ac:chgData name="Antonio Espín Herranz" userId="6289c937e7e0e52b" providerId="LiveId" clId="{87C3DE1F-D463-496A-B554-E8F0F91D0ACE}" dt="2019-08-26T08:20:25.049" v="63" actId="20577"/>
          <ac:spMkLst>
            <pc:docMk/>
            <pc:sldMk cId="0" sldId="274"/>
            <ac:spMk id="272387" creationId="{00000000-0000-0000-0000-000000000000}"/>
          </ac:spMkLst>
        </pc:spChg>
      </pc:sldChg>
      <pc:sldChg chg="modSp">
        <pc:chgData name="Antonio Espín Herranz" userId="6289c937e7e0e52b" providerId="LiveId" clId="{87C3DE1F-D463-496A-B554-E8F0F91D0ACE}" dt="2019-08-26T08:20:53.673" v="64" actId="113"/>
        <pc:sldMkLst>
          <pc:docMk/>
          <pc:sldMk cId="0" sldId="279"/>
        </pc:sldMkLst>
        <pc:spChg chg="mod">
          <ac:chgData name="Antonio Espín Herranz" userId="6289c937e7e0e52b" providerId="LiveId" clId="{87C3DE1F-D463-496A-B554-E8F0F91D0ACE}" dt="2019-08-26T08:20:53.673" v="64" actId="113"/>
          <ac:spMkLst>
            <pc:docMk/>
            <pc:sldMk cId="0" sldId="279"/>
            <ac:spMk id="271363" creationId="{00000000-0000-0000-0000-000000000000}"/>
          </ac:spMkLst>
        </pc:spChg>
      </pc:sldChg>
      <pc:sldChg chg="del">
        <pc:chgData name="Antonio Espín Herranz" userId="6289c937e7e0e52b" providerId="LiveId" clId="{87C3DE1F-D463-496A-B554-E8F0F91D0ACE}" dt="2019-08-26T08:14:18.844" v="9" actId="2696"/>
        <pc:sldMkLst>
          <pc:docMk/>
          <pc:sldMk cId="0" sldId="280"/>
        </pc:sldMkLst>
      </pc:sldChg>
      <pc:sldChg chg="del">
        <pc:chgData name="Antonio Espín Herranz" userId="6289c937e7e0e52b" providerId="LiveId" clId="{87C3DE1F-D463-496A-B554-E8F0F91D0ACE}" dt="2019-08-26T08:14:18.851" v="10" actId="2696"/>
        <pc:sldMkLst>
          <pc:docMk/>
          <pc:sldMk cId="0" sldId="281"/>
        </pc:sldMkLst>
      </pc:sldChg>
      <pc:sldChg chg="del">
        <pc:chgData name="Antonio Espín Herranz" userId="6289c937e7e0e52b" providerId="LiveId" clId="{87C3DE1F-D463-496A-B554-E8F0F91D0ACE}" dt="2019-08-26T08:14:18.860" v="11" actId="2696"/>
        <pc:sldMkLst>
          <pc:docMk/>
          <pc:sldMk cId="0" sldId="282"/>
        </pc:sldMkLst>
      </pc:sldChg>
      <pc:sldChg chg="del">
        <pc:chgData name="Antonio Espín Herranz" userId="6289c937e7e0e52b" providerId="LiveId" clId="{87C3DE1F-D463-496A-B554-E8F0F91D0ACE}" dt="2019-08-26T08:14:18.867" v="12" actId="2696"/>
        <pc:sldMkLst>
          <pc:docMk/>
          <pc:sldMk cId="0" sldId="283"/>
        </pc:sldMkLst>
      </pc:sldChg>
      <pc:sldChg chg="del">
        <pc:chgData name="Antonio Espín Herranz" userId="6289c937e7e0e52b" providerId="LiveId" clId="{87C3DE1F-D463-496A-B554-E8F0F91D0ACE}" dt="2019-08-26T08:14:18.875" v="13" actId="2696"/>
        <pc:sldMkLst>
          <pc:docMk/>
          <pc:sldMk cId="0" sldId="284"/>
        </pc:sldMkLst>
      </pc:sldChg>
      <pc:sldChg chg="del">
        <pc:chgData name="Antonio Espín Herranz" userId="6289c937e7e0e52b" providerId="LiveId" clId="{87C3DE1F-D463-496A-B554-E8F0F91D0ACE}" dt="2019-08-26T08:09:37.115" v="2" actId="2696"/>
        <pc:sldMkLst>
          <pc:docMk/>
          <pc:sldMk cId="0" sldId="285"/>
        </pc:sldMkLst>
      </pc:sldChg>
      <pc:sldChg chg="del">
        <pc:chgData name="Antonio Espín Herranz" userId="6289c937e7e0e52b" providerId="LiveId" clId="{87C3DE1F-D463-496A-B554-E8F0F91D0ACE}" dt="2019-08-26T08:09:37.118" v="3" actId="2696"/>
        <pc:sldMkLst>
          <pc:docMk/>
          <pc:sldMk cId="0" sldId="286"/>
        </pc:sldMkLst>
      </pc:sldChg>
      <pc:sldChg chg="del">
        <pc:chgData name="Antonio Espín Herranz" userId="6289c937e7e0e52b" providerId="LiveId" clId="{87C3DE1F-D463-496A-B554-E8F0F91D0ACE}" dt="2019-08-26T08:09:37.121" v="4" actId="2696"/>
        <pc:sldMkLst>
          <pc:docMk/>
          <pc:sldMk cId="0" sldId="287"/>
        </pc:sldMkLst>
      </pc:sldChg>
      <pc:sldChg chg="del">
        <pc:chgData name="Antonio Espín Herranz" userId="6289c937e7e0e52b" providerId="LiveId" clId="{87C3DE1F-D463-496A-B554-E8F0F91D0ACE}" dt="2019-08-26T08:14:18.886" v="14" actId="2696"/>
        <pc:sldMkLst>
          <pc:docMk/>
          <pc:sldMk cId="0" sldId="288"/>
        </pc:sldMkLst>
      </pc:sldChg>
      <pc:sldChg chg="del">
        <pc:chgData name="Antonio Espín Herranz" userId="6289c937e7e0e52b" providerId="LiveId" clId="{87C3DE1F-D463-496A-B554-E8F0F91D0ACE}" dt="2019-08-26T08:14:18.896" v="15" actId="2696"/>
        <pc:sldMkLst>
          <pc:docMk/>
          <pc:sldMk cId="0" sldId="289"/>
        </pc:sldMkLst>
      </pc:sldChg>
      <pc:sldChg chg="del">
        <pc:chgData name="Antonio Espín Herranz" userId="6289c937e7e0e52b" providerId="LiveId" clId="{87C3DE1F-D463-496A-B554-E8F0F91D0ACE}" dt="2019-08-26T08:14:18.913" v="17" actId="2696"/>
        <pc:sldMkLst>
          <pc:docMk/>
          <pc:sldMk cId="0" sldId="290"/>
        </pc:sldMkLst>
      </pc:sldChg>
      <pc:sldChg chg="del">
        <pc:chgData name="Antonio Espín Herranz" userId="6289c937e7e0e52b" providerId="LiveId" clId="{87C3DE1F-D463-496A-B554-E8F0F91D0ACE}" dt="2019-08-26T08:14:18.924" v="18" actId="2696"/>
        <pc:sldMkLst>
          <pc:docMk/>
          <pc:sldMk cId="0" sldId="291"/>
        </pc:sldMkLst>
      </pc:sldChg>
      <pc:sldChg chg="del">
        <pc:chgData name="Antonio Espín Herranz" userId="6289c937e7e0e52b" providerId="LiveId" clId="{87C3DE1F-D463-496A-B554-E8F0F91D0ACE}" dt="2019-08-26T08:14:18.962" v="21" actId="2696"/>
        <pc:sldMkLst>
          <pc:docMk/>
          <pc:sldMk cId="0" sldId="292"/>
        </pc:sldMkLst>
      </pc:sldChg>
      <pc:sldChg chg="del">
        <pc:chgData name="Antonio Espín Herranz" userId="6289c937e7e0e52b" providerId="LiveId" clId="{87C3DE1F-D463-496A-B554-E8F0F91D0ACE}" dt="2019-08-26T08:14:18.974" v="22" actId="2696"/>
        <pc:sldMkLst>
          <pc:docMk/>
          <pc:sldMk cId="0" sldId="293"/>
        </pc:sldMkLst>
      </pc:sldChg>
      <pc:sldChg chg="del">
        <pc:chgData name="Antonio Espín Herranz" userId="6289c937e7e0e52b" providerId="LiveId" clId="{87C3DE1F-D463-496A-B554-E8F0F91D0ACE}" dt="2019-08-26T08:14:18.980" v="23" actId="2696"/>
        <pc:sldMkLst>
          <pc:docMk/>
          <pc:sldMk cId="0" sldId="294"/>
        </pc:sldMkLst>
      </pc:sldChg>
      <pc:sldChg chg="del">
        <pc:chgData name="Antonio Espín Herranz" userId="6289c937e7e0e52b" providerId="LiveId" clId="{87C3DE1F-D463-496A-B554-E8F0F91D0ACE}" dt="2019-08-26T08:14:18.988" v="24" actId="2696"/>
        <pc:sldMkLst>
          <pc:docMk/>
          <pc:sldMk cId="0" sldId="295"/>
        </pc:sldMkLst>
      </pc:sldChg>
      <pc:sldChg chg="del">
        <pc:chgData name="Antonio Espín Herranz" userId="6289c937e7e0e52b" providerId="LiveId" clId="{87C3DE1F-D463-496A-B554-E8F0F91D0ACE}" dt="2019-08-26T08:14:18.999" v="25" actId="2696"/>
        <pc:sldMkLst>
          <pc:docMk/>
          <pc:sldMk cId="0" sldId="296"/>
        </pc:sldMkLst>
      </pc:sldChg>
      <pc:sldChg chg="del">
        <pc:chgData name="Antonio Espín Herranz" userId="6289c937e7e0e52b" providerId="LiveId" clId="{87C3DE1F-D463-496A-B554-E8F0F91D0ACE}" dt="2019-08-26T08:14:19.007" v="26" actId="2696"/>
        <pc:sldMkLst>
          <pc:docMk/>
          <pc:sldMk cId="0" sldId="297"/>
        </pc:sldMkLst>
      </pc:sldChg>
      <pc:sldChg chg="del">
        <pc:chgData name="Antonio Espín Herranz" userId="6289c937e7e0e52b" providerId="LiveId" clId="{87C3DE1F-D463-496A-B554-E8F0F91D0ACE}" dt="2019-08-26T08:14:19.015" v="27" actId="2696"/>
        <pc:sldMkLst>
          <pc:docMk/>
          <pc:sldMk cId="0" sldId="298"/>
        </pc:sldMkLst>
      </pc:sldChg>
      <pc:sldChg chg="del">
        <pc:chgData name="Antonio Espín Herranz" userId="6289c937e7e0e52b" providerId="LiveId" clId="{87C3DE1F-D463-496A-B554-E8F0F91D0ACE}" dt="2019-08-26T08:14:19.022" v="28" actId="2696"/>
        <pc:sldMkLst>
          <pc:docMk/>
          <pc:sldMk cId="0" sldId="299"/>
        </pc:sldMkLst>
      </pc:sldChg>
      <pc:sldChg chg="del">
        <pc:chgData name="Antonio Espín Herranz" userId="6289c937e7e0e52b" providerId="LiveId" clId="{87C3DE1F-D463-496A-B554-E8F0F91D0ACE}" dt="2019-08-26T08:14:19.031" v="29" actId="2696"/>
        <pc:sldMkLst>
          <pc:docMk/>
          <pc:sldMk cId="0" sldId="300"/>
        </pc:sldMkLst>
      </pc:sldChg>
      <pc:sldChg chg="del">
        <pc:chgData name="Antonio Espín Herranz" userId="6289c937e7e0e52b" providerId="LiveId" clId="{87C3DE1F-D463-496A-B554-E8F0F91D0ACE}" dt="2019-08-26T08:14:19.040" v="30" actId="2696"/>
        <pc:sldMkLst>
          <pc:docMk/>
          <pc:sldMk cId="0" sldId="301"/>
        </pc:sldMkLst>
      </pc:sldChg>
      <pc:sldChg chg="del">
        <pc:chgData name="Antonio Espín Herranz" userId="6289c937e7e0e52b" providerId="LiveId" clId="{87C3DE1F-D463-496A-B554-E8F0F91D0ACE}" dt="2019-08-26T08:14:19.048" v="31" actId="2696"/>
        <pc:sldMkLst>
          <pc:docMk/>
          <pc:sldMk cId="0" sldId="302"/>
        </pc:sldMkLst>
      </pc:sldChg>
      <pc:sldChg chg="del">
        <pc:chgData name="Antonio Espín Herranz" userId="6289c937e7e0e52b" providerId="LiveId" clId="{87C3DE1F-D463-496A-B554-E8F0F91D0ACE}" dt="2019-08-26T08:14:19.058" v="32" actId="2696"/>
        <pc:sldMkLst>
          <pc:docMk/>
          <pc:sldMk cId="0" sldId="303"/>
        </pc:sldMkLst>
      </pc:sldChg>
      <pc:sldChg chg="del">
        <pc:chgData name="Antonio Espín Herranz" userId="6289c937e7e0e52b" providerId="LiveId" clId="{87C3DE1F-D463-496A-B554-E8F0F91D0ACE}" dt="2019-08-26T08:14:19.066" v="33" actId="2696"/>
        <pc:sldMkLst>
          <pc:docMk/>
          <pc:sldMk cId="0" sldId="304"/>
        </pc:sldMkLst>
      </pc:sldChg>
      <pc:sldChg chg="del">
        <pc:chgData name="Antonio Espín Herranz" userId="6289c937e7e0e52b" providerId="LiveId" clId="{87C3DE1F-D463-496A-B554-E8F0F91D0ACE}" dt="2019-08-26T08:14:19.075" v="34" actId="2696"/>
        <pc:sldMkLst>
          <pc:docMk/>
          <pc:sldMk cId="0" sldId="305"/>
        </pc:sldMkLst>
      </pc:sldChg>
      <pc:sldChg chg="del">
        <pc:chgData name="Antonio Espín Herranz" userId="6289c937e7e0e52b" providerId="LiveId" clId="{87C3DE1F-D463-496A-B554-E8F0F91D0ACE}" dt="2019-08-26T08:14:19.083" v="35" actId="2696"/>
        <pc:sldMkLst>
          <pc:docMk/>
          <pc:sldMk cId="0" sldId="306"/>
        </pc:sldMkLst>
      </pc:sldChg>
      <pc:sldChg chg="del">
        <pc:chgData name="Antonio Espín Herranz" userId="6289c937e7e0e52b" providerId="LiveId" clId="{87C3DE1F-D463-496A-B554-E8F0F91D0ACE}" dt="2019-08-26T08:14:19.093" v="36" actId="2696"/>
        <pc:sldMkLst>
          <pc:docMk/>
          <pc:sldMk cId="0" sldId="307"/>
        </pc:sldMkLst>
      </pc:sldChg>
      <pc:sldChg chg="del">
        <pc:chgData name="Antonio Espín Herranz" userId="6289c937e7e0e52b" providerId="LiveId" clId="{87C3DE1F-D463-496A-B554-E8F0F91D0ACE}" dt="2019-08-26T08:14:19.103" v="37" actId="2696"/>
        <pc:sldMkLst>
          <pc:docMk/>
          <pc:sldMk cId="0" sldId="308"/>
        </pc:sldMkLst>
      </pc:sldChg>
      <pc:sldChg chg="del">
        <pc:chgData name="Antonio Espín Herranz" userId="6289c937e7e0e52b" providerId="LiveId" clId="{87C3DE1F-D463-496A-B554-E8F0F91D0ACE}" dt="2019-08-26T08:14:19.111" v="38" actId="2696"/>
        <pc:sldMkLst>
          <pc:docMk/>
          <pc:sldMk cId="0" sldId="309"/>
        </pc:sldMkLst>
      </pc:sldChg>
      <pc:sldChg chg="del">
        <pc:chgData name="Antonio Espín Herranz" userId="6289c937e7e0e52b" providerId="LiveId" clId="{87C3DE1F-D463-496A-B554-E8F0F91D0ACE}" dt="2019-08-26T08:14:19.119" v="39" actId="2696"/>
        <pc:sldMkLst>
          <pc:docMk/>
          <pc:sldMk cId="0" sldId="310"/>
        </pc:sldMkLst>
      </pc:sldChg>
      <pc:sldChg chg="del">
        <pc:chgData name="Antonio Espín Herranz" userId="6289c937e7e0e52b" providerId="LiveId" clId="{87C3DE1F-D463-496A-B554-E8F0F91D0ACE}" dt="2019-08-26T08:14:19.129" v="40" actId="2696"/>
        <pc:sldMkLst>
          <pc:docMk/>
          <pc:sldMk cId="0" sldId="311"/>
        </pc:sldMkLst>
      </pc:sldChg>
      <pc:sldChg chg="del">
        <pc:chgData name="Antonio Espín Herranz" userId="6289c937e7e0e52b" providerId="LiveId" clId="{87C3DE1F-D463-496A-B554-E8F0F91D0ACE}" dt="2019-08-26T08:14:19.137" v="41" actId="2696"/>
        <pc:sldMkLst>
          <pc:docMk/>
          <pc:sldMk cId="0" sldId="312"/>
        </pc:sldMkLst>
      </pc:sldChg>
      <pc:sldChg chg="del">
        <pc:chgData name="Antonio Espín Herranz" userId="6289c937e7e0e52b" providerId="LiveId" clId="{87C3DE1F-D463-496A-B554-E8F0F91D0ACE}" dt="2019-08-26T08:14:19.145" v="42" actId="2696"/>
        <pc:sldMkLst>
          <pc:docMk/>
          <pc:sldMk cId="0" sldId="313"/>
        </pc:sldMkLst>
      </pc:sldChg>
      <pc:sldChg chg="del">
        <pc:chgData name="Antonio Espín Herranz" userId="6289c937e7e0e52b" providerId="LiveId" clId="{87C3DE1F-D463-496A-B554-E8F0F91D0ACE}" dt="2019-08-26T08:14:19.151" v="43" actId="2696"/>
        <pc:sldMkLst>
          <pc:docMk/>
          <pc:sldMk cId="0" sldId="314"/>
        </pc:sldMkLst>
      </pc:sldChg>
      <pc:sldChg chg="del">
        <pc:chgData name="Antonio Espín Herranz" userId="6289c937e7e0e52b" providerId="LiveId" clId="{87C3DE1F-D463-496A-B554-E8F0F91D0ACE}" dt="2019-08-26T08:14:19.160" v="44" actId="2696"/>
        <pc:sldMkLst>
          <pc:docMk/>
          <pc:sldMk cId="0" sldId="315"/>
        </pc:sldMkLst>
      </pc:sldChg>
      <pc:sldChg chg="del">
        <pc:chgData name="Antonio Espín Herranz" userId="6289c937e7e0e52b" providerId="LiveId" clId="{87C3DE1F-D463-496A-B554-E8F0F91D0ACE}" dt="2019-08-26T08:14:19.172" v="45" actId="2696"/>
        <pc:sldMkLst>
          <pc:docMk/>
          <pc:sldMk cId="0" sldId="316"/>
        </pc:sldMkLst>
      </pc:sldChg>
      <pc:sldChg chg="del">
        <pc:chgData name="Antonio Espín Herranz" userId="6289c937e7e0e52b" providerId="LiveId" clId="{87C3DE1F-D463-496A-B554-E8F0F91D0ACE}" dt="2019-08-26T08:14:19.180" v="46" actId="2696"/>
        <pc:sldMkLst>
          <pc:docMk/>
          <pc:sldMk cId="0" sldId="317"/>
        </pc:sldMkLst>
      </pc:sldChg>
      <pc:sldChg chg="del">
        <pc:chgData name="Antonio Espín Herranz" userId="6289c937e7e0e52b" providerId="LiveId" clId="{87C3DE1F-D463-496A-B554-E8F0F91D0ACE}" dt="2019-08-26T08:14:19.188" v="47" actId="2696"/>
        <pc:sldMkLst>
          <pc:docMk/>
          <pc:sldMk cId="0" sldId="318"/>
        </pc:sldMkLst>
      </pc:sldChg>
      <pc:sldChg chg="del">
        <pc:chgData name="Antonio Espín Herranz" userId="6289c937e7e0e52b" providerId="LiveId" clId="{87C3DE1F-D463-496A-B554-E8F0F91D0ACE}" dt="2019-08-26T08:14:19.194" v="48" actId="2696"/>
        <pc:sldMkLst>
          <pc:docMk/>
          <pc:sldMk cId="0" sldId="319"/>
        </pc:sldMkLst>
      </pc:sldChg>
      <pc:sldChg chg="del">
        <pc:chgData name="Antonio Espín Herranz" userId="6289c937e7e0e52b" providerId="LiveId" clId="{87C3DE1F-D463-496A-B554-E8F0F91D0ACE}" dt="2019-08-26T08:14:19.202" v="49" actId="2696"/>
        <pc:sldMkLst>
          <pc:docMk/>
          <pc:sldMk cId="0" sldId="320"/>
        </pc:sldMkLst>
      </pc:sldChg>
      <pc:sldChg chg="del">
        <pc:chgData name="Antonio Espín Herranz" userId="6289c937e7e0e52b" providerId="LiveId" clId="{87C3DE1F-D463-496A-B554-E8F0F91D0ACE}" dt="2019-08-26T08:14:19.212" v="50" actId="2696"/>
        <pc:sldMkLst>
          <pc:docMk/>
          <pc:sldMk cId="0" sldId="321"/>
        </pc:sldMkLst>
      </pc:sldChg>
      <pc:sldChg chg="del">
        <pc:chgData name="Antonio Espín Herranz" userId="6289c937e7e0e52b" providerId="LiveId" clId="{87C3DE1F-D463-496A-B554-E8F0F91D0ACE}" dt="2019-08-26T08:14:19.221" v="51" actId="2696"/>
        <pc:sldMkLst>
          <pc:docMk/>
          <pc:sldMk cId="0" sldId="322"/>
        </pc:sldMkLst>
      </pc:sldChg>
      <pc:sldChg chg="del">
        <pc:chgData name="Antonio Espín Herranz" userId="6289c937e7e0e52b" providerId="LiveId" clId="{87C3DE1F-D463-496A-B554-E8F0F91D0ACE}" dt="2019-08-26T08:14:19.231" v="52" actId="2696"/>
        <pc:sldMkLst>
          <pc:docMk/>
          <pc:sldMk cId="0" sldId="323"/>
        </pc:sldMkLst>
      </pc:sldChg>
      <pc:sldChg chg="del">
        <pc:chgData name="Antonio Espín Herranz" userId="6289c937e7e0e52b" providerId="LiveId" clId="{87C3DE1F-D463-496A-B554-E8F0F91D0ACE}" dt="2019-08-26T08:14:19.239" v="53" actId="2696"/>
        <pc:sldMkLst>
          <pc:docMk/>
          <pc:sldMk cId="0" sldId="324"/>
        </pc:sldMkLst>
      </pc:sldChg>
      <pc:sldChg chg="del">
        <pc:chgData name="Antonio Espín Herranz" userId="6289c937e7e0e52b" providerId="LiveId" clId="{87C3DE1F-D463-496A-B554-E8F0F91D0ACE}" dt="2019-08-26T08:14:19.248" v="54" actId="2696"/>
        <pc:sldMkLst>
          <pc:docMk/>
          <pc:sldMk cId="0" sldId="325"/>
        </pc:sldMkLst>
      </pc:sldChg>
      <pc:sldChg chg="del">
        <pc:chgData name="Antonio Espín Herranz" userId="6289c937e7e0e52b" providerId="LiveId" clId="{87C3DE1F-D463-496A-B554-E8F0F91D0ACE}" dt="2019-08-26T08:14:19.254" v="55" actId="2696"/>
        <pc:sldMkLst>
          <pc:docMk/>
          <pc:sldMk cId="0" sldId="326"/>
        </pc:sldMkLst>
      </pc:sldChg>
      <pc:sldChg chg="del">
        <pc:chgData name="Antonio Espín Herranz" userId="6289c937e7e0e52b" providerId="LiveId" clId="{87C3DE1F-D463-496A-B554-E8F0F91D0ACE}" dt="2019-08-26T08:14:18.905" v="16" actId="2696"/>
        <pc:sldMkLst>
          <pc:docMk/>
          <pc:sldMk cId="0" sldId="327"/>
        </pc:sldMkLst>
      </pc:sldChg>
      <pc:sldChg chg="del">
        <pc:chgData name="Antonio Espín Herranz" userId="6289c937e7e0e52b" providerId="LiveId" clId="{87C3DE1F-D463-496A-B554-E8F0F91D0ACE}" dt="2019-08-26T08:14:18.939" v="19" actId="2696"/>
        <pc:sldMkLst>
          <pc:docMk/>
          <pc:sldMk cId="0" sldId="328"/>
        </pc:sldMkLst>
      </pc:sldChg>
      <pc:sldChg chg="del">
        <pc:chgData name="Antonio Espín Herranz" userId="6289c937e7e0e52b" providerId="LiveId" clId="{87C3DE1F-D463-496A-B554-E8F0F91D0ACE}" dt="2019-08-26T08:14:18.951" v="20" actId="2696"/>
        <pc:sldMkLst>
          <pc:docMk/>
          <pc:sldMk cId="0" sldId="329"/>
        </pc:sldMkLst>
      </pc:sldChg>
      <pc:sldChg chg="del">
        <pc:chgData name="Antonio Espín Herranz" userId="6289c937e7e0e52b" providerId="LiveId" clId="{87C3DE1F-D463-496A-B554-E8F0F91D0ACE}" dt="2019-08-26T08:09:37.129" v="7" actId="2696"/>
        <pc:sldMkLst>
          <pc:docMk/>
          <pc:sldMk cId="0" sldId="330"/>
        </pc:sldMkLst>
      </pc:sldChg>
      <pc:sldChg chg="del">
        <pc:chgData name="Antonio Espín Herranz" userId="6289c937e7e0e52b" providerId="LiveId" clId="{87C3DE1F-D463-496A-B554-E8F0F91D0ACE}" dt="2019-08-26T08:09:37.123" v="5" actId="2696"/>
        <pc:sldMkLst>
          <pc:docMk/>
          <pc:sldMk cId="0" sldId="331"/>
        </pc:sldMkLst>
      </pc:sldChg>
      <pc:sldChg chg="del">
        <pc:chgData name="Antonio Espín Herranz" userId="6289c937e7e0e52b" providerId="LiveId" clId="{87C3DE1F-D463-496A-B554-E8F0F91D0ACE}" dt="2019-08-26T08:09:37.112" v="1" actId="2696"/>
        <pc:sldMkLst>
          <pc:docMk/>
          <pc:sldMk cId="0" sldId="332"/>
        </pc:sldMkLst>
      </pc:sldChg>
      <pc:sldChg chg="del">
        <pc:chgData name="Antonio Espín Herranz" userId="6289c937e7e0e52b" providerId="LiveId" clId="{87C3DE1F-D463-496A-B554-E8F0F91D0ACE}" dt="2019-08-26T08:09:37.126" v="6" actId="2696"/>
        <pc:sldMkLst>
          <pc:docMk/>
          <pc:sldMk cId="0" sldId="333"/>
        </pc:sldMkLst>
      </pc:sldChg>
      <pc:sldChg chg="del">
        <pc:chgData name="Antonio Espín Herranz" userId="6289c937e7e0e52b" providerId="LiveId" clId="{87C3DE1F-D463-496A-B554-E8F0F91D0ACE}" dt="2019-08-26T08:14:19.260" v="56" actId="2696"/>
        <pc:sldMkLst>
          <pc:docMk/>
          <pc:sldMk cId="0" sldId="334"/>
        </pc:sldMkLst>
      </pc:sldChg>
    </pc:docChg>
  </pc:docChgLst>
  <pc:docChgLst>
    <pc:chgData name="Antonio Espín Herranz" userId="6289c937e7e0e52b" providerId="LiveId" clId="{B7851B41-1156-4241-B214-B6A1D0AFC2B0}"/>
    <pc:docChg chg="modSld">
      <pc:chgData name="Antonio Espín Herranz" userId="6289c937e7e0e52b" providerId="LiveId" clId="{B7851B41-1156-4241-B214-B6A1D0AFC2B0}" dt="2019-08-26T08:05:43.270" v="686" actId="20577"/>
      <pc:docMkLst>
        <pc:docMk/>
      </pc:docMkLst>
      <pc:sldChg chg="modSp">
        <pc:chgData name="Antonio Espín Herranz" userId="6289c937e7e0e52b" providerId="LiveId" clId="{B7851B41-1156-4241-B214-B6A1D0AFC2B0}" dt="2019-08-26T08:05:43.270" v="686" actId="20577"/>
        <pc:sldMkLst>
          <pc:docMk/>
          <pc:sldMk cId="0" sldId="256"/>
        </pc:sldMkLst>
        <pc:spChg chg="mod">
          <ac:chgData name="Antonio Espín Herranz" userId="6289c937e7e0e52b" providerId="LiveId" clId="{B7851B41-1156-4241-B214-B6A1D0AFC2B0}" dt="2019-08-26T08:05:43.270" v="686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Antonio Espín Herranz" userId="6289c937e7e0e52b" providerId="LiveId" clId="{B7851B41-1156-4241-B214-B6A1D0AFC2B0}" dt="2019-08-26T08:01:33.511" v="280" actId="20577"/>
        <pc:sldMkLst>
          <pc:docMk/>
          <pc:sldMk cId="0" sldId="273"/>
        </pc:sldMkLst>
        <pc:spChg chg="mod">
          <ac:chgData name="Antonio Espín Herranz" userId="6289c937e7e0e52b" providerId="LiveId" clId="{B7851B41-1156-4241-B214-B6A1D0AFC2B0}" dt="2019-08-26T08:01:33.511" v="280" actId="20577"/>
          <ac:spMkLst>
            <pc:docMk/>
            <pc:sldMk cId="0" sldId="273"/>
            <ac:spMk id="250883" creationId="{00000000-0000-0000-0000-000000000000}"/>
          </ac:spMkLst>
        </pc:spChg>
      </pc:sldChg>
      <pc:sldChg chg="modSp">
        <pc:chgData name="Antonio Espín Herranz" userId="6289c937e7e0e52b" providerId="LiveId" clId="{B7851B41-1156-4241-B214-B6A1D0AFC2B0}" dt="2019-08-26T08:04:20.055" v="677" actId="20577"/>
        <pc:sldMkLst>
          <pc:docMk/>
          <pc:sldMk cId="0" sldId="274"/>
        </pc:sldMkLst>
        <pc:spChg chg="mod">
          <ac:chgData name="Antonio Espín Herranz" userId="6289c937e7e0e52b" providerId="LiveId" clId="{B7851B41-1156-4241-B214-B6A1D0AFC2B0}" dt="2019-08-26T08:04:20.055" v="677" actId="20577"/>
          <ac:spMkLst>
            <pc:docMk/>
            <pc:sldMk cId="0" sldId="274"/>
            <ac:spMk id="272387" creationId="{00000000-0000-0000-0000-000000000000}"/>
          </ac:spMkLst>
        </pc:spChg>
        <pc:spChg chg="mod">
          <ac:chgData name="Antonio Espín Herranz" userId="6289c937e7e0e52b" providerId="LiveId" clId="{B7851B41-1156-4241-B214-B6A1D0AFC2B0}" dt="2019-08-26T08:01:41.904" v="288" actId="20577"/>
          <ac:spMkLst>
            <pc:docMk/>
            <pc:sldMk cId="0" sldId="274"/>
            <ac:spMk id="272388" creationId="{00000000-0000-0000-0000-000000000000}"/>
          </ac:spMkLst>
        </pc:spChg>
        <pc:spChg chg="mod">
          <ac:chgData name="Antonio Espín Herranz" userId="6289c937e7e0e52b" providerId="LiveId" clId="{B7851B41-1156-4241-B214-B6A1D0AFC2B0}" dt="2019-08-26T08:01:46.063" v="293" actId="20577"/>
          <ac:spMkLst>
            <pc:docMk/>
            <pc:sldMk cId="0" sldId="274"/>
            <ac:spMk id="272389" creationId="{00000000-0000-0000-0000-000000000000}"/>
          </ac:spMkLst>
        </pc:spChg>
        <pc:spChg chg="mod">
          <ac:chgData name="Antonio Espín Herranz" userId="6289c937e7e0e52b" providerId="LiveId" clId="{B7851B41-1156-4241-B214-B6A1D0AFC2B0}" dt="2019-08-26T08:01:52.567" v="302" actId="20577"/>
          <ac:spMkLst>
            <pc:docMk/>
            <pc:sldMk cId="0" sldId="274"/>
            <ac:spMk id="272390" creationId="{00000000-0000-0000-0000-000000000000}"/>
          </ac:spMkLst>
        </pc:spChg>
        <pc:spChg chg="mod">
          <ac:chgData name="Antonio Espín Herranz" userId="6289c937e7e0e52b" providerId="LiveId" clId="{B7851B41-1156-4241-B214-B6A1D0AFC2B0}" dt="2019-08-26T08:01:56.224" v="307" actId="20577"/>
          <ac:spMkLst>
            <pc:docMk/>
            <pc:sldMk cId="0" sldId="274"/>
            <ac:spMk id="2723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A7DB2-8BD2-42B0-B5A7-EAE804A73A11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0B80-4F96-4A57-BE55-B7334BD6927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E94B0-4F27-4A8A-9D07-C8F3C1537CF1}" type="slidenum">
              <a:rPr lang="es-ES">
                <a:solidFill>
                  <a:srgbClr val="1F497D"/>
                </a:solidFill>
              </a:rPr>
              <a:pPr/>
              <a:t>2</a:t>
            </a:fld>
            <a:endParaRPr lang="es-ES">
              <a:solidFill>
                <a:srgbClr val="1F497D"/>
              </a:solidFill>
            </a:endParaRPr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07A55-3777-466E-9152-D5CE6929B698}" type="slidenum">
              <a:rPr lang="es-ES">
                <a:solidFill>
                  <a:srgbClr val="1F497D"/>
                </a:solidFill>
              </a:rPr>
              <a:pPr/>
              <a:t>3</a:t>
            </a:fld>
            <a:endParaRPr lang="es-ES">
              <a:solidFill>
                <a:srgbClr val="1F497D"/>
              </a:solidFill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FAF7F-9C4F-4FFC-BBDF-7ED19AF66E90}" type="slidenum">
              <a:rPr lang="es-ES">
                <a:solidFill>
                  <a:srgbClr val="1F497D"/>
                </a:solidFill>
              </a:rPr>
              <a:pPr/>
              <a:t>5</a:t>
            </a:fld>
            <a:endParaRPr lang="es-ES">
              <a:solidFill>
                <a:srgbClr val="1F497D"/>
              </a:solidFill>
            </a:endParaRPr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243F1-91FD-4D16-9350-0D71D070116A}" type="slidenum">
              <a:rPr lang="es-ES">
                <a:solidFill>
                  <a:srgbClr val="1F497D"/>
                </a:solidFill>
              </a:rPr>
              <a:pPr/>
              <a:t>6</a:t>
            </a:fld>
            <a:endParaRPr lang="es-ES">
              <a:solidFill>
                <a:srgbClr val="1F497D"/>
              </a:solidFill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9256-138E-4665-AF6B-672DF467551D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F9C0-074E-4225-9DDE-EB5BB171539E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5BC4B-944B-4B28-BDC1-3DAE3F0D69B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39056-CB04-413F-BA9D-058D3AE4B752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F11AF-28C7-4F2C-AF5C-E734D61E27F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FFAF-F433-4469-89D8-892FB3ED38E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B9DC4-64B4-487A-9B0F-90280EEB68DE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8FE59-6F4C-443A-9FC2-27CDAA997AE1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4592E-8619-440A-B5AC-B8BA349F58F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B2547-3204-4133-BFCC-29DBFAADFFD3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9183B-EC30-437E-93A5-5DEFE3149D1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E8CFE6-97CF-4317-A169-4D6E4A62AB98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73A403-5BC8-4497-8962-01BBB4C2587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ECCC22-9ECD-4A1A-B2D2-FC9E9AA1FFB9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Introducción </a:t>
            </a:r>
            <a:r>
              <a:rPr lang="es-ES" b="1"/>
              <a:t>a la P.O.O.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31E-633D-49FF-90D1-B28A57CCE955}" type="slidenum">
              <a:rPr lang="es-ES">
                <a:solidFill>
                  <a:srgbClr val="000000"/>
                </a:solidFill>
              </a:rPr>
              <a:pPr/>
              <a:t>10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Relación por Herencia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En los lenguajes de POO tenemos dos tipos de Herencia, Simple y Múltiple.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No todos los lenguajes de POO soportan Herencia Múltiple.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En el caso de C++, si está soportada.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0467-7AC1-405E-982C-FE23890EAE34}" type="slidenum">
              <a:rPr lang="es-ES">
                <a:solidFill>
                  <a:srgbClr val="000000"/>
                </a:solidFill>
              </a:rPr>
              <a:pPr/>
              <a:t>11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Herencia Simple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Nos permite crear jerarquías: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En donde la clase mas alta en la jerarquía es la mas genérica (la llamaremos superclase) y las que cuelgan de esta serán subclases. 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Según bajamos por el árbol de herencia nos vamos especializando.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Cuando una clase hereda de otra, hereda todo atributos y métodos (que serán o no accesibles)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12B9-15F6-4D17-8C78-B1684C74239E}" type="slidenum">
              <a:rPr lang="es-ES">
                <a:solidFill>
                  <a:srgbClr val="000000"/>
                </a:solidFill>
              </a:rPr>
              <a:pPr/>
              <a:t>12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Herencia Simple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810000" y="1828800"/>
            <a:ext cx="10445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Persona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3721100" y="2743200"/>
            <a:ext cx="12223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Empleado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1981200" y="3810000"/>
            <a:ext cx="9937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Director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3581400" y="3810000"/>
            <a:ext cx="15906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Jefe Proyecto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20224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Mozo de Almacén</a:t>
            </a:r>
          </a:p>
        </p:txBody>
      </p:sp>
      <p:sp>
        <p:nvSpPr>
          <p:cNvPr id="267273" name="Line 9"/>
          <p:cNvSpPr>
            <a:spLocks noChangeShapeType="1"/>
          </p:cNvSpPr>
          <p:nvPr/>
        </p:nvSpPr>
        <p:spPr bwMode="auto">
          <a:xfrm flipV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cxnSp>
        <p:nvCxnSpPr>
          <p:cNvPr id="267274" name="AutoShape 10"/>
          <p:cNvCxnSpPr>
            <a:cxnSpLocks noChangeShapeType="1"/>
            <a:stCxn id="267270" idx="0"/>
            <a:endCxn id="267269" idx="2"/>
          </p:cNvCxnSpPr>
          <p:nvPr/>
        </p:nvCxnSpPr>
        <p:spPr bwMode="auto">
          <a:xfrm flipV="1">
            <a:off x="2478088" y="3119438"/>
            <a:ext cx="1854200" cy="690562"/>
          </a:xfrm>
          <a:prstGeom prst="straightConnector1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</p:cxnSp>
      <p:sp>
        <p:nvSpPr>
          <p:cNvPr id="267275" name="Line 11"/>
          <p:cNvSpPr>
            <a:spLocks noChangeShapeType="1"/>
          </p:cNvSpPr>
          <p:nvPr/>
        </p:nvSpPr>
        <p:spPr bwMode="auto">
          <a:xfrm flipV="1">
            <a:off x="43434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 flipV="1">
            <a:off x="2743200" y="3124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7277" name="Line 13"/>
          <p:cNvSpPr>
            <a:spLocks noChangeShapeType="1"/>
          </p:cNvSpPr>
          <p:nvPr/>
        </p:nvSpPr>
        <p:spPr bwMode="auto">
          <a:xfrm flipH="1" flipV="1">
            <a:off x="4648200" y="31242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1447800" y="4876800"/>
            <a:ext cx="5867400" cy="1625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000000"/>
                </a:solidFill>
              </a:rPr>
              <a:t>La clase Empleado hereda de Persona,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000000"/>
                </a:solidFill>
              </a:rPr>
              <a:t>Persona es la superclase de Empleado.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000000"/>
                </a:solidFill>
              </a:rPr>
              <a:t>Empleado es subclase de persona y superclase de Director, Jefe de proyecto, Mozo de Almacén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F36-CA46-499B-893D-5B53074D8B91}" type="slidenum">
              <a:rPr lang="es-ES">
                <a:solidFill>
                  <a:srgbClr val="000000"/>
                </a:solidFill>
              </a:rPr>
              <a:pPr/>
              <a:t>13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Herencia Múltiple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Vamos a poder heredar de varias clases.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Pero con el mismo criterio de antes, siempre las clases mas altas en la jerarquía son las mas genéricas y según vamos bajando por el árbol son más especializadas.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89C9-78F1-4570-AB36-6CB44F8318FE}" type="slidenum">
              <a:rPr lang="es-ES">
                <a:solidFill>
                  <a:srgbClr val="000000"/>
                </a:solidFill>
              </a:rPr>
              <a:pPr/>
              <a:t>14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Herencia Múltiple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124200" y="1905000"/>
            <a:ext cx="23526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Medio de locomoción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3981450" y="3810000"/>
            <a:ext cx="7905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Barco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6343650" y="3810000"/>
            <a:ext cx="7651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Avión</a:t>
            </a:r>
          </a:p>
        </p:txBody>
      </p:sp>
      <p:cxnSp>
        <p:nvCxnSpPr>
          <p:cNvPr id="268295" name="AutoShape 7"/>
          <p:cNvCxnSpPr>
            <a:cxnSpLocks noChangeShapeType="1"/>
            <a:endCxn id="268292" idx="2"/>
          </p:cNvCxnSpPr>
          <p:nvPr/>
        </p:nvCxnSpPr>
        <p:spPr bwMode="auto">
          <a:xfrm flipV="1">
            <a:off x="2446338" y="2281238"/>
            <a:ext cx="1854200" cy="690562"/>
          </a:xfrm>
          <a:prstGeom prst="straightConnector1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</p:cxnSp>
      <p:sp>
        <p:nvSpPr>
          <p:cNvPr id="268296" name="Line 8"/>
          <p:cNvSpPr>
            <a:spLocks noChangeShapeType="1"/>
          </p:cNvSpPr>
          <p:nvPr/>
        </p:nvSpPr>
        <p:spPr bwMode="auto">
          <a:xfrm flipV="1">
            <a:off x="4343400" y="2286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 flipV="1">
            <a:off x="2743200" y="2286000"/>
            <a:ext cx="1295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 flipH="1" flipV="1">
            <a:off x="4495800" y="2286000"/>
            <a:ext cx="2209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2254250" y="3810000"/>
            <a:ext cx="8540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Coche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355600" y="4724400"/>
            <a:ext cx="14509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De Gasolina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3213100" y="4800600"/>
            <a:ext cx="10699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Eléctrico</a:t>
            </a: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2216150" y="5867400"/>
            <a:ext cx="930275" cy="376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solidFill>
                  <a:srgbClr val="000000"/>
                </a:solidFill>
              </a:rPr>
              <a:t>Híbrido</a:t>
            </a:r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 flipH="1" flipV="1">
            <a:off x="2743200" y="4191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8304" name="Line 16"/>
          <p:cNvSpPr>
            <a:spLocks noChangeShapeType="1"/>
          </p:cNvSpPr>
          <p:nvPr/>
        </p:nvSpPr>
        <p:spPr bwMode="auto">
          <a:xfrm flipH="1" flipV="1">
            <a:off x="1066800" y="51054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8305" name="Line 17"/>
          <p:cNvSpPr>
            <a:spLocks noChangeShapeType="1"/>
          </p:cNvSpPr>
          <p:nvPr/>
        </p:nvSpPr>
        <p:spPr bwMode="auto">
          <a:xfrm flipV="1">
            <a:off x="2743200" y="5181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 flipV="1">
            <a:off x="1066800" y="41910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68-E9CB-456C-87D3-902EFC2E5B55}" type="slidenum">
              <a:rPr lang="es-ES">
                <a:solidFill>
                  <a:srgbClr val="000000"/>
                </a:solidFill>
              </a:rPr>
              <a:pPr/>
              <a:t>15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s-ES"/>
              <a:t>Encapsulación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El diseño de una clase solo la conoce el diseñador. 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Al usuario / programador de la clase </a:t>
            </a:r>
            <a:r>
              <a:rPr lang="es-ES" sz="2400" u="sng">
                <a:solidFill>
                  <a:schemeClr val="accent2"/>
                </a:solidFill>
              </a:rPr>
              <a:t>no le deberíamos permitir acceder directamente a las propiedades de la clase.</a:t>
            </a:r>
          </a:p>
          <a:p>
            <a:pPr>
              <a:lnSpc>
                <a:spcPct val="80000"/>
              </a:lnSpc>
            </a:pPr>
            <a:endParaRPr lang="es-ES" sz="2400" u="sng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Le ofrecemos un interfaz público para poder trabajar con esa clase.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En el caso del coche: el método arrancar() poner en marcha el motor pero a mi se me ocultan todos los detalles.</a:t>
            </a:r>
          </a:p>
          <a:p>
            <a:pPr lvl="1"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La encapsulación favorece un bajo acoplamiento y repercute directamente en un fácil mantenimiento.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Permite alterar el diseño interno de la clase y si no modificamos el interfaz público de la clase. El usuario / programador ni se entera.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EA57-E5C7-408E-AF46-42FBDC943E7F}" type="slidenum">
              <a:rPr lang="es-ES">
                <a:solidFill>
                  <a:srgbClr val="000000"/>
                </a:solidFill>
              </a:rPr>
              <a:pPr/>
              <a:t>16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Modularización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Cambia la forma de pensar, vemos las aplicaciones como un conjunto de objetos que interactúan entre sí.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Repercute en la </a:t>
            </a:r>
            <a:r>
              <a:rPr lang="es-ES" sz="2800" b="1">
                <a:solidFill>
                  <a:schemeClr val="accent2"/>
                </a:solidFill>
              </a:rPr>
              <a:t>reutilización</a:t>
            </a:r>
            <a:r>
              <a:rPr lang="es-ES" sz="2800">
                <a:solidFill>
                  <a:schemeClr val="accent2"/>
                </a:solidFill>
              </a:rPr>
              <a:t> del código. Podemos utilizar clases que ya están implementadas y depuradas.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La </a:t>
            </a:r>
            <a:r>
              <a:rPr lang="es-ES" sz="2800" b="1">
                <a:solidFill>
                  <a:schemeClr val="accent2"/>
                </a:solidFill>
              </a:rPr>
              <a:t>colaboración</a:t>
            </a:r>
            <a:r>
              <a:rPr lang="es-ES" sz="2800">
                <a:solidFill>
                  <a:schemeClr val="accent2"/>
                </a:solidFill>
              </a:rPr>
              <a:t>: cada equipo / programador puede desarrollar unas determinadas clases.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535D-60EC-4FD7-A0E4-B60C47D1D00C}" type="slidenum">
              <a:rPr lang="es-ES">
                <a:solidFill>
                  <a:srgbClr val="000000"/>
                </a:solidFill>
              </a:rPr>
              <a:pPr/>
              <a:t>17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Polimorfismo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Es la capacidad que tienen los objetos de responder al mismo método pero con un comportamiento distinto especificado en cada clase.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El mismo método (con el mismo prototipo) tiene un comportamiento distinto según a la clase que pertenece.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7F84-EC96-41A7-B777-0527693A5440}" type="slidenum">
              <a:rPr lang="es-ES">
                <a:solidFill>
                  <a:srgbClr val="000000"/>
                </a:solidFill>
              </a:rPr>
              <a:pPr/>
              <a:t>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s-ES" sz="4000"/>
              <a:t>Ejemplo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Supongamos la siguiente relación de herencia: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000" dirty="0"/>
          </a:p>
          <a:p>
            <a:pPr>
              <a:lnSpc>
                <a:spcPct val="80000"/>
              </a:lnSpc>
            </a:pPr>
            <a:endParaRPr lang="es-ES" sz="2000" dirty="0"/>
          </a:p>
          <a:p>
            <a:pPr>
              <a:lnSpc>
                <a:spcPct val="80000"/>
              </a:lnSpc>
            </a:pPr>
            <a:endParaRPr lang="es-ES" sz="2000" dirty="0"/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Todos los objetos podrían tener el método </a:t>
            </a:r>
            <a:r>
              <a:rPr lang="es-ES" sz="2000" b="1" dirty="0" err="1">
                <a:solidFill>
                  <a:schemeClr val="accent2"/>
                </a:solidFill>
              </a:rPr>
              <a:t>emitirSonido</a:t>
            </a:r>
            <a:r>
              <a:rPr lang="es-ES" sz="2000" dirty="0">
                <a:solidFill>
                  <a:schemeClr val="accent2"/>
                </a:solidFill>
              </a:rPr>
              <a:t>(), a nivel de Animal yo no sé que sonido emitirá cada uno, pero en el caso de un animal concreto si puedo saber el sonido que emiten.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El perro, el gato, el gallo son animales.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Todos los animales emiten un sonido.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El sonido emitido es distinto dependiendo del animal.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El polimorfismo siempre está ligado a una relación de herencia.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823795" y="1447800"/>
            <a:ext cx="889988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rgbClr val="000000"/>
                </a:solidFill>
              </a:rPr>
              <a:t>Animal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2071877" y="2514600"/>
            <a:ext cx="748923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rgbClr val="000000"/>
                </a:solidFill>
              </a:rPr>
              <a:t>Perro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4002586" y="2514600"/>
            <a:ext cx="684803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rgbClr val="000000"/>
                </a:solidFill>
              </a:rPr>
              <a:t>Gato</a:t>
            </a:r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 flipV="1">
            <a:off x="431165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72392" name="Line 8"/>
          <p:cNvSpPr>
            <a:spLocks noChangeShapeType="1"/>
          </p:cNvSpPr>
          <p:nvPr/>
        </p:nvSpPr>
        <p:spPr bwMode="auto">
          <a:xfrm flipV="1">
            <a:off x="2711450" y="1828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72393" name="Line 9"/>
          <p:cNvSpPr>
            <a:spLocks noChangeShapeType="1"/>
          </p:cNvSpPr>
          <p:nvPr/>
        </p:nvSpPr>
        <p:spPr bwMode="auto">
          <a:xfrm flipH="1" flipV="1">
            <a:off x="4616450" y="18288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6345550" y="2514600"/>
            <a:ext cx="723275" cy="3693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solidFill>
                  <a:srgbClr val="000000"/>
                </a:solidFill>
              </a:rPr>
              <a:t>Gallo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C4CF-B141-46DA-9C86-3D8746088FB8}" type="slidenum">
              <a:rPr lang="es-ES">
                <a:solidFill>
                  <a:srgbClr val="000000"/>
                </a:solidFill>
              </a:rPr>
              <a:pPr/>
              <a:t>19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Abstracción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Abstracción consiste en aislar un elemento de su contexto o del resto de los elementos que lo acompañan.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Tiene que ver con el diseño OO ver el sistema como un conjunto de entidades (objetos) que interactúan entre sí.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Nos centramos en el objeto coche, viendo sus propiedades y funcionalidades.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CE37-2464-4443-B3DF-74AEE15CC7E3}" type="slidenum">
              <a:rPr lang="es-ES">
                <a:solidFill>
                  <a:srgbClr val="000000"/>
                </a:solidFill>
              </a:rPr>
              <a:pPr/>
              <a:t>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La programación orientada a objetos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Se rompe la dependencia con la máquina y se piensa mas como en el mundo real. 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Sigue siendo imperativa. 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Es más fácil realizar modificaciones, así como la integración de las distintas partes.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Se crean aplicaciones de una forma mas modular.</a:t>
            </a:r>
            <a:r>
              <a:rPr lang="es-ES" sz="28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4498-5664-41D9-88EF-D910A62AF8A2}" type="slidenum">
              <a:rPr lang="es-ES">
                <a:solidFill>
                  <a:srgbClr val="000000"/>
                </a:solidFill>
              </a:rPr>
              <a:pPr/>
              <a:t>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s-ES" sz="4000"/>
              <a:t>Al trabajar con Objetos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99060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 b="1">
                <a:solidFill>
                  <a:srgbClr val="000000"/>
                </a:solidFill>
              </a:rPr>
              <a:t>Cpersona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nombre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apellidos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dni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andar()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trabajar()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H="1">
            <a:off x="9144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H="1">
            <a:off x="914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V="1">
            <a:off x="1905000" y="19812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1905000" y="2590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3657600" y="1676400"/>
            <a:ext cx="1752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4191000" y="1676400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000">
                <a:solidFill>
                  <a:srgbClr val="000000"/>
                </a:solidFill>
              </a:rPr>
              <a:t>Juan, Sanchez, 5100000</a:t>
            </a:r>
          </a:p>
        </p:txBody>
      </p:sp>
      <p:sp>
        <p:nvSpPr>
          <p:cNvPr id="111627" name="Oval 11"/>
          <p:cNvSpPr>
            <a:spLocks noChangeArrowheads="1"/>
          </p:cNvSpPr>
          <p:nvPr/>
        </p:nvSpPr>
        <p:spPr bwMode="auto">
          <a:xfrm>
            <a:off x="3657600" y="2590800"/>
            <a:ext cx="1752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191000" y="2590800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000">
                <a:solidFill>
                  <a:srgbClr val="000000"/>
                </a:solidFill>
              </a:rPr>
              <a:t>Pepe, Gomez, 5200000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019800" y="1752600"/>
            <a:ext cx="2667000" cy="3890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600">
                <a:solidFill>
                  <a:srgbClr val="000000"/>
                </a:solidFill>
              </a:rPr>
              <a:t>A partir de la clase o plantilla podemos crear objetos.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s-ES" sz="16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600">
                <a:solidFill>
                  <a:srgbClr val="000000"/>
                </a:solidFill>
              </a:rPr>
              <a:t>Cada objeto es independiente , almacena un estado y sólo se puede manipular a través de su funcionalidad.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s-ES" sz="16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600">
                <a:solidFill>
                  <a:srgbClr val="000000"/>
                </a:solidFill>
              </a:rPr>
              <a:t>Podemos enviar un mensaje al Objeto 1.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600">
                <a:solidFill>
                  <a:srgbClr val="000000"/>
                </a:solidFill>
              </a:rPr>
              <a:t>Objeto1.trabajar()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 rot="599799">
            <a:off x="2366963" y="24384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400">
                <a:solidFill>
                  <a:srgbClr val="000000"/>
                </a:solidFill>
              </a:rPr>
              <a:t>Objeto 2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 rot="-285818">
            <a:off x="2438400" y="18288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400">
                <a:solidFill>
                  <a:srgbClr val="000000"/>
                </a:solidFill>
              </a:rPr>
              <a:t>Objeto 1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990600" y="4419600"/>
            <a:ext cx="1143000" cy="193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 b="1">
                <a:solidFill>
                  <a:srgbClr val="000000"/>
                </a:solidFill>
              </a:rPr>
              <a:t>Cempleado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sueldo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vacaciones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s-ES" sz="1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s-ES" sz="12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200">
                <a:solidFill>
                  <a:srgbClr val="000000"/>
                </a:solidFill>
              </a:rPr>
              <a:t>subirSueldo()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s-ES" sz="1200">
              <a:solidFill>
                <a:srgbClr val="000000"/>
              </a:solidFill>
            </a:endParaRP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 flipH="1">
            <a:off x="9906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 flipH="1">
            <a:off x="9906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 flipH="1" flipV="1">
            <a:off x="1371600" y="34290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1600200" y="3886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400" b="1">
                <a:solidFill>
                  <a:srgbClr val="000000"/>
                </a:solidFill>
              </a:rPr>
              <a:t>Herencia</a:t>
            </a:r>
          </a:p>
        </p:txBody>
      </p:sp>
      <p:sp>
        <p:nvSpPr>
          <p:cNvPr id="111638" name="Line 22"/>
          <p:cNvSpPr>
            <a:spLocks noChangeShapeType="1"/>
          </p:cNvSpPr>
          <p:nvPr/>
        </p:nvSpPr>
        <p:spPr bwMode="auto">
          <a:xfrm>
            <a:off x="2133600" y="52578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39" name="Oval 23"/>
          <p:cNvSpPr>
            <a:spLocks noChangeArrowheads="1"/>
          </p:cNvSpPr>
          <p:nvPr/>
        </p:nvSpPr>
        <p:spPr bwMode="auto">
          <a:xfrm>
            <a:off x="3886200" y="51816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4400" b="1">
              <a:solidFill>
                <a:srgbClr val="000000"/>
              </a:solidFill>
            </a:endParaRP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4419600" y="5334000"/>
            <a:ext cx="990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000">
                <a:solidFill>
                  <a:srgbClr val="000000"/>
                </a:solidFill>
              </a:rPr>
              <a:t>Pepe, Gomez, 5200000,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000">
                <a:solidFill>
                  <a:srgbClr val="000000"/>
                </a:solidFill>
              </a:rPr>
              <a:t>1200, 1 mes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 rot="599799">
            <a:off x="2566988" y="5026025"/>
            <a:ext cx="1066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s-ES" sz="1400">
                <a:solidFill>
                  <a:srgbClr val="000000"/>
                </a:solidFill>
              </a:rPr>
              <a:t>Objeto 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2590800" y="3429000"/>
            <a:ext cx="3276600" cy="12017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1600">
                <a:solidFill>
                  <a:srgbClr val="000000"/>
                </a:solidFill>
              </a:rPr>
              <a:t>Tendré que crear los objetos a partir de las clases antes de poder trabajar con ellos.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1600">
                <a:solidFill>
                  <a:srgbClr val="000000"/>
                </a:solidFill>
              </a:rPr>
              <a:t>Constructores / Destructores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337C-23B9-428E-B17F-256AF2097543}" type="slidenum">
              <a:rPr lang="es-ES">
                <a:solidFill>
                  <a:srgbClr val="000000"/>
                </a:solidFill>
              </a:rPr>
              <a:pPr/>
              <a:t>21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0763"/>
          </a:xfrm>
        </p:spPr>
        <p:txBody>
          <a:bodyPr/>
          <a:lstStyle/>
          <a:p>
            <a:r>
              <a:rPr lang="es-ES"/>
              <a:t>Ventajas de la POO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r>
              <a:rPr lang="es-ES" sz="3600">
                <a:solidFill>
                  <a:schemeClr val="accent2"/>
                </a:solidFill>
              </a:rPr>
              <a:t>Fomenta la reutilización y extensión del código. </a:t>
            </a:r>
          </a:p>
          <a:p>
            <a:r>
              <a:rPr lang="es-ES" sz="3600">
                <a:solidFill>
                  <a:schemeClr val="accent2"/>
                </a:solidFill>
              </a:rPr>
              <a:t>Permite crear sistemas más complejos. </a:t>
            </a:r>
          </a:p>
          <a:p>
            <a:r>
              <a:rPr lang="es-ES" sz="3600">
                <a:solidFill>
                  <a:schemeClr val="accent2"/>
                </a:solidFill>
              </a:rPr>
              <a:t>Relacionar el sistema al mundo real. </a:t>
            </a:r>
          </a:p>
          <a:p>
            <a:r>
              <a:rPr lang="es-ES" sz="3600">
                <a:solidFill>
                  <a:schemeClr val="accent2"/>
                </a:solidFill>
              </a:rPr>
              <a:t>Agiliza el desarrollo de software.</a:t>
            </a:r>
          </a:p>
          <a:p>
            <a:r>
              <a:rPr lang="es-ES" sz="3600">
                <a:solidFill>
                  <a:schemeClr val="accent2"/>
                </a:solidFill>
              </a:rPr>
              <a:t>Facilita el trabajo en equipo. </a:t>
            </a:r>
          </a:p>
          <a:p>
            <a:r>
              <a:rPr lang="es-ES" sz="3600">
                <a:solidFill>
                  <a:schemeClr val="accent2"/>
                </a:solidFill>
              </a:rPr>
              <a:t>Facilita el mantenimiento del software.</a:t>
            </a:r>
            <a:r>
              <a:rPr lang="es-ES" sz="3600"/>
              <a:t> </a:t>
            </a:r>
          </a:p>
          <a:p>
            <a:endParaRPr lang="es-E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04CF-10EE-4DFF-966E-D080D6CEB91E}" type="slidenum">
              <a:rPr lang="es-ES">
                <a:solidFill>
                  <a:srgbClr val="000000"/>
                </a:solidFill>
              </a:rPr>
              <a:pPr/>
              <a:t>22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Cuestiones de nomenclatura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Es una buena costumbre adoptar unas bases a la hora de codificar con objetos.</a:t>
            </a:r>
          </a:p>
          <a:p>
            <a:pPr>
              <a:lnSpc>
                <a:spcPct val="9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Por ejemplo:</a:t>
            </a:r>
          </a:p>
          <a:p>
            <a:pPr lvl="1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Los nombres de las clases pueden empezar con mayúsculas.</a:t>
            </a:r>
          </a:p>
          <a:p>
            <a:pPr lvl="2">
              <a:lnSpc>
                <a:spcPct val="90000"/>
              </a:lnSpc>
            </a:pPr>
            <a:r>
              <a:rPr lang="es-ES" sz="1800">
                <a:solidFill>
                  <a:schemeClr val="accent2"/>
                </a:solidFill>
              </a:rPr>
              <a:t>Coche, Empleado, Persona.</a:t>
            </a:r>
          </a:p>
          <a:p>
            <a:pPr lvl="2">
              <a:lnSpc>
                <a:spcPct val="90000"/>
              </a:lnSpc>
            </a:pPr>
            <a:endParaRPr lang="es-ES" sz="18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Las propiedades y los métodos: </a:t>
            </a:r>
          </a:p>
          <a:p>
            <a:pPr lvl="2">
              <a:lnSpc>
                <a:spcPct val="90000"/>
              </a:lnSpc>
            </a:pPr>
            <a:r>
              <a:rPr lang="es-ES" sz="1800">
                <a:solidFill>
                  <a:schemeClr val="accent2"/>
                </a:solidFill>
              </a:rPr>
              <a:t>1ª letra con minúscula, </a:t>
            </a:r>
          </a:p>
          <a:p>
            <a:pPr lvl="3">
              <a:lnSpc>
                <a:spcPct val="90000"/>
              </a:lnSpc>
            </a:pPr>
            <a:r>
              <a:rPr lang="es-ES" sz="1600">
                <a:solidFill>
                  <a:schemeClr val="accent2"/>
                </a:solidFill>
              </a:rPr>
              <a:t>Propiedades:</a:t>
            </a:r>
          </a:p>
          <a:p>
            <a:pPr lvl="4">
              <a:lnSpc>
                <a:spcPct val="90000"/>
              </a:lnSpc>
            </a:pPr>
            <a:r>
              <a:rPr lang="es-ES" sz="1600">
                <a:solidFill>
                  <a:schemeClr val="accent2"/>
                </a:solidFill>
              </a:rPr>
              <a:t>color, sueldo, etc.</a:t>
            </a:r>
          </a:p>
          <a:p>
            <a:pPr lvl="3">
              <a:lnSpc>
                <a:spcPct val="90000"/>
              </a:lnSpc>
            </a:pPr>
            <a:r>
              <a:rPr lang="es-ES" sz="1600">
                <a:solidFill>
                  <a:schemeClr val="accent2"/>
                </a:solidFill>
              </a:rPr>
              <a:t>Métodos:</a:t>
            </a:r>
          </a:p>
          <a:p>
            <a:pPr lvl="4">
              <a:lnSpc>
                <a:spcPct val="90000"/>
              </a:lnSpc>
            </a:pPr>
            <a:r>
              <a:rPr lang="es-ES" sz="1600">
                <a:solidFill>
                  <a:schemeClr val="accent2"/>
                </a:solidFill>
              </a:rPr>
              <a:t>arrancar(), subirSueldo();</a:t>
            </a:r>
          </a:p>
          <a:p>
            <a:pPr lvl="3">
              <a:lnSpc>
                <a:spcPct val="90000"/>
              </a:lnSpc>
            </a:pPr>
            <a:endParaRPr lang="es-E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BDD-8E90-4D6A-A595-9F8A759509C7}" type="slidenum">
              <a:rPr lang="es-ES">
                <a:solidFill>
                  <a:srgbClr val="000000"/>
                </a:solidFill>
              </a:rPr>
              <a:pPr/>
              <a:t>23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Cuestiones de diseño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A la hora de diseñar la aplicación podemos realizar un diseño buscando las entidades del sistema: Empleado, Persona.</a:t>
            </a:r>
          </a:p>
          <a:p>
            <a:pPr>
              <a:lnSpc>
                <a:spcPct val="9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O se pueden asociar clases a distintos dispositivos o soportes: Base de datos, video, etc.</a:t>
            </a:r>
          </a:p>
          <a:p>
            <a:pPr>
              <a:lnSpc>
                <a:spcPct val="9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Cuando los diseños se complican es interesante aplicar </a:t>
            </a:r>
            <a:r>
              <a:rPr lang="es-ES" sz="2800" b="1" dirty="0">
                <a:solidFill>
                  <a:schemeClr val="accent2"/>
                </a:solidFill>
              </a:rPr>
              <a:t>Patrones de Diseño</a:t>
            </a:r>
            <a:r>
              <a:rPr lang="es-ES" sz="2800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5223-1BA3-44D4-A3BA-7858282BB8FD}" type="slidenum">
              <a:rPr lang="es-ES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Conceptos y Características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s-ES" u="sng">
                <a:solidFill>
                  <a:schemeClr val="accent2"/>
                </a:solidFill>
              </a:rPr>
              <a:t>CONCEPTOS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Clase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Objeto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Instancia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Método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Propiedad / Atributo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Colección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s-ES" u="sng">
                <a:solidFill>
                  <a:schemeClr val="accent2"/>
                </a:solidFill>
              </a:rPr>
              <a:t>CARACTERÍSTICAS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Herencia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Polimorfismo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Abstracción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Encapsulación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Reutilización</a:t>
            </a:r>
          </a:p>
          <a:p>
            <a:pPr>
              <a:lnSpc>
                <a:spcPct val="120000"/>
              </a:lnSpc>
            </a:pPr>
            <a:r>
              <a:rPr lang="es-ES">
                <a:solidFill>
                  <a:schemeClr val="accent2"/>
                </a:solidFill>
              </a:rPr>
              <a:t>Modularización</a:t>
            </a:r>
          </a:p>
          <a:p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A109-DCD0-4C18-BE81-0578FF458030}" type="slidenum">
              <a:rPr lang="es-ES">
                <a:solidFill>
                  <a:srgbClr val="000000"/>
                </a:solidFill>
              </a:rPr>
              <a:pPr/>
              <a:t>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O.O.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Cambia la forma de pensar: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En comparación a la programación estructurada lo podríamos comparar como una estructura que tiene asociada una funcionalidad (TADs) pero con posibilidades mas amplias.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Tipos primitivos </a:t>
            </a:r>
            <a:r>
              <a:rPr lang="es-ES" sz="2400">
                <a:solidFill>
                  <a:schemeClr val="accent2"/>
                </a:solidFill>
                <a:sym typeface="Wingdings" pitchFamily="2" charset="2"/>
              </a:rPr>
              <a:t> TADs  Objetos</a:t>
            </a: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Perdemos un parámetro:</a:t>
            </a:r>
          </a:p>
          <a:p>
            <a:pPr lvl="1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Estructurada: </a:t>
            </a:r>
            <a:r>
              <a:rPr lang="es-ES" sz="2000" b="1">
                <a:solidFill>
                  <a:schemeClr val="accent2"/>
                </a:solidFill>
              </a:rPr>
              <a:t>complejo=sumar(complejo1, complejo2);</a:t>
            </a:r>
          </a:p>
          <a:p>
            <a:pPr lvl="1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POO: </a:t>
            </a:r>
            <a:r>
              <a:rPr lang="es-ES" sz="2000" b="1">
                <a:solidFill>
                  <a:schemeClr val="accent2"/>
                </a:solidFill>
              </a:rPr>
              <a:t>complejo = complejo1.sumar(complejo2);</a:t>
            </a:r>
          </a:p>
          <a:p>
            <a:pPr lvl="1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Diremos que un objeto recibe el mensaje de súmate con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D380-48FC-46BA-B1AD-FB9D624A4CF5}" type="slidenum">
              <a:rPr lang="es-ES">
                <a:solidFill>
                  <a:srgbClr val="000000"/>
                </a:solidFill>
              </a:rPr>
              <a:pPr/>
              <a:t>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la P.O.O.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Supongamos una fábrica de coches. En esta se define todas las características y funcionamiento de los coches que se va a construir </a:t>
            </a:r>
            <a:r>
              <a:rPr lang="es-ES" sz="20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s-ES" sz="2000" b="1">
                <a:solidFill>
                  <a:schemeClr val="accent2"/>
                </a:solidFill>
                <a:sym typeface="Wingdings" pitchFamily="2" charset="2"/>
              </a:rPr>
              <a:t>Clase</a:t>
            </a:r>
            <a:r>
              <a:rPr lang="es-ES" sz="2000">
                <a:solidFill>
                  <a:schemeClr val="accent2"/>
                </a:solidFill>
                <a:sym typeface="Wingdings" pitchFamily="2" charset="2"/>
              </a:rPr>
              <a:t>.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  <a:sym typeface="Wingdings" pitchFamily="2" charset="2"/>
              </a:rPr>
              <a:t>Cada Coche (</a:t>
            </a:r>
            <a:r>
              <a:rPr lang="es-ES" sz="2000" b="1">
                <a:solidFill>
                  <a:schemeClr val="accent2"/>
                </a:solidFill>
                <a:sym typeface="Wingdings" pitchFamily="2" charset="2"/>
              </a:rPr>
              <a:t>Objeto</a:t>
            </a:r>
            <a:r>
              <a:rPr lang="es-ES" sz="2000">
                <a:solidFill>
                  <a:schemeClr val="accent2"/>
                </a:solidFill>
                <a:sym typeface="Wingdings" pitchFamily="2" charset="2"/>
              </a:rPr>
              <a:t>) se creará con la definición de la clase  se instanciará con una serie de valores. Tendrá una serie de propiedades.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  <a:sym typeface="Wingdings" pitchFamily="2" charset="2"/>
              </a:rPr>
              <a:t>Propiedades del Coche  </a:t>
            </a:r>
            <a:r>
              <a:rPr lang="es-ES" sz="2000" b="1">
                <a:solidFill>
                  <a:schemeClr val="accent2"/>
                </a:solidFill>
                <a:sym typeface="Wingdings" pitchFamily="2" charset="2"/>
              </a:rPr>
              <a:t>Atributos</a:t>
            </a:r>
            <a:r>
              <a:rPr lang="es-ES" sz="2000">
                <a:solidFill>
                  <a:schemeClr val="accent2"/>
                </a:solidFill>
                <a:sym typeface="Wingdings" pitchFamily="2" charset="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  <a:sym typeface="Wingdings" pitchFamily="2" charset="2"/>
              </a:rPr>
              <a:t>Color, número de puertas, potencia.</a:t>
            </a: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  <a:sym typeface="Wingdings" pitchFamily="2" charset="2"/>
              </a:rPr>
              <a:t>Las ruedas: Son todas iguales, que tendrán una presión, modelo, marca. Se pueden agrupar en una </a:t>
            </a:r>
            <a:r>
              <a:rPr lang="es-ES" sz="1800" b="1">
                <a:solidFill>
                  <a:schemeClr val="accent2"/>
                </a:solidFill>
                <a:sym typeface="Wingdings" pitchFamily="2" charset="2"/>
              </a:rPr>
              <a:t>Colección</a:t>
            </a:r>
            <a:r>
              <a:rPr lang="es-ES" sz="1800">
                <a:solidFill>
                  <a:schemeClr val="accent2"/>
                </a:solidFill>
                <a:sym typeface="Wingdings" pitchFamily="2" charset="2"/>
              </a:rPr>
              <a:t>. Colección de Objetos Rueda.</a:t>
            </a:r>
          </a:p>
          <a:p>
            <a:pPr lvl="1">
              <a:lnSpc>
                <a:spcPct val="80000"/>
              </a:lnSpc>
            </a:pPr>
            <a:endParaRPr lang="es-ES" sz="180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  <a:sym typeface="Wingdings" pitchFamily="2" charset="2"/>
              </a:rPr>
              <a:t>Y una serie de servicios / comportamiento  </a:t>
            </a:r>
            <a:r>
              <a:rPr lang="es-ES" sz="2000" b="1">
                <a:solidFill>
                  <a:schemeClr val="accent2"/>
                </a:solidFill>
                <a:sym typeface="Wingdings" pitchFamily="2" charset="2"/>
              </a:rPr>
              <a:t>Métodos</a:t>
            </a: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  <a:sym typeface="Wingdings" pitchFamily="2" charset="2"/>
              </a:rPr>
              <a:t>frenar(), arrancar(), parar(), acelerar()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CD8C-C72B-443B-ABAB-43313AA37DEE}" type="slidenum">
              <a:rPr lang="es-ES">
                <a:solidFill>
                  <a:srgbClr val="000000"/>
                </a:solidFill>
              </a:rPr>
              <a:pPr/>
              <a:t>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Definiciones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Clase</a:t>
            </a:r>
            <a:r>
              <a:rPr lang="es-ES" sz="1600">
                <a:solidFill>
                  <a:schemeClr val="accent2"/>
                </a:solidFill>
              </a:rPr>
              <a:t>: Plantilla que define las características de un objeto. </a:t>
            </a:r>
          </a:p>
          <a:p>
            <a:pPr lvl="1">
              <a:lnSpc>
                <a:spcPct val="80000"/>
              </a:lnSpc>
            </a:pPr>
            <a:r>
              <a:rPr lang="es-ES" sz="1400">
                <a:solidFill>
                  <a:schemeClr val="accent2"/>
                </a:solidFill>
              </a:rPr>
              <a:t>De que se componen los objetos de una determinada clase y que hacen.</a:t>
            </a:r>
          </a:p>
          <a:p>
            <a:pPr>
              <a:lnSpc>
                <a:spcPct val="80000"/>
              </a:lnSpc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Objeto</a:t>
            </a:r>
            <a:r>
              <a:rPr lang="es-ES" sz="1600">
                <a:solidFill>
                  <a:schemeClr val="accent2"/>
                </a:solidFill>
              </a:rPr>
              <a:t>: Es un elemento que pertenece a una clase que tiene una serie de propiedades y un comportamiento propio. </a:t>
            </a:r>
          </a:p>
          <a:p>
            <a:pPr lvl="1">
              <a:lnSpc>
                <a:spcPct val="80000"/>
              </a:lnSpc>
            </a:pPr>
            <a:r>
              <a:rPr lang="es-ES" sz="1400">
                <a:solidFill>
                  <a:schemeClr val="accent2"/>
                </a:solidFill>
              </a:rPr>
              <a:t>Las propiedades ya tienen valores asignados.</a:t>
            </a:r>
          </a:p>
          <a:p>
            <a:pPr>
              <a:lnSpc>
                <a:spcPct val="80000"/>
              </a:lnSpc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Instancia</a:t>
            </a:r>
            <a:r>
              <a:rPr lang="es-ES" sz="1600">
                <a:solidFill>
                  <a:schemeClr val="accent2"/>
                </a:solidFill>
              </a:rPr>
              <a:t>: Representa la creación de un objeto a partir de una clase. Objeto = Instancia.</a:t>
            </a:r>
          </a:p>
          <a:p>
            <a:pPr>
              <a:lnSpc>
                <a:spcPct val="80000"/>
              </a:lnSpc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Propiedad</a:t>
            </a:r>
            <a:r>
              <a:rPr lang="es-ES" sz="1600">
                <a:solidFill>
                  <a:schemeClr val="accent2"/>
                </a:solidFill>
              </a:rPr>
              <a:t>: Es una característica de un objeto. </a:t>
            </a:r>
          </a:p>
          <a:p>
            <a:pPr lvl="1">
              <a:lnSpc>
                <a:spcPct val="80000"/>
              </a:lnSpc>
            </a:pPr>
            <a:r>
              <a:rPr lang="es-ES" sz="1400">
                <a:solidFill>
                  <a:schemeClr val="accent2"/>
                </a:solidFill>
              </a:rPr>
              <a:t>¿De que color es el coche?</a:t>
            </a:r>
          </a:p>
          <a:p>
            <a:pPr lvl="1">
              <a:lnSpc>
                <a:spcPct val="80000"/>
              </a:lnSpc>
            </a:pPr>
            <a:r>
              <a:rPr lang="es-ES" sz="1400">
                <a:solidFill>
                  <a:schemeClr val="accent2"/>
                </a:solidFill>
              </a:rPr>
              <a:t>¿Cual es el suelo del empleado?</a:t>
            </a:r>
          </a:p>
          <a:p>
            <a:pPr lvl="1">
              <a:lnSpc>
                <a:spcPct val="80000"/>
              </a:lnSpc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Método</a:t>
            </a:r>
            <a:r>
              <a:rPr lang="es-ES" sz="1600">
                <a:solidFill>
                  <a:schemeClr val="accent2"/>
                </a:solidFill>
              </a:rPr>
              <a:t>: Es un servicio o comportamiento que nos ofrece un objeto. </a:t>
            </a:r>
          </a:p>
          <a:p>
            <a:pPr lvl="1">
              <a:lnSpc>
                <a:spcPct val="80000"/>
              </a:lnSpc>
            </a:pPr>
            <a:r>
              <a:rPr lang="es-ES" sz="1400">
                <a:solidFill>
                  <a:schemeClr val="accent2"/>
                </a:solidFill>
              </a:rPr>
              <a:t>Algo que podemos hacer con el objeto. </a:t>
            </a:r>
          </a:p>
          <a:p>
            <a:pPr lvl="1">
              <a:lnSpc>
                <a:spcPct val="80000"/>
              </a:lnSpc>
            </a:pPr>
            <a:r>
              <a:rPr lang="es-ES" sz="1400">
                <a:solidFill>
                  <a:schemeClr val="accent2"/>
                </a:solidFill>
              </a:rPr>
              <a:t>Es una acción. coche.arrancar();</a:t>
            </a:r>
          </a:p>
          <a:p>
            <a:pPr>
              <a:lnSpc>
                <a:spcPct val="80000"/>
              </a:lnSpc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600" b="1">
                <a:solidFill>
                  <a:schemeClr val="accent2"/>
                </a:solidFill>
              </a:rPr>
              <a:t>Colección</a:t>
            </a:r>
            <a:r>
              <a:rPr lang="es-ES" sz="1600">
                <a:solidFill>
                  <a:schemeClr val="accent2"/>
                </a:solidFill>
              </a:rPr>
              <a:t>: Un conjunto de objetos que en nuestro caso pertenecerán a la misma clase. </a:t>
            </a:r>
          </a:p>
          <a:p>
            <a:pPr lvl="1">
              <a:lnSpc>
                <a:spcPct val="80000"/>
              </a:lnSpc>
            </a:pPr>
            <a:r>
              <a:rPr lang="es-ES" sz="1400">
                <a:solidFill>
                  <a:schemeClr val="accent2"/>
                </a:solidFill>
              </a:rPr>
              <a:t>Clases contenedoras, quiero mantener todos los empleados de mi empresa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52EC-CCE6-4308-8FB2-2ED3E4BE2019}" type="slidenum">
              <a:rPr lang="es-ES">
                <a:solidFill>
                  <a:srgbClr val="000000"/>
                </a:solidFill>
              </a:rPr>
              <a:pPr/>
              <a:t>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Relaciones entre objetos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Cada objeto asume una responsabilidad.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Se deben de tratar como entes independientes.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Se crean distintas relaciones entre los objetos:</a:t>
            </a:r>
          </a:p>
          <a:p>
            <a:pPr lvl="1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Un objeto puede estar formado por otros mas sencillos. </a:t>
            </a:r>
            <a:r>
              <a:rPr lang="es-ES" sz="2000" b="1">
                <a:solidFill>
                  <a:schemeClr val="accent2"/>
                </a:solidFill>
              </a:rPr>
              <a:t>Relación de Composición.</a:t>
            </a:r>
          </a:p>
          <a:p>
            <a:pPr lvl="1">
              <a:lnSpc>
                <a:spcPct val="80000"/>
              </a:lnSpc>
            </a:pPr>
            <a:endParaRPr lang="es-ES" sz="2000" b="1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b="1">
                <a:solidFill>
                  <a:schemeClr val="accent2"/>
                </a:solidFill>
              </a:rPr>
              <a:t>Relación de Asociación</a:t>
            </a:r>
            <a:r>
              <a:rPr lang="es-ES" sz="2000">
                <a:solidFill>
                  <a:schemeClr val="accent2"/>
                </a:solidFill>
              </a:rPr>
              <a:t>. Dos objetos interactúan para llevar a cabo una determinada función.</a:t>
            </a:r>
          </a:p>
          <a:p>
            <a:pPr lvl="1"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b="1">
                <a:solidFill>
                  <a:schemeClr val="accent2"/>
                </a:solidFill>
              </a:rPr>
              <a:t>Relación de Herencia</a:t>
            </a:r>
            <a:r>
              <a:rPr lang="es-ES" sz="2000">
                <a:solidFill>
                  <a:schemeClr val="accent2"/>
                </a:solidFill>
              </a:rPr>
              <a:t>: A partir de una clase podemos especializarla. Partimos de algo genérico lo vamos completando.</a:t>
            </a:r>
          </a:p>
          <a:p>
            <a:pPr lvl="1"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A7F-2259-47BB-9F36-E4EFFA7EB084}" type="slidenum">
              <a:rPr lang="es-ES">
                <a:solidFill>
                  <a:srgbClr val="000000"/>
                </a:solidFill>
              </a:rPr>
              <a:pPr/>
              <a:t>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Relación por Composición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En el caso del Coche.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Podemos decir  que un coche se compone de:</a:t>
            </a: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Radio.</a:t>
            </a: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Motor.</a:t>
            </a: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Etc.</a:t>
            </a:r>
          </a:p>
          <a:p>
            <a:pPr lvl="2">
              <a:lnSpc>
                <a:spcPct val="9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Cada parte integrante se puede ver como un objeto en sí.</a:t>
            </a: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Que tendrá un determinado estado representado por propiedades / atributos.</a:t>
            </a: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Y una determinada funcionalidad.</a:t>
            </a:r>
          </a:p>
          <a:p>
            <a:pPr lvl="2">
              <a:lnSpc>
                <a:spcPct val="9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miCoche.radio.on();</a:t>
            </a:r>
          </a:p>
          <a:p>
            <a:pPr lvl="2">
              <a:lnSpc>
                <a:spcPct val="90000"/>
              </a:lnSpc>
            </a:pPr>
            <a:r>
              <a:rPr lang="es-ES" sz="2000">
                <a:solidFill>
                  <a:schemeClr val="accent2"/>
                </a:solidFill>
              </a:rPr>
              <a:t>miCoche.motor.potencia = 2000;</a:t>
            </a:r>
          </a:p>
          <a:p>
            <a:pPr lvl="2">
              <a:lnSpc>
                <a:spcPct val="90000"/>
              </a:lnSpc>
            </a:pPr>
            <a:endParaRPr lang="es-E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AD45-4C31-4CEA-872E-11B36D7CBEB6}" type="slidenum">
              <a:rPr lang="es-ES">
                <a:solidFill>
                  <a:srgbClr val="000000"/>
                </a:solidFill>
              </a:rPr>
              <a:pPr/>
              <a:t>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Relación por Asociación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En el caso del Coche, si necesitamos repostar podemos ver el Surtidor como otro objeto.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En un instante en el tiempo se asocian.</a:t>
            </a: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miCoche.repostar(unSurtidor)</a:t>
            </a:r>
          </a:p>
          <a:p>
            <a:pPr>
              <a:lnSpc>
                <a:spcPct val="80000"/>
              </a:lnSpc>
            </a:pPr>
            <a:endParaRPr lang="es-E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Clase Surtidor:</a:t>
            </a: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Propiedades:</a:t>
            </a:r>
          </a:p>
          <a:p>
            <a:pPr lvl="2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Tipo_de_combustible,</a:t>
            </a:r>
          </a:p>
          <a:p>
            <a:pPr lvl="2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Capacidad</a:t>
            </a:r>
          </a:p>
          <a:p>
            <a:pPr lvl="2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Capacidad_max</a:t>
            </a:r>
          </a:p>
          <a:p>
            <a:pPr lvl="2">
              <a:lnSpc>
                <a:spcPct val="80000"/>
              </a:lnSpc>
            </a:pPr>
            <a:endParaRPr lang="es-ES" sz="16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>
                <a:solidFill>
                  <a:schemeClr val="accent2"/>
                </a:solidFill>
              </a:rPr>
              <a:t>Métodos:</a:t>
            </a:r>
          </a:p>
          <a:p>
            <a:pPr lvl="2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Surtir();</a:t>
            </a:r>
          </a:p>
          <a:p>
            <a:pPr lvl="2">
              <a:lnSpc>
                <a:spcPct val="80000"/>
              </a:lnSpc>
            </a:pPr>
            <a:r>
              <a:rPr lang="es-ES" sz="1600">
                <a:solidFill>
                  <a:schemeClr val="accent2"/>
                </a:solidFill>
              </a:rPr>
              <a:t>hayCombustible()</a:t>
            </a:r>
          </a:p>
          <a:p>
            <a:pPr lvl="1">
              <a:lnSpc>
                <a:spcPct val="80000"/>
              </a:lnSpc>
            </a:pPr>
            <a:endParaRPr lang="es-ES" sz="1800">
              <a:solidFill>
                <a:schemeClr val="accent2"/>
              </a:solidFill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410200" y="2895600"/>
            <a:ext cx="2362200" cy="3454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000000"/>
                </a:solidFill>
              </a:rPr>
              <a:t>Tenemos una clase Persona y queremos grabar sus datos en un fichero.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s-E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2000">
                <a:solidFill>
                  <a:srgbClr val="000000"/>
                </a:solidFill>
              </a:rPr>
              <a:t>La clase Persona puede interactuar con un stream para grabar.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1489</Words>
  <Application>Microsoft Office PowerPoint</Application>
  <PresentationFormat>Presentación en pantalla (4:3)</PresentationFormat>
  <Paragraphs>273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Tema de Office</vt:lpstr>
      <vt:lpstr>Diseño predeterminado</vt:lpstr>
      <vt:lpstr>Introducción a la P.O.O.</vt:lpstr>
      <vt:lpstr>La programación orientada a objetos</vt:lpstr>
      <vt:lpstr>Conceptos y Características</vt:lpstr>
      <vt:lpstr>Diseño O.O.</vt:lpstr>
      <vt:lpstr>Ejemplo de la P.O.O.</vt:lpstr>
      <vt:lpstr>Definiciones</vt:lpstr>
      <vt:lpstr>Relaciones entre objetos</vt:lpstr>
      <vt:lpstr>Relación por Composición</vt:lpstr>
      <vt:lpstr>Relación por Asociación</vt:lpstr>
      <vt:lpstr>Relación por Herencia</vt:lpstr>
      <vt:lpstr>Herencia Simple</vt:lpstr>
      <vt:lpstr>Herencia Simple</vt:lpstr>
      <vt:lpstr>Herencia Múltiple</vt:lpstr>
      <vt:lpstr>Herencia Múltiple</vt:lpstr>
      <vt:lpstr>Encapsulación</vt:lpstr>
      <vt:lpstr>Modularización</vt:lpstr>
      <vt:lpstr>Polimorfismo</vt:lpstr>
      <vt:lpstr>Ejemplo</vt:lpstr>
      <vt:lpstr>Abstracción</vt:lpstr>
      <vt:lpstr>Al trabajar con Objetos</vt:lpstr>
      <vt:lpstr>Ventajas de la POO</vt:lpstr>
      <vt:lpstr>Cuestiones de nomenclatura</vt:lpstr>
      <vt:lpstr>Cuestiones de diseño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C++</dc:title>
  <dc:creator>INVES_Propietario</dc:creator>
  <cp:lastModifiedBy>Antonio Espín Herranz</cp:lastModifiedBy>
  <cp:revision>29</cp:revision>
  <dcterms:created xsi:type="dcterms:W3CDTF">2014-06-21T06:17:30Z</dcterms:created>
  <dcterms:modified xsi:type="dcterms:W3CDTF">2019-08-26T08:20:55Z</dcterms:modified>
</cp:coreProperties>
</file>