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0FB133-735E-49EA-826C-00CEA7C82BD7}" v="2" dt="2019-08-28T11:03:26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Espín Herranz" userId="6289c937e7e0e52b" providerId="LiveId" clId="{CA0FB133-735E-49EA-826C-00CEA7C82BD7}"/>
    <pc:docChg chg="addSld modSld">
      <pc:chgData name="Antonio Espín Herranz" userId="6289c937e7e0e52b" providerId="LiveId" clId="{CA0FB133-735E-49EA-826C-00CEA7C82BD7}" dt="2019-08-28T11:03:26.492" v="4"/>
      <pc:docMkLst>
        <pc:docMk/>
      </pc:docMkLst>
      <pc:sldChg chg="modSp">
        <pc:chgData name="Antonio Espín Herranz" userId="6289c937e7e0e52b" providerId="LiveId" clId="{CA0FB133-735E-49EA-826C-00CEA7C82BD7}" dt="2019-08-28T11:02:58.551" v="2" actId="255"/>
        <pc:sldMkLst>
          <pc:docMk/>
          <pc:sldMk cId="0" sldId="258"/>
        </pc:sldMkLst>
        <pc:spChg chg="mod">
          <ac:chgData name="Antonio Espín Herranz" userId="6289c937e7e0e52b" providerId="LiveId" clId="{CA0FB133-735E-49EA-826C-00CEA7C82BD7}" dt="2019-08-28T11:02:58.551" v="2" actId="255"/>
          <ac:spMkLst>
            <pc:docMk/>
            <pc:sldMk cId="0" sldId="258"/>
            <ac:spMk id="88" creationId="{00000000-0000-0000-0000-000000000000}"/>
          </ac:spMkLst>
        </pc:spChg>
      </pc:sldChg>
      <pc:sldChg chg="addSp delSp modSp add">
        <pc:chgData name="Antonio Espín Herranz" userId="6289c937e7e0e52b" providerId="LiveId" clId="{CA0FB133-735E-49EA-826C-00CEA7C82BD7}" dt="2019-08-28T11:03:26.492" v="4"/>
        <pc:sldMkLst>
          <pc:docMk/>
          <pc:sldMk cId="2138945278" sldId="260"/>
        </pc:sldMkLst>
        <pc:spChg chg="del">
          <ac:chgData name="Antonio Espín Herranz" userId="6289c937e7e0e52b" providerId="LiveId" clId="{CA0FB133-735E-49EA-826C-00CEA7C82BD7}" dt="2019-08-28T11:03:26.492" v="4"/>
          <ac:spMkLst>
            <pc:docMk/>
            <pc:sldMk cId="2138945278" sldId="260"/>
            <ac:spMk id="2" creationId="{6648439F-8B32-4C3C-9204-CB42F2F3C8B1}"/>
          </ac:spMkLst>
        </pc:spChg>
        <pc:spChg chg="del">
          <ac:chgData name="Antonio Espín Herranz" userId="6289c937e7e0e52b" providerId="LiveId" clId="{CA0FB133-735E-49EA-826C-00CEA7C82BD7}" dt="2019-08-28T11:03:26.492" v="4"/>
          <ac:spMkLst>
            <pc:docMk/>
            <pc:sldMk cId="2138945278" sldId="260"/>
            <ac:spMk id="3" creationId="{AAF51660-F963-4F91-9932-5F3A81B17568}"/>
          </ac:spMkLst>
        </pc:spChg>
        <pc:spChg chg="add mod">
          <ac:chgData name="Antonio Espín Herranz" userId="6289c937e7e0e52b" providerId="LiveId" clId="{CA0FB133-735E-49EA-826C-00CEA7C82BD7}" dt="2019-08-28T11:03:26.492" v="4"/>
          <ac:spMkLst>
            <pc:docMk/>
            <pc:sldMk cId="2138945278" sldId="260"/>
            <ac:spMk id="4" creationId="{7BC457B6-083B-4050-AB24-E55508FE693D}"/>
          </ac:spMkLst>
        </pc:spChg>
        <pc:spChg chg="add mod">
          <ac:chgData name="Antonio Espín Herranz" userId="6289c937e7e0e52b" providerId="LiveId" clId="{CA0FB133-735E-49EA-826C-00CEA7C82BD7}" dt="2019-08-28T11:03:26.492" v="4"/>
          <ac:spMkLst>
            <pc:docMk/>
            <pc:sldMk cId="2138945278" sldId="260"/>
            <ac:spMk id="5" creationId="{CF26FC06-2CC3-4B21-B16A-FD8C7F21CD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s-ES" sz="60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E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E3335CD-38C4-4A60-8505-010DF4C837CB}" type="datetime1">
              <a:rPr lang="es-ES" sz="1200" b="0" strike="noStrike" spc="-1">
                <a:solidFill>
                  <a:srgbClr val="8B8B8B"/>
                </a:solidFill>
                <a:latin typeface="Calibri"/>
              </a:rPr>
              <a:t>24/09/2019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F70CDD4-9E3E-4D0E-9429-074651E441B2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Haga clic para modificar los estilos de texto del patrón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Segundo nivel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Tercer nivel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Cuarto nivel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Quinto nivel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B800B32-0123-421D-83C4-6DEC1E3B0C5F}" type="datetime1">
              <a:rPr lang="es-ES" sz="1200" b="0" strike="noStrike" spc="-1">
                <a:solidFill>
                  <a:srgbClr val="8B8B8B"/>
                </a:solidFill>
                <a:latin typeface="Calibri"/>
              </a:rPr>
              <a:t>24/09/2019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1A1B1E5-665E-4E80-A241-5C0D7104C951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C%2B%2B14" TargetMode="External"/><Relationship Id="rId2" Type="http://schemas.openxmlformats.org/officeDocument/2006/relationships/hyperlink" Target="https://es.wikipedia.org/wiki/C%2B%2B11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es.wikipedia.org/wiki/C%2B%2B17" TargetMode="External"/><Relationship Id="rId4" Type="http://schemas.openxmlformats.org/officeDocument/2006/relationships/hyperlink" Target="https://github.com/tvaneerd/cpp17_in_TTs/blob/master/ALL_IN_ONE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s-ES" sz="6000" b="0" strike="noStrike" spc="-1">
                <a:solidFill>
                  <a:srgbClr val="000000"/>
                </a:solidFill>
                <a:latin typeface="Calibri Light"/>
              </a:rPr>
              <a:t>Versiones C++</a:t>
            </a:r>
            <a:endParaRPr lang="es-E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Antonio Espín Herranz</a:t>
            </a:r>
            <a:endParaRPr lang="es-E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libri Light"/>
              </a:rPr>
              <a:t>Versiones C++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Versión del 98 </a:t>
            </a:r>
            <a:r>
              <a:rPr lang="es-ES" sz="2800" spc="-1" dirty="0">
                <a:solidFill>
                  <a:srgbClr val="000000"/>
                </a:solidFill>
                <a:latin typeface="Wingdings"/>
              </a:rPr>
              <a:t>	</a:t>
            </a:r>
            <a:r>
              <a:rPr lang="es-ES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ANSI C++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Versión 11		Año 2011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Versión 14		Año 2014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Versión 17		Año 2017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Versión 20		Año 2020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El cambio de la versión del 98 a la del 2011 se hizo esperar, a partir de aquí las actualizaciones son cada 3 años.</a:t>
            </a:r>
          </a:p>
        </p:txBody>
      </p:sp>
      <p:sp>
        <p:nvSpPr>
          <p:cNvPr id="8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9BF19CD-211B-4621-9DF1-789C4FC0D63C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libri Light"/>
              </a:rPr>
              <a:t>Versión 17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4400" b="0" strike="noStrike" spc="-1" dirty="0">
                <a:solidFill>
                  <a:srgbClr val="000000"/>
                </a:solidFill>
                <a:latin typeface="Calibri"/>
              </a:rPr>
              <a:t>Objetivo del curso, trabajar con la versión 17 de C++.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4400" b="0" strike="noStrike" spc="-1" dirty="0">
                <a:solidFill>
                  <a:srgbClr val="000000"/>
                </a:solidFill>
                <a:latin typeface="Calibri"/>
              </a:rPr>
              <a:t>También se verán  características de las otras versiones anteriores 11 y 14 si no cambiaron en la versión 17.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51CE72A-2B74-4416-BF4E-47F3CC3938AC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libri Light"/>
              </a:rPr>
              <a:t>Enlaces Interesantes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C++ 11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s-ES" sz="24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https://es.wikipedia.org/wiki/C%2B%2B11</a:t>
            </a:r>
            <a:endParaRPr lang="es-E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C++ 14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s-ES" sz="24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https://es.wikipedia.org/wiki/C%2B%2B14</a:t>
            </a:r>
            <a:endParaRPr lang="es-ES" sz="2400" b="0" strike="noStrike" spc="-1">
              <a:solidFill>
                <a:srgbClr val="000000"/>
              </a:solidFill>
              <a:latin typeface="Calibri"/>
            </a:endParaRPr>
          </a:p>
          <a:p>
            <a:endParaRPr lang="es-E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C++ 17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s-ES" sz="2400" b="0" u="sng" strike="noStrike" spc="-1">
                <a:solidFill>
                  <a:srgbClr val="0563C1"/>
                </a:solidFill>
                <a:uFillTx/>
                <a:latin typeface="Calibri"/>
                <a:hlinkClick r:id="rId4"/>
              </a:rPr>
              <a:t>https://github.com/tvaneerd/cpp17_in_TTs/blob/master/ALL_IN_ONE.md</a:t>
            </a:r>
            <a:endParaRPr lang="es-ES" sz="2400" b="0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s-ES" sz="2400" b="0" u="sng" strike="noStrike" spc="-1">
                <a:solidFill>
                  <a:srgbClr val="0563C1"/>
                </a:solidFill>
                <a:uFillTx/>
                <a:latin typeface="Calibri"/>
                <a:hlinkClick r:id="rId5"/>
              </a:rPr>
              <a:t>https://es.wikipedia.org/wiki/C%2B%2B17</a:t>
            </a:r>
            <a:endParaRPr lang="es-E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C288C1F-B45F-4F83-8EBF-F1BDBDDFBC1E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72</Words>
  <Application>Microsoft Office PowerPoint</Application>
  <PresentationFormat>Panorámica</PresentationFormat>
  <Paragraphs>27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Versiones C++</dc:title>
  <dc:subject/>
  <dc:creator>Antonio Espín Herranz</dc:creator>
  <dc:description/>
  <cp:lastModifiedBy>CURSO C</cp:lastModifiedBy>
  <cp:revision>5</cp:revision>
  <dcterms:created xsi:type="dcterms:W3CDTF">2019-08-28T09:14:00Z</dcterms:created>
  <dcterms:modified xsi:type="dcterms:W3CDTF">2019-09-24T06:32:39Z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