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80" r:id="rId5"/>
    <p:sldId id="285" r:id="rId6"/>
    <p:sldId id="286" r:id="rId7"/>
    <p:sldId id="281" r:id="rId8"/>
    <p:sldId id="282" r:id="rId9"/>
    <p:sldId id="28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C4372-DE14-41EC-8FE2-259A48CB8269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BA094-9F41-4596-AF69-64C6FCAB8D00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45478-6B0E-4AC0-A400-466CD393D1CB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C505B-AE6A-4AF5-BCA7-29A73D95FF3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9F0-D540-4775-9A2A-1456078864A4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900E2-C168-4AFB-BFFA-90DDD33B2F1D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1C986-AFA7-49E4-A2E4-29481DEA9E0A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CF721-6B38-4B6C-9E53-C42AF41E2C9D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434EE-1A8D-4DB4-A485-05BA46B6E496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093D5-3615-4560-A558-E5210A53645C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D8351-AF39-43D5-99C4-4E546BA7ECE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F6C185-2A6D-4E3B-B13F-95E05277123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E6908B-4AC9-4638-A88C-B8655B0755EB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06/10/2017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47DD96-DCE6-44D5-B004-D1D5516A0DDA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Streams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CB2A-76BE-4CEF-AA90-5FE3E9729F07}" type="slidenum">
              <a:rPr lang="es-ES">
                <a:solidFill>
                  <a:srgbClr val="000000"/>
                </a:solidFill>
              </a:rPr>
              <a:pPr/>
              <a:t>10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s-ES"/>
              <a:t>Ejemplo para escribir fichero bin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#include &lt;fstream&gt;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int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int n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char *s = "¡Hola mundo!\n";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ofstream ofs; // flujo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// Abrir el fichero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ofs.open("mifichero-b.bin", ios::out|ios::binary);  // fichero binario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// Escribir en el fichero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ofs.write(s, strlen(s));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n = 9;        ofs.write((char *)&amp;n, sizeof(int));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n = 256;      ofs.write((char *)&amp;n, sizeof(int));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n = 17432583; ofs.write((char *)&amp;n, sizeof(int));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// Cerrar el fichero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ofs.close();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8F0-F05F-4523-BFDD-F333FBCC5DF9}" type="slidenum">
              <a:rPr lang="es-ES">
                <a:solidFill>
                  <a:srgbClr val="000000"/>
                </a:solidFill>
              </a:rPr>
              <a:pPr/>
              <a:t>11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streambuf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Esta clase es abstracta se derivan dos clases: filebuf y stringbuf.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Ambas proporcionan un buffer, una para ficheros y la otra para string.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Podemos utilizar la clase filebuf para abrir ficheros. Proporciona búferes para gestionar la E/S sobre ficheros.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5032-A3E3-4A9E-A489-73123CABBC13}" type="slidenum">
              <a:rPr lang="es-ES">
                <a:solidFill>
                  <a:srgbClr val="000000"/>
                </a:solidFill>
              </a:rPr>
              <a:pPr/>
              <a:t>12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filebuf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Tenemos que incluir el fichero de librería: #include &lt;fstream&gt;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Tenemos el método open para abrir un fichero.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filebuf  *open(char *nombreFich, ios::openmode modo);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Este método devuelve 0 si no se ha podido abrir el fichero.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El método is_open() nos devuelve true si el fichero está abierto.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2888-8026-4076-89C9-F1DF29A03CF0}" type="slidenum">
              <a:rPr lang="es-ES">
                <a:solidFill>
                  <a:srgbClr val="000000"/>
                </a:solidFill>
              </a:rPr>
              <a:pPr/>
              <a:t>13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Los modos de apertura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Está definidos mediante constantes. Para combinar mas de una constante utilizamos </a:t>
            </a:r>
            <a:r>
              <a:rPr lang="es-ES" b="1">
                <a:solidFill>
                  <a:schemeClr val="accent2"/>
                </a:solidFill>
              </a:rPr>
              <a:t>|</a:t>
            </a:r>
          </a:p>
          <a:p>
            <a:endParaRPr lang="es-ES" b="1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in, out, trunc, app, binary: </a:t>
            </a:r>
          </a:p>
          <a:p>
            <a:pPr lvl="1"/>
            <a:r>
              <a:rPr lang="es-ES">
                <a:solidFill>
                  <a:schemeClr val="accent2"/>
                </a:solidFill>
              </a:rPr>
              <a:t>La forma de utilizarlas: ios::out </a:t>
            </a:r>
            <a:r>
              <a:rPr lang="es-ES" b="1">
                <a:solidFill>
                  <a:schemeClr val="accent2"/>
                </a:solidFill>
              </a:rPr>
              <a:t>|</a:t>
            </a:r>
            <a:r>
              <a:rPr lang="es-ES">
                <a:solidFill>
                  <a:schemeClr val="accent2"/>
                </a:solidFill>
              </a:rPr>
              <a:t> ios::binary</a:t>
            </a:r>
          </a:p>
          <a:p>
            <a:pPr lvl="1"/>
            <a:endParaRPr lang="es-ES">
              <a:solidFill>
                <a:schemeClr val="accent2"/>
              </a:solidFill>
            </a:endParaRPr>
          </a:p>
          <a:p>
            <a:pPr lvl="1"/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CF28-486D-4B63-8476-A3E9918B55C8}" type="slidenum">
              <a:rPr lang="es-ES">
                <a:solidFill>
                  <a:srgbClr val="000000"/>
                </a:solidFill>
              </a:rPr>
              <a:pPr/>
              <a:t>14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Equivalencia de modos en C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Fichero de Texto: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out			w	escribir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out | app		a	añadir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out | trunc		w	escribir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in			r	leer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in | out			r+	leer y escribir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In | out | trunc		w+	escribir y leer</a:t>
            </a:r>
          </a:p>
          <a:p>
            <a:pPr>
              <a:lnSpc>
                <a:spcPct val="9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800">
                <a:solidFill>
                  <a:schemeClr val="accent2"/>
                </a:solidFill>
              </a:rPr>
              <a:t>Fichero Binario:</a:t>
            </a:r>
          </a:p>
          <a:p>
            <a:pPr lvl="1">
              <a:lnSpc>
                <a:spcPct val="90000"/>
              </a:lnSpc>
            </a:pPr>
            <a:r>
              <a:rPr lang="es-ES" sz="2400">
                <a:solidFill>
                  <a:schemeClr val="accent2"/>
                </a:solidFill>
              </a:rPr>
              <a:t>Serían los mismo flag pero añadiendo | binary.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AC03-A9B9-4E92-8535-0C5FAC1FD0BA}" type="slidenum">
              <a:rPr lang="es-ES">
                <a:solidFill>
                  <a:srgbClr val="000000"/>
                </a:solidFill>
              </a:rPr>
              <a:pPr/>
              <a:t>15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ostream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Proporciona la funcionalidad necesaria para acceder de forma secuencial o aleatoria de un fichero para escribir.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La clase ostream trabaja con filebuf.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#include &lt;ostream&gt;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Normalmente esta clase no se utiliza tenemos </a:t>
            </a:r>
            <a:r>
              <a:rPr lang="es-ES" sz="2800" b="1">
                <a:solidFill>
                  <a:schemeClr val="accent2"/>
                </a:solidFill>
              </a:rPr>
              <a:t>ofstream</a:t>
            </a:r>
            <a:r>
              <a:rPr lang="es-ES" sz="2800">
                <a:solidFill>
                  <a:schemeClr val="accent2"/>
                </a:solidFill>
              </a:rPr>
              <a:t> para ficheros y </a:t>
            </a:r>
            <a:r>
              <a:rPr lang="es-ES" sz="2800" b="1">
                <a:solidFill>
                  <a:schemeClr val="accent2"/>
                </a:solidFill>
              </a:rPr>
              <a:t>ostringstream</a:t>
            </a:r>
            <a:r>
              <a:rPr lang="es-ES" sz="2800">
                <a:solidFill>
                  <a:schemeClr val="accent2"/>
                </a:solidFill>
              </a:rPr>
              <a:t> para cadena de caracteres.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C983-FE8F-4A20-B3A3-5DD44572AF56}" type="slidenum">
              <a:rPr lang="es-ES">
                <a:solidFill>
                  <a:srgbClr val="000000"/>
                </a:solidFill>
              </a:rPr>
              <a:pPr/>
              <a:t>16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/>
              <a:t>Ejemplo de ostream / filebuf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#include &lt;ostream&gt;</a:t>
            </a:r>
          </a:p>
          <a:p>
            <a:pPr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#include &lt;fstream&gt;</a:t>
            </a:r>
          </a:p>
          <a:p>
            <a:pPr>
              <a:buFontTx/>
              <a:buNone/>
            </a:pPr>
            <a:endParaRPr lang="es-ES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filebuf buf;</a:t>
            </a:r>
          </a:p>
          <a:p>
            <a:pPr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buf.open(“fichero”, ios:out);</a:t>
            </a:r>
          </a:p>
          <a:p>
            <a:pPr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// Se liga el búfer con el flujo en el constructor:</a:t>
            </a:r>
          </a:p>
          <a:p>
            <a:pPr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ostream os(&amp;buf);</a:t>
            </a:r>
          </a:p>
          <a:p>
            <a:pPr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os &lt;&lt; “Datos a escribir” &lt;&lt; endl;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40BB-1472-4973-9EB8-A91CC6EE719B}" type="slidenum">
              <a:rPr lang="es-ES">
                <a:solidFill>
                  <a:srgbClr val="000000"/>
                </a:solidFill>
              </a:rPr>
              <a:pPr/>
              <a:t>17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istream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Proporciona la funcionalidad necesaria para acceder de forma secuencial o aleatoria de un fichero para leer.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La clase istream trabaja con filebuf.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#include &lt;istream&gt;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Normalmente vamos a trabajar con la clase </a:t>
            </a:r>
            <a:r>
              <a:rPr lang="es-ES" sz="2800" b="1">
                <a:solidFill>
                  <a:schemeClr val="accent2"/>
                </a:solidFill>
              </a:rPr>
              <a:t>ifstream</a:t>
            </a:r>
            <a:r>
              <a:rPr lang="es-ES" sz="2800">
                <a:solidFill>
                  <a:schemeClr val="accent2"/>
                </a:solidFill>
              </a:rPr>
              <a:t> para ficheros y </a:t>
            </a:r>
            <a:r>
              <a:rPr lang="es-ES" sz="2800" b="1">
                <a:solidFill>
                  <a:schemeClr val="accent2"/>
                </a:solidFill>
              </a:rPr>
              <a:t>istringstream</a:t>
            </a:r>
            <a:r>
              <a:rPr lang="es-ES" sz="2800">
                <a:solidFill>
                  <a:schemeClr val="accent2"/>
                </a:solidFill>
              </a:rPr>
              <a:t> para cadena de caracteres.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003C-5EB7-4BB2-9586-5C306949605F}" type="slidenum">
              <a:rPr lang="es-ES">
                <a:solidFill>
                  <a:srgbClr val="000000"/>
                </a:solidFill>
              </a:rPr>
              <a:pPr/>
              <a:t>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istream / filebuf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#include &lt;istream&gt;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#include &lt;fstream&gt;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filebuf buf;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buf.open(“fichero”, ios::in);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// Se liga el búfer con el flujo en el constructor: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istream is(&amp;buf);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string linea;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getline(is, linea);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cout &lt;&lt; “Datos leidos: “ &lt;&lt; linea &lt;&lt; endl;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0BAE-534E-48F1-BBF7-1317B1EA0484}" type="slidenum">
              <a:rPr lang="es-ES">
                <a:solidFill>
                  <a:srgbClr val="000000"/>
                </a:solidFill>
              </a:rPr>
              <a:pPr/>
              <a:t>19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 ofstream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Hereda de ostream, esta clase conecta de forma automática el flujo con el buffer (filebuf).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#include &lt;fstream&gt;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En el constructor le pasamos los parámetros: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ofstream(const char *, modo);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Devuelve 0 si no puede abrir el fichero.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close(): cierra el fichero.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is_open() : ¿Está abierto el fichero?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Por defecto, abre para escritura.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filebuf *rdbuf(): Devuelve un puntero al búfer asociado.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F910-477C-4169-86B3-9573CBEE7043}" type="slidenum">
              <a:rPr lang="es-ES">
                <a:solidFill>
                  <a:srgbClr val="000000"/>
                </a:solidFill>
              </a:rPr>
              <a:pPr/>
              <a:t>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Flujos de Entrada / Salida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3600" dirty="0">
                <a:solidFill>
                  <a:schemeClr val="accent2"/>
                </a:solidFill>
              </a:rPr>
              <a:t>C++ da un tratamiento a los ficheros como flujos de información (</a:t>
            </a:r>
            <a:r>
              <a:rPr lang="es-ES" sz="3600" b="1" dirty="0" err="1">
                <a:solidFill>
                  <a:schemeClr val="accent2"/>
                </a:solidFill>
              </a:rPr>
              <a:t>stream</a:t>
            </a:r>
            <a:r>
              <a:rPr lang="es-ES" sz="3600" dirty="0">
                <a:solidFill>
                  <a:schemeClr val="accent2"/>
                </a:solidFill>
              </a:rPr>
              <a:t>).</a:t>
            </a:r>
          </a:p>
          <a:p>
            <a:pPr>
              <a:lnSpc>
                <a:spcPct val="80000"/>
              </a:lnSpc>
            </a:pPr>
            <a:endParaRPr lang="es-ES" sz="36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3600" dirty="0">
                <a:solidFill>
                  <a:schemeClr val="accent2"/>
                </a:solidFill>
              </a:rPr>
              <a:t>Para C++ puede ser un flujo de bytes que vienen de un fichero o que vienen de un </a:t>
            </a:r>
            <a:r>
              <a:rPr lang="es-ES" sz="3600" dirty="0" err="1">
                <a:solidFill>
                  <a:schemeClr val="accent2"/>
                </a:solidFill>
              </a:rPr>
              <a:t>string</a:t>
            </a:r>
            <a:r>
              <a:rPr lang="es-ES" sz="3600" dirty="0">
                <a:solidFill>
                  <a:schemeClr val="accent2"/>
                </a:solidFill>
              </a:rPr>
              <a:t> o de un dispositivo.</a:t>
            </a:r>
          </a:p>
          <a:p>
            <a:pPr>
              <a:lnSpc>
                <a:spcPct val="80000"/>
              </a:lnSpc>
            </a:pPr>
            <a:endParaRPr lang="es-ES" sz="36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3600" dirty="0">
                <a:solidFill>
                  <a:schemeClr val="accent2"/>
                </a:solidFill>
              </a:rPr>
              <a:t>Dispone de distintas clases para ello.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1C77-7117-4C19-A919-CEB96C1B17F7}" type="slidenum">
              <a:rPr lang="es-ES">
                <a:solidFill>
                  <a:srgbClr val="000000"/>
                </a:solidFill>
              </a:rPr>
              <a:pPr/>
              <a:t>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 ifstream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Hereda de istream, esta clase conecta de forma automática el flujo con el buffer (filebuf).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#include &lt;fstream&gt;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En el constructor le pasamos los parámetros: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ifstream(const char *, modo);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Devuelve 0 si no puede abrir el fichero.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close(): cierra el fichero.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is_open() : ¿Está abierto el fichero?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Por defecto, abre para lectura.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filebuf *rdbuf(): Devuelve un puntero al búfer asociado.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DDD-59B8-4956-863E-1FD2287E7BF1}" type="slidenum">
              <a:rPr lang="es-ES">
                <a:solidFill>
                  <a:srgbClr val="000000"/>
                </a:solidFill>
              </a:rPr>
              <a:pPr/>
              <a:t>21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 fstream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Deriva de iostream especializada en manipular ficheros abiertos en modo lectura / escritura.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Se asocia automáticamente con el búfer como sucede con las dos clases anteriores.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#include &lt;fstream&gt;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El constructor es como antes, por defecto abre para in | out. Si el fichero existe no se destruye, y si no existe se producirá un error. 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También soporta los métodos de las dos anteriores.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6EF-21EA-4E3D-94F5-5DFA9177A0FB}" type="slidenum">
              <a:rPr lang="es-ES">
                <a:solidFill>
                  <a:srgbClr val="000000"/>
                </a:solidFill>
              </a:rPr>
              <a:pPr/>
              <a:t>22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20763"/>
          </a:xfrm>
        </p:spPr>
        <p:txBody>
          <a:bodyPr/>
          <a:lstStyle/>
          <a:p>
            <a:r>
              <a:rPr lang="es-ES"/>
              <a:t>Ejemplos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800" b="1">
                <a:solidFill>
                  <a:schemeClr val="accent2"/>
                </a:solidFill>
              </a:rPr>
              <a:t>// Abrir para escribir: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ofstream os(“texto.txt”)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if (!os)</a:t>
            </a:r>
          </a:p>
          <a:p>
            <a:pPr lvl="2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throw “No se puede abrir el fichero”;</a:t>
            </a:r>
          </a:p>
          <a:p>
            <a:pPr lvl="1"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b="1">
                <a:solidFill>
                  <a:schemeClr val="accent2"/>
                </a:solidFill>
              </a:rPr>
              <a:t>// Abrir para leer: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ifstream is(“texto.txt”)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if (!is)</a:t>
            </a:r>
          </a:p>
          <a:p>
            <a:pPr lvl="2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throw “No se puede abrir el fichero”;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b="1">
                <a:solidFill>
                  <a:schemeClr val="accent2"/>
                </a:solidFill>
              </a:rPr>
              <a:t>// Abrir para escribir y leer: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fstream fs(“texto.txt”);</a:t>
            </a:r>
          </a:p>
          <a:p>
            <a:pPr lvl="1"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if (!fs)</a:t>
            </a:r>
          </a:p>
          <a:p>
            <a:pPr lvl="2">
              <a:lnSpc>
                <a:spcPct val="80000"/>
              </a:lnSpc>
            </a:pPr>
            <a:r>
              <a:rPr lang="es-ES" sz="2000">
                <a:solidFill>
                  <a:schemeClr val="accent2"/>
                </a:solidFill>
              </a:rPr>
              <a:t>throw “No se puede abrir el fichero”;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84CE-C57A-407F-A435-B116A9859AB9}" type="slidenum">
              <a:rPr lang="es-ES">
                <a:solidFill>
                  <a:srgbClr val="000000"/>
                </a:solidFill>
              </a:rPr>
              <a:pPr/>
              <a:t>23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E/S Carácter a Carácter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Se utilizan los métodos put y get sobre flujos de salida y entrada respectivamente.</a:t>
            </a:r>
          </a:p>
          <a:p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Podemos chequear el estado del flujo mediante los métodos: good(), fail(), bad() y eof().</a:t>
            </a:r>
          </a:p>
          <a:p>
            <a:endParaRPr lang="es-ES">
              <a:solidFill>
                <a:schemeClr val="accent2"/>
              </a:solidFill>
            </a:endParaRPr>
          </a:p>
          <a:p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16A0-0089-4776-862C-724B17F51DD9}" type="slidenum">
              <a:rPr lang="es-ES">
                <a:solidFill>
                  <a:srgbClr val="000000"/>
                </a:solidFill>
              </a:rPr>
              <a:pPr/>
              <a:t>24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4038600" cy="5867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#include &lt;fstream&gt;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int main(){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fstream fuente, destino;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fuente.open("entrada.txt", ios::in);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if (!fuente){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</a:t>
            </a:r>
            <a:r>
              <a:rPr lang="es-ES" sz="1200">
                <a:solidFill>
                  <a:schemeClr val="accent2"/>
                </a:solidFill>
              </a:rPr>
              <a:t>cout &lt;&lt; "No se encontró el fichero .."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>
                <a:solidFill>
                  <a:schemeClr val="accent2"/>
                </a:solidFill>
              </a:rPr>
              <a:t>	exit(-1);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2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destino.open("salida.txt", ios::out);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if (!destino){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</a:t>
            </a:r>
            <a:r>
              <a:rPr lang="es-ES" sz="1200">
                <a:solidFill>
                  <a:schemeClr val="accent2"/>
                </a:solidFill>
              </a:rPr>
              <a:t>cout &lt;&lt; "Error al abrir el fichero destino ..."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>
                <a:solidFill>
                  <a:schemeClr val="accent2"/>
                </a:solidFill>
              </a:rPr>
              <a:t>	exit (-1);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762000"/>
            <a:ext cx="40386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char car;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while (fuente.get(car))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	destino.put(car);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// Chequeo para saber si se ha procesado el fichero de entrada entero: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if (!fuente.eof())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</a:t>
            </a:r>
            <a:r>
              <a:rPr lang="es-ES" sz="1200">
                <a:solidFill>
                  <a:schemeClr val="accent2"/>
                </a:solidFill>
              </a:rPr>
              <a:t>cout &lt;&lt; "Error al procesar la entrada" &lt;&lt; endl;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2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>
                <a:solidFill>
                  <a:schemeClr val="accent2"/>
                </a:solidFill>
              </a:rPr>
              <a:t>	cout &lt;&lt; "Se ha procesado el fichero: " &lt;&lt; endl;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2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fuente.close();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destino.close();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s-E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ECD-C0B3-470C-A94F-00B9F1087121}" type="slidenum">
              <a:rPr lang="es-ES">
                <a:solidFill>
                  <a:srgbClr val="000000"/>
                </a:solidFill>
              </a:rPr>
              <a:pPr/>
              <a:t>25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E/S Cadenas de caracteres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Los datos se pueden escribir o leer utilizando los métodos operator&lt;&lt; o getline, respectivamente.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Podemos leer cadenas: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string cadena;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800">
                <a:solidFill>
                  <a:schemeClr val="accent2"/>
                </a:solidFill>
              </a:rPr>
              <a:t>	getline(cin, cadena);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Para escribir: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fstream os(“fichero”, ios::out);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os &lt;&lt; cadena &lt;&lt; endl;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A769-6C98-4BF3-9BFF-0142A7B52ED9}" type="slidenum">
              <a:rPr lang="es-ES">
                <a:solidFill>
                  <a:srgbClr val="000000"/>
                </a:solidFill>
              </a:rPr>
              <a:pPr/>
              <a:t>26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E/S registros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Para trabajar con registros utilizaremos los métodos: read / write heredados de fstream.</a:t>
            </a:r>
          </a:p>
          <a:p>
            <a:r>
              <a:rPr lang="es-ES">
                <a:solidFill>
                  <a:schemeClr val="accent2"/>
                </a:solidFill>
              </a:rPr>
              <a:t>Registros conjunto de datos de longitud fija.</a:t>
            </a:r>
          </a:p>
          <a:p>
            <a:pPr lvl="1"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ofs.write(reinterpret_cast&lt;char *&gt;(&amp;persona), sizeof(persona));</a:t>
            </a:r>
          </a:p>
          <a:p>
            <a:pPr lvl="1">
              <a:buFontTx/>
              <a:buNone/>
            </a:pPr>
            <a:r>
              <a:rPr lang="es-ES">
                <a:solidFill>
                  <a:schemeClr val="accent2"/>
                </a:solidFill>
              </a:rPr>
              <a:t>ifs.read(reinterpret_cast&lt;char *&gt;(&amp;persona), sizeof(persona));</a:t>
            </a:r>
          </a:p>
          <a:p>
            <a:endParaRPr lang="es-ES">
              <a:solidFill>
                <a:schemeClr val="accent2"/>
              </a:solidFill>
            </a:endParaRPr>
          </a:p>
          <a:p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9D78-BE62-4636-A89A-F7140EF362E5}" type="slidenum">
              <a:rPr lang="es-ES">
                <a:solidFill>
                  <a:srgbClr val="000000"/>
                </a:solidFill>
              </a:rPr>
              <a:pPr/>
              <a:t>27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Ejemplo: escribir registros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2000">
                <a:solidFill>
                  <a:schemeClr val="accent2"/>
                </a:solidFill>
              </a:rPr>
              <a:t>struct t_tfno {   char nombre[30];   char direccion[40];   long telefono; }; </a:t>
            </a:r>
            <a:r>
              <a:rPr lang="es-ES" sz="2000">
                <a:solidFill>
                  <a:schemeClr val="accent2"/>
                </a:solidFill>
              </a:rPr>
              <a:t>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	t_tfno persona; // estructura de tipo t_tfno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int tam = sizeof(t_tfno);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// Abrir el fichero para escribir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ofstream ofs("lista.tfno");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// Leer los datos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cout &lt;&lt; "Nombre:    "; cin.getline(persona.nombre, 30);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cout &lt;&lt; "Dirección: "; cin.getline(persona.direccion, 40);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cout &lt;&lt; "Teléfono:  "; cin &gt;&gt; persona.telefono;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// Escribir el tamaño del registro y su contenido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ofs.write(reinterpret_cast&lt;char *&gt;(&amp;tam), sizeof(int));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ofs.write(reinterpret_cast&lt;char *&gt;(&amp;persona), sizeof(persona));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// Cerrar el fichero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>
                <a:solidFill>
                  <a:schemeClr val="accent2"/>
                </a:solidFill>
              </a:rPr>
              <a:t>    ofs.close();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AB7-E569-4BF0-949A-84747759912E}" type="slidenum">
              <a:rPr lang="es-ES">
                <a:solidFill>
                  <a:srgbClr val="000000"/>
                </a:solidFill>
              </a:rPr>
              <a:pPr/>
              <a:t>28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/>
              <a:t>Ejemplo: leer registros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 	</a:t>
            </a:r>
            <a:r>
              <a:rPr lang="es-ES" sz="2400">
                <a:solidFill>
                  <a:schemeClr val="accent2"/>
                </a:solidFill>
              </a:rPr>
              <a:t>t_tfno persona; // estructura de tipo t_tfno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int tam = sizeof(t_tfno);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// Abrir el fichero para leer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ifstream ifs("lista.tfno");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// Leer el tamaño del registro y su contenido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ifs.read(reinterpret_cast&lt;char *&gt;(&amp;tam), sizeof(int));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ifs.read(reinterpret_cast&lt;char *&gt;(&amp;persona), sizeof(persona));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// Mostrar los datos leídos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cout &lt;&lt; "Tamaño:    " &lt;&lt; tam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cout &lt;&lt; "Nombre:    " &lt;&lt; persona.nombre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cout &lt;&lt; "Dirección: " &lt;&lt; persona.direccion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cout &lt;&lt; "Teléfono:  " &lt;&lt; persona.telefono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// Cerrar el fichero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    ifs.close();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502AA-274A-49F9-96E7-30D25C49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435"/>
            <a:ext cx="8229600" cy="1143000"/>
          </a:xfrm>
        </p:spPr>
        <p:txBody>
          <a:bodyPr/>
          <a:lstStyle/>
          <a:p>
            <a:r>
              <a:rPr lang="es-ES" dirty="0"/>
              <a:t>Para procesar ficheros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6ACD9-DB5F-4343-9F2B-A74F0EFC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112568"/>
          </a:xfrm>
        </p:spPr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Permite acceso </a:t>
            </a:r>
            <a:r>
              <a:rPr lang="es-ES" sz="2800" b="1" dirty="0">
                <a:solidFill>
                  <a:schemeClr val="accent2"/>
                </a:solidFill>
              </a:rPr>
              <a:t>secuencial</a:t>
            </a:r>
            <a:r>
              <a:rPr lang="es-ES" sz="2800" dirty="0">
                <a:solidFill>
                  <a:schemeClr val="accent2"/>
                </a:solidFill>
              </a:rPr>
              <a:t> y </a:t>
            </a:r>
            <a:r>
              <a:rPr lang="es-ES" sz="2800" b="1" dirty="0">
                <a:solidFill>
                  <a:schemeClr val="accent2"/>
                </a:solidFill>
              </a:rPr>
              <a:t>directo</a:t>
            </a:r>
            <a:r>
              <a:rPr lang="es-ES" sz="2800" dirty="0">
                <a:solidFill>
                  <a:schemeClr val="accent2"/>
                </a:solidFill>
              </a:rPr>
              <a:t> a los ficheros.</a:t>
            </a:r>
          </a:p>
          <a:p>
            <a:pPr lvl="1"/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Implementado por nosotros podemos hacer un acceso </a:t>
            </a:r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indexado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.</a:t>
            </a:r>
          </a:p>
          <a:p>
            <a:pPr lvl="1"/>
            <a:endParaRPr lang="es-ES" dirty="0">
              <a:solidFill>
                <a:schemeClr val="accent2"/>
              </a:solidFill>
              <a:ea typeface="+mn-ea"/>
              <a:cs typeface="+mn-cs"/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Permite procesar ficheros de:</a:t>
            </a:r>
          </a:p>
          <a:p>
            <a:pPr lvl="1"/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Texto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y </a:t>
            </a:r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binarios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.</a:t>
            </a:r>
          </a:p>
          <a:p>
            <a:pPr lvl="1"/>
            <a:endParaRPr lang="es-ES" dirty="0">
              <a:solidFill>
                <a:schemeClr val="accent2"/>
              </a:solidFill>
              <a:ea typeface="+mn-ea"/>
              <a:cs typeface="+mn-cs"/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Permite leer/escribir  ficheros a nivel de: </a:t>
            </a:r>
          </a:p>
          <a:p>
            <a:pPr lvl="1"/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Carácter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, </a:t>
            </a:r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cadenas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de caracteres y </a:t>
            </a:r>
            <a:r>
              <a:rPr lang="es-ES" b="1" dirty="0">
                <a:solidFill>
                  <a:schemeClr val="accent2"/>
                </a:solidFill>
                <a:ea typeface="+mn-ea"/>
                <a:cs typeface="+mn-cs"/>
              </a:rPr>
              <a:t>registros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69560C-B8F0-4768-9701-D72D46CA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A094-9F41-4596-AF69-64C6FCAB8D00}" type="slidenum">
              <a:rPr lang="es-ES" smtClean="0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5F6E6-7DC2-40C7-96F5-B87BFF50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procesar un fichero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AE3B478-56D0-4DDF-B9FE-2493578C7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038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accent2"/>
                </a:solidFill>
              </a:rPr>
              <a:t>LECTURA DE UN FILE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Abrir un flujo desde un fichero.</a:t>
            </a:r>
          </a:p>
          <a:p>
            <a:pPr marL="0" indent="0"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Mientras haya información 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2"/>
                </a:solidFill>
              </a:rPr>
              <a:t>Leer información</a:t>
            </a:r>
          </a:p>
          <a:p>
            <a:pPr marL="457200" lvl="1" indent="0"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Cerrar el flujo</a:t>
            </a:r>
          </a:p>
          <a:p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49D9422-CA72-4F1F-AE86-036FEA75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536504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accent2"/>
                </a:solidFill>
              </a:rPr>
              <a:t>ESCRITURA DE UN FILE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Abrir un flujo hacia un fichero.</a:t>
            </a:r>
          </a:p>
          <a:p>
            <a:pPr marL="0" indent="0"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Mientras haya información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2"/>
                </a:solidFill>
              </a:rPr>
              <a:t>Escribir información</a:t>
            </a:r>
          </a:p>
          <a:p>
            <a:pPr marL="457200" lvl="1" indent="0"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Cerrar el flujo.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1631B-884A-49CB-9137-32E091A5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A094-9F41-4596-AF69-64C6FCAB8D00}" type="slidenum">
              <a:rPr lang="es-ES" smtClean="0">
                <a:solidFill>
                  <a:srgbClr val="000000"/>
                </a:solidFill>
              </a:rPr>
              <a:pPr/>
              <a:t>4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4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3041-DB82-4D2A-BB63-95E10DDF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procesar ficheros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16FC9-947F-4896-92A6-F701A68D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solidFill>
                  <a:schemeClr val="accent2"/>
                </a:solidFill>
              </a:rPr>
              <a:t>fstream</a:t>
            </a:r>
            <a:r>
              <a:rPr lang="es-ES" dirty="0"/>
              <a:t>.</a:t>
            </a:r>
          </a:p>
          <a:p>
            <a:pPr lvl="1"/>
            <a:r>
              <a:rPr lang="es-ES" sz="3200" dirty="0">
                <a:solidFill>
                  <a:schemeClr val="accent2"/>
                </a:solidFill>
                <a:ea typeface="+mn-ea"/>
                <a:cs typeface="+mn-cs"/>
              </a:rPr>
              <a:t>Para leer y escribir ficheros. Habrá que indicar el modo a la hora de escribir o leer un fichero.</a:t>
            </a:r>
          </a:p>
          <a:p>
            <a:r>
              <a:rPr lang="es-ES" b="1" dirty="0" err="1">
                <a:solidFill>
                  <a:schemeClr val="accent2"/>
                </a:solidFill>
              </a:rPr>
              <a:t>ifstream</a:t>
            </a:r>
            <a:r>
              <a:rPr lang="es-E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Para leer un fichero</a:t>
            </a:r>
          </a:p>
          <a:p>
            <a:r>
              <a:rPr lang="es-ES" b="1" dirty="0" err="1">
                <a:solidFill>
                  <a:schemeClr val="accent2"/>
                </a:solidFill>
              </a:rPr>
              <a:t>ofstream</a:t>
            </a:r>
            <a:endParaRPr lang="es-ES" b="1" dirty="0">
              <a:solidFill>
                <a:schemeClr val="accent2"/>
              </a:solidFill>
            </a:endParaRPr>
          </a:p>
          <a:p>
            <a:pPr lvl="1"/>
            <a:r>
              <a:rPr lang="es-ES" dirty="0">
                <a:solidFill>
                  <a:schemeClr val="accent2"/>
                </a:solidFill>
              </a:rPr>
              <a:t>Para escribir un fichero.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79795E-8E36-490B-B4A4-858E3F01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A094-9F41-4596-AF69-64C6FCAB8D00}" type="slidenum">
              <a:rPr lang="es-ES" smtClean="0">
                <a:solidFill>
                  <a:srgbClr val="000000"/>
                </a:solidFill>
              </a:rPr>
              <a:pPr/>
              <a:t>5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8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7A4AF-8F30-4492-8D24-803B6349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procesar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9668F-EBE0-4DC8-8922-D84004DB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Las clases </a:t>
            </a:r>
            <a:r>
              <a:rPr lang="es-ES" dirty="0" err="1">
                <a:solidFill>
                  <a:schemeClr val="accent2"/>
                </a:solidFill>
              </a:rPr>
              <a:t>istringstream</a:t>
            </a:r>
            <a:r>
              <a:rPr lang="es-ES" dirty="0">
                <a:solidFill>
                  <a:schemeClr val="accent2"/>
                </a:solidFill>
              </a:rPr>
              <a:t>, </a:t>
            </a:r>
            <a:r>
              <a:rPr lang="es-ES" dirty="0" err="1">
                <a:solidFill>
                  <a:schemeClr val="accent2"/>
                </a:solidFill>
              </a:rPr>
              <a:t>ostringstream</a:t>
            </a:r>
            <a:r>
              <a:rPr lang="es-ES" dirty="0">
                <a:solidFill>
                  <a:schemeClr val="accent2"/>
                </a:solidFill>
              </a:rPr>
              <a:t> y </a:t>
            </a:r>
            <a:r>
              <a:rPr lang="es-ES" dirty="0" err="1">
                <a:solidFill>
                  <a:schemeClr val="accent2"/>
                </a:solidFill>
              </a:rPr>
              <a:t>stringstream</a:t>
            </a:r>
            <a:r>
              <a:rPr lang="es-ES" dirty="0">
                <a:solidFill>
                  <a:schemeClr val="accent2"/>
                </a:solidFill>
              </a:rPr>
              <a:t> permiten definir flujos de entrada, salida y entrada / salida.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E54E6-370C-4CDA-99B1-7084DE09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A094-9F41-4596-AF69-64C6FCAB8D00}" type="slidenum">
              <a:rPr lang="es-ES" smtClean="0">
                <a:solidFill>
                  <a:srgbClr val="000000"/>
                </a:solidFill>
              </a:rPr>
              <a:pPr/>
              <a:t>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9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CE20D-EB89-4850-8DE3-06E95DDE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725"/>
            <a:ext cx="8229600" cy="1143000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EC8D7-BD4D-4834-8033-D810DAD2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Con la clase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istringstream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podemos dividir una cadena en tokens a partir de un carácter de separación: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Implementación de Split, se pueden pasar los tokens a un vector: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E58227-6C1C-455E-90EE-254BB085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A094-9F41-4596-AF69-64C6FCAB8D00}" type="slidenum">
              <a:rPr lang="es-ES" smtClean="0">
                <a:solidFill>
                  <a:srgbClr val="000000"/>
                </a:solidFill>
              </a:rPr>
              <a:pPr/>
              <a:t>7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1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DA71C-C986-4295-BA82-49EF494F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07705-D824-4933-845C-CA9D18CF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Separamos in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 por la coma: ‘,’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input = "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abc,def,ghi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";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istringstream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ss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(input);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token;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getline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ss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, token, ',')) </a:t>
            </a:r>
          </a:p>
          <a:p>
            <a:pPr marL="914400" lvl="2" indent="0">
              <a:buNone/>
            </a:pP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&lt;&lt; token &lt;&lt;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endl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328BFA-D716-44D6-949A-CA7C1B8E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A094-9F41-4596-AF69-64C6FCAB8D00}" type="slidenum">
              <a:rPr lang="es-ES" smtClean="0">
                <a:solidFill>
                  <a:srgbClr val="000000"/>
                </a:solidFill>
              </a:rPr>
              <a:pPr/>
              <a:t>8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9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ACB6-228C-47B8-B00D-2563D01407B3}" type="slidenum">
              <a:rPr lang="es-ES">
                <a:solidFill>
                  <a:srgbClr val="000000"/>
                </a:solidFill>
              </a:rPr>
              <a:pPr/>
              <a:t>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/>
              <a:t>Ejemplo para escribir fichero txt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#include &lt;fstream&gt;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int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ofstream ofs;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// Abrir el fichero de texto para escribir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ofs.open(“fichero.txt”, ios::out);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ofs &lt;&lt; “Hola mundo\n”;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ofs &lt;&lt; 9 &lt;&lt; “ * “ &lt;&lt; 256 &lt;&lt; “ = “ &lt;&lt; 9*256 &lt;&lt; “\n”;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ofs.close();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1358</Words>
  <Application>Microsoft Office PowerPoint</Application>
  <PresentationFormat>Presentación en pantalla (4:3)</PresentationFormat>
  <Paragraphs>317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Tema de Office</vt:lpstr>
      <vt:lpstr>Diseño predeterminado</vt:lpstr>
      <vt:lpstr>Streams</vt:lpstr>
      <vt:lpstr>Flujos de Entrada / Salida</vt:lpstr>
      <vt:lpstr>Para procesar ficheros</vt:lpstr>
      <vt:lpstr>Para procesar un fichero</vt:lpstr>
      <vt:lpstr>Para procesar ficheros</vt:lpstr>
      <vt:lpstr>Para procesar string</vt:lpstr>
      <vt:lpstr>Ejemplo</vt:lpstr>
      <vt:lpstr>Ejemplo</vt:lpstr>
      <vt:lpstr>Ejemplo para escribir fichero txt</vt:lpstr>
      <vt:lpstr>Ejemplo para escribir fichero bin</vt:lpstr>
      <vt:lpstr>La clase streambuf</vt:lpstr>
      <vt:lpstr>La clase filebuf</vt:lpstr>
      <vt:lpstr>Los modos de apertura</vt:lpstr>
      <vt:lpstr>Equivalencia de modos en C</vt:lpstr>
      <vt:lpstr>La clase ostream</vt:lpstr>
      <vt:lpstr>Ejemplo de ostream / filebuf</vt:lpstr>
      <vt:lpstr>La clase istream</vt:lpstr>
      <vt:lpstr>Ejemplo de istream / filebuf</vt:lpstr>
      <vt:lpstr>Clase ofstream</vt:lpstr>
      <vt:lpstr>Clase ifstream</vt:lpstr>
      <vt:lpstr>Clase fstream</vt:lpstr>
      <vt:lpstr>Ejemplos</vt:lpstr>
      <vt:lpstr>E/S Carácter a Carácter</vt:lpstr>
      <vt:lpstr>Ejemplo</vt:lpstr>
      <vt:lpstr>E/S Cadenas de caracteres</vt:lpstr>
      <vt:lpstr>E/S registros</vt:lpstr>
      <vt:lpstr>Ejemplo: escribir registros</vt:lpstr>
      <vt:lpstr>Ejemplo: leer registros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</dc:title>
  <dc:creator>INVES_Propietario</dc:creator>
  <cp:lastModifiedBy>ANTONIO ESPÍN HERRANZ</cp:lastModifiedBy>
  <cp:revision>13</cp:revision>
  <dcterms:created xsi:type="dcterms:W3CDTF">2014-06-21T06:54:48Z</dcterms:created>
  <dcterms:modified xsi:type="dcterms:W3CDTF">2017-10-06T14:53:51Z</dcterms:modified>
</cp:coreProperties>
</file>