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20"/>
  </p:notesMasterIdLst>
  <p:handoutMasterIdLst>
    <p:handoutMasterId r:id="rId21"/>
  </p:handoutMasterIdLst>
  <p:sldIdLst>
    <p:sldId id="281" r:id="rId5"/>
    <p:sldId id="284" r:id="rId6"/>
    <p:sldId id="273" r:id="rId7"/>
    <p:sldId id="277" r:id="rId8"/>
    <p:sldId id="278" r:id="rId9"/>
    <p:sldId id="275" r:id="rId10"/>
    <p:sldId id="282" r:id="rId11"/>
    <p:sldId id="283" r:id="rId12"/>
    <p:sldId id="272" r:id="rId13"/>
    <p:sldId id="274" r:id="rId14"/>
    <p:sldId id="285" r:id="rId15"/>
    <p:sldId id="279" r:id="rId16"/>
    <p:sldId id="271" r:id="rId17"/>
    <p:sldId id="276" r:id="rId18"/>
    <p:sldId id="280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ontserrat" panose="00000500000000000000" pitchFamily="2" charset="-18"/>
      <p:regular r:id="rId26"/>
      <p:bold r:id="rId27"/>
      <p:italic r:id="rId28"/>
      <p:boldItalic r:id="rId29"/>
    </p:embeddedFont>
    <p:embeddedFont>
      <p:font typeface="Montserrat ExtraBold" panose="00000900000000000000" pitchFamily="2" charset="-18"/>
      <p:bold r:id="rId30"/>
      <p:boldItalic r:id="rId31"/>
    </p:embeddedFont>
    <p:embeddedFont>
      <p:font typeface="Montserrat Medium" panose="00000600000000000000" pitchFamily="2" charset="-18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75989-2573-4709-80A5-B059917D85A5}" v="2" dt="2025-08-06T14:46:28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9" autoAdjust="0"/>
  </p:normalViewPr>
  <p:slideViewPr>
    <p:cSldViewPr snapToGrid="0">
      <p:cViewPr varScale="1">
        <p:scale>
          <a:sx n="132" d="100"/>
          <a:sy n="132" d="100"/>
        </p:scale>
        <p:origin x="10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EBF4E75-CD95-3C1B-187C-0ECE36B8D3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DE6918A-04EB-2237-D7C8-BCA9551E55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1A59C-BFC4-4BA9-A79B-4D521AAE3082}" type="datetimeFigureOut">
              <a:rPr lang="pl-PL" smtClean="0"/>
              <a:t>06.08.2025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86A9C0-0836-C17F-5764-2F185672A2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l-PL"/>
              <a:t>Modelowanie Ryzyka Kredytowego | Warszawa 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F3A5006-49D8-034D-E717-BF9C4E65CE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5C40B-DB60-4ABD-A171-57A01764C7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15833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0DD640F8-0624-8CA8-DFD4-37106C13E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941D9411-C649-70B9-EF72-BE86B084EC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9CF5E551-007F-F5F9-3F5C-AF5509D15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39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5190C923-FC44-12D9-BCF9-80C28CE5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74B2529F-9687-C3F4-DAC3-1B83FB150C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3600" noProof="0" dirty="0"/>
              <a:t>Modelowanie PD</a:t>
            </a:r>
            <a:br>
              <a:rPr lang="pl-PL" sz="3600" noProof="0" dirty="0"/>
            </a:br>
            <a:r>
              <a:rPr lang="pl-PL" sz="3600" noProof="0" dirty="0"/>
              <a:t>w Kredytach Konsumenckich</a:t>
            </a:r>
          </a:p>
        </p:txBody>
      </p:sp>
      <p:sp>
        <p:nvSpPr>
          <p:cNvPr id="52" name="Google Shape;52;p16">
            <a:extLst>
              <a:ext uri="{FF2B5EF4-FFF2-40B4-BE49-F238E27FC236}">
                <a16:creationId xmlns:a16="http://schemas.microsoft.com/office/drawing/2014/main" id="{44C6AA54-0C39-5662-36A1-219A8F4018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3135907"/>
            <a:ext cx="4487400" cy="161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noProof="0" dirty="0"/>
              <a:t>Antoni </a:t>
            </a:r>
            <a:r>
              <a:rPr lang="pl-PL" sz="1400" noProof="0" dirty="0" err="1"/>
              <a:t>Ballaun</a:t>
            </a:r>
            <a:endParaRPr lang="pl-PL" sz="14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noProof="0" dirty="0"/>
              <a:t>Laura Hoang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noProof="0" dirty="0"/>
              <a:t>Jędrzej Joniec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 noProof="0" dirty="0"/>
              <a:t>Piotr Zambrzycki</a:t>
            </a:r>
          </a:p>
        </p:txBody>
      </p:sp>
      <p:grpSp>
        <p:nvGrpSpPr>
          <p:cNvPr id="53" name="Google Shape;166;p18">
            <a:extLst>
              <a:ext uri="{FF2B5EF4-FFF2-40B4-BE49-F238E27FC236}">
                <a16:creationId xmlns:a16="http://schemas.microsoft.com/office/drawing/2014/main" id="{E73A7032-0228-577D-3E80-53373A55262E}"/>
              </a:ext>
            </a:extLst>
          </p:cNvPr>
          <p:cNvGrpSpPr/>
          <p:nvPr/>
        </p:nvGrpSpPr>
        <p:grpSpPr>
          <a:xfrm>
            <a:off x="5854844" y="1451397"/>
            <a:ext cx="2574056" cy="2240705"/>
            <a:chOff x="5405700" y="1598650"/>
            <a:chExt cx="2847688" cy="2478900"/>
          </a:xfrm>
        </p:grpSpPr>
        <p:sp>
          <p:nvSpPr>
            <p:cNvPr id="54" name="Google Shape;159;p18">
              <a:extLst>
                <a:ext uri="{FF2B5EF4-FFF2-40B4-BE49-F238E27FC236}">
                  <a16:creationId xmlns:a16="http://schemas.microsoft.com/office/drawing/2014/main" id="{E5FBD76B-3FC5-A9DA-A902-B124582BC0A3}"/>
                </a:ext>
              </a:extLst>
            </p:cNvPr>
            <p:cNvSpPr/>
            <p:nvPr/>
          </p:nvSpPr>
          <p:spPr>
            <a:xfrm>
              <a:off x="5405788" y="1598650"/>
              <a:ext cx="2847600" cy="24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noProof="0" dirty="0"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5" name="Google Shape;167;p18">
              <a:extLst>
                <a:ext uri="{FF2B5EF4-FFF2-40B4-BE49-F238E27FC236}">
                  <a16:creationId xmlns:a16="http://schemas.microsoft.com/office/drawing/2014/main" id="{F94C26F4-7C16-D76B-9570-9F04EAF546F9}"/>
                </a:ext>
              </a:extLst>
            </p:cNvPr>
            <p:cNvSpPr/>
            <p:nvPr/>
          </p:nvSpPr>
          <p:spPr>
            <a:xfrm rot="-5400000">
              <a:off x="5405700" y="2237104"/>
              <a:ext cx="595328" cy="595328"/>
            </a:xfrm>
            <a:custGeom>
              <a:avLst/>
              <a:gdLst/>
              <a:ahLst/>
              <a:cxnLst/>
              <a:rect l="l" t="t" r="r" b="b"/>
              <a:pathLst>
                <a:path w="874871" h="874871" extrusionOk="0">
                  <a:moveTo>
                    <a:pt x="496633" y="0"/>
                  </a:moveTo>
                  <a:cubicBezTo>
                    <a:pt x="705528" y="0"/>
                    <a:pt x="874871" y="169343"/>
                    <a:pt x="874871" y="378238"/>
                  </a:cubicBezTo>
                  <a:lnTo>
                    <a:pt x="874871" y="496633"/>
                  </a:lnTo>
                  <a:cubicBezTo>
                    <a:pt x="874871" y="705528"/>
                    <a:pt x="705528" y="874871"/>
                    <a:pt x="496633" y="874871"/>
                  </a:cubicBezTo>
                  <a:lnTo>
                    <a:pt x="378238" y="874871"/>
                  </a:lnTo>
                  <a:cubicBezTo>
                    <a:pt x="169343" y="874871"/>
                    <a:pt x="0" y="705528"/>
                    <a:pt x="0" y="496634"/>
                  </a:cubicBezTo>
                  <a:lnTo>
                    <a:pt x="0" y="378238"/>
                  </a:lnTo>
                  <a:cubicBezTo>
                    <a:pt x="0" y="169343"/>
                    <a:pt x="169343" y="0"/>
                    <a:pt x="378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8;p18">
              <a:extLst>
                <a:ext uri="{FF2B5EF4-FFF2-40B4-BE49-F238E27FC236}">
                  <a16:creationId xmlns:a16="http://schemas.microsoft.com/office/drawing/2014/main" id="{88A413A1-2070-181E-C87E-5B00AB82F54C}"/>
                </a:ext>
              </a:extLst>
            </p:cNvPr>
            <p:cNvSpPr/>
            <p:nvPr/>
          </p:nvSpPr>
          <p:spPr>
            <a:xfrm>
              <a:off x="5557497" y="2520411"/>
              <a:ext cx="296400" cy="136895"/>
            </a:xfrm>
            <a:custGeom>
              <a:avLst/>
              <a:gdLst/>
              <a:ahLst/>
              <a:cxnLst/>
              <a:rect l="l" t="t" r="r" b="b"/>
              <a:pathLst>
                <a:path w="435578" h="201176" extrusionOk="0">
                  <a:moveTo>
                    <a:pt x="363950" y="6858"/>
                  </a:moveTo>
                  <a:lnTo>
                    <a:pt x="363950" y="17907"/>
                  </a:lnTo>
                  <a:cubicBezTo>
                    <a:pt x="363950" y="21812"/>
                    <a:pt x="367094" y="24956"/>
                    <a:pt x="370999" y="24956"/>
                  </a:cubicBezTo>
                  <a:lnTo>
                    <a:pt x="375857" y="24956"/>
                  </a:lnTo>
                  <a:cubicBezTo>
                    <a:pt x="382143" y="24956"/>
                    <a:pt x="385286" y="32480"/>
                    <a:pt x="380810" y="36957"/>
                  </a:cubicBezTo>
                  <a:lnTo>
                    <a:pt x="327851" y="89916"/>
                  </a:lnTo>
                  <a:cubicBezTo>
                    <a:pt x="325088" y="92678"/>
                    <a:pt x="320707" y="92678"/>
                    <a:pt x="317945" y="89916"/>
                  </a:cubicBezTo>
                  <a:lnTo>
                    <a:pt x="278987" y="50959"/>
                  </a:lnTo>
                  <a:cubicBezTo>
                    <a:pt x="276225" y="48197"/>
                    <a:pt x="271844" y="48197"/>
                    <a:pt x="269081" y="50959"/>
                  </a:cubicBezTo>
                  <a:lnTo>
                    <a:pt x="180689" y="139351"/>
                  </a:lnTo>
                  <a:cubicBezTo>
                    <a:pt x="177927" y="142113"/>
                    <a:pt x="173546" y="142113"/>
                    <a:pt x="170783" y="139351"/>
                  </a:cubicBezTo>
                  <a:lnTo>
                    <a:pt x="108490" y="77057"/>
                  </a:lnTo>
                  <a:cubicBezTo>
                    <a:pt x="105728" y="74295"/>
                    <a:pt x="101346" y="74295"/>
                    <a:pt x="98584" y="77057"/>
                  </a:cubicBezTo>
                  <a:lnTo>
                    <a:pt x="2096" y="173546"/>
                  </a:lnTo>
                  <a:cubicBezTo>
                    <a:pt x="762" y="174879"/>
                    <a:pt x="0" y="176689"/>
                    <a:pt x="0" y="178498"/>
                  </a:cubicBezTo>
                  <a:lnTo>
                    <a:pt x="0" y="194119"/>
                  </a:lnTo>
                  <a:cubicBezTo>
                    <a:pt x="0" y="200406"/>
                    <a:pt x="7525" y="203549"/>
                    <a:pt x="12002" y="199073"/>
                  </a:cubicBezTo>
                  <a:lnTo>
                    <a:pt x="98488" y="112586"/>
                  </a:lnTo>
                  <a:cubicBezTo>
                    <a:pt x="101251" y="109823"/>
                    <a:pt x="105632" y="109823"/>
                    <a:pt x="108395" y="112586"/>
                  </a:cubicBezTo>
                  <a:lnTo>
                    <a:pt x="170688" y="174879"/>
                  </a:lnTo>
                  <a:cubicBezTo>
                    <a:pt x="173450" y="177641"/>
                    <a:pt x="177832" y="177641"/>
                    <a:pt x="180594" y="174879"/>
                  </a:cubicBezTo>
                  <a:lnTo>
                    <a:pt x="268986" y="86487"/>
                  </a:lnTo>
                  <a:cubicBezTo>
                    <a:pt x="271748" y="83725"/>
                    <a:pt x="276130" y="83725"/>
                    <a:pt x="278892" y="86487"/>
                  </a:cubicBezTo>
                  <a:lnTo>
                    <a:pt x="317849" y="125444"/>
                  </a:lnTo>
                  <a:cubicBezTo>
                    <a:pt x="320612" y="128206"/>
                    <a:pt x="324993" y="128206"/>
                    <a:pt x="327755" y="125444"/>
                  </a:cubicBezTo>
                  <a:lnTo>
                    <a:pt x="398431" y="54769"/>
                  </a:lnTo>
                  <a:cubicBezTo>
                    <a:pt x="402812" y="50387"/>
                    <a:pt x="410432" y="53435"/>
                    <a:pt x="410432" y="59722"/>
                  </a:cubicBezTo>
                  <a:lnTo>
                    <a:pt x="410432" y="64580"/>
                  </a:lnTo>
                  <a:cubicBezTo>
                    <a:pt x="410432" y="68485"/>
                    <a:pt x="413576" y="71628"/>
                    <a:pt x="417481" y="71628"/>
                  </a:cubicBezTo>
                  <a:lnTo>
                    <a:pt x="428530" y="71628"/>
                  </a:lnTo>
                  <a:cubicBezTo>
                    <a:pt x="432435" y="71628"/>
                    <a:pt x="435578" y="68485"/>
                    <a:pt x="435578" y="64580"/>
                  </a:cubicBezTo>
                  <a:lnTo>
                    <a:pt x="435578" y="7049"/>
                  </a:lnTo>
                  <a:cubicBezTo>
                    <a:pt x="435578" y="3143"/>
                    <a:pt x="432435" y="0"/>
                    <a:pt x="428530" y="0"/>
                  </a:cubicBezTo>
                  <a:lnTo>
                    <a:pt x="370999" y="0"/>
                  </a:lnTo>
                  <a:cubicBezTo>
                    <a:pt x="367094" y="0"/>
                    <a:pt x="363950" y="3143"/>
                    <a:pt x="363950" y="70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9;p18">
              <a:extLst>
                <a:ext uri="{FF2B5EF4-FFF2-40B4-BE49-F238E27FC236}">
                  <a16:creationId xmlns:a16="http://schemas.microsoft.com/office/drawing/2014/main" id="{AE50F8C7-4D73-5722-E8E5-CFB36F1ABA2C}"/>
                </a:ext>
              </a:extLst>
            </p:cNvPr>
            <p:cNvSpPr/>
            <p:nvPr/>
          </p:nvSpPr>
          <p:spPr>
            <a:xfrm>
              <a:off x="5596774" y="2453911"/>
              <a:ext cx="73824" cy="73824"/>
            </a:xfrm>
            <a:custGeom>
              <a:avLst/>
              <a:gdLst/>
              <a:ahLst/>
              <a:cxnLst/>
              <a:rect l="l" t="t" r="r" b="b"/>
              <a:pathLst>
                <a:path w="108489" h="108489" extrusionOk="0">
                  <a:moveTo>
                    <a:pt x="104966" y="41243"/>
                  </a:moveTo>
                  <a:lnTo>
                    <a:pt x="67246" y="41243"/>
                  </a:lnTo>
                  <a:lnTo>
                    <a:pt x="67246" y="3524"/>
                  </a:lnTo>
                  <a:cubicBezTo>
                    <a:pt x="67246" y="1619"/>
                    <a:pt x="65627" y="0"/>
                    <a:pt x="63722" y="0"/>
                  </a:cubicBezTo>
                  <a:lnTo>
                    <a:pt x="44768" y="0"/>
                  </a:lnTo>
                  <a:cubicBezTo>
                    <a:pt x="42863" y="0"/>
                    <a:pt x="41243" y="1619"/>
                    <a:pt x="41243" y="3524"/>
                  </a:cubicBezTo>
                  <a:lnTo>
                    <a:pt x="41243" y="41243"/>
                  </a:lnTo>
                  <a:lnTo>
                    <a:pt x="3524" y="41243"/>
                  </a:lnTo>
                  <a:cubicBezTo>
                    <a:pt x="1619" y="41243"/>
                    <a:pt x="0" y="42863"/>
                    <a:pt x="0" y="44767"/>
                  </a:cubicBezTo>
                  <a:lnTo>
                    <a:pt x="0" y="63722"/>
                  </a:lnTo>
                  <a:cubicBezTo>
                    <a:pt x="0" y="65627"/>
                    <a:pt x="1619" y="67246"/>
                    <a:pt x="3524" y="67246"/>
                  </a:cubicBezTo>
                  <a:lnTo>
                    <a:pt x="41243" y="67246"/>
                  </a:lnTo>
                  <a:lnTo>
                    <a:pt x="41243" y="104965"/>
                  </a:lnTo>
                  <a:cubicBezTo>
                    <a:pt x="41243" y="106870"/>
                    <a:pt x="42863" y="108490"/>
                    <a:pt x="44768" y="108490"/>
                  </a:cubicBezTo>
                  <a:lnTo>
                    <a:pt x="63722" y="108490"/>
                  </a:lnTo>
                  <a:cubicBezTo>
                    <a:pt x="65627" y="108490"/>
                    <a:pt x="67246" y="106870"/>
                    <a:pt x="67246" y="104965"/>
                  </a:cubicBezTo>
                  <a:lnTo>
                    <a:pt x="67246" y="67246"/>
                  </a:lnTo>
                  <a:lnTo>
                    <a:pt x="104966" y="67246"/>
                  </a:lnTo>
                  <a:cubicBezTo>
                    <a:pt x="106871" y="67246"/>
                    <a:pt x="108490" y="65627"/>
                    <a:pt x="108490" y="63722"/>
                  </a:cubicBezTo>
                  <a:lnTo>
                    <a:pt x="108490" y="44767"/>
                  </a:lnTo>
                  <a:cubicBezTo>
                    <a:pt x="108490" y="42863"/>
                    <a:pt x="106871" y="41243"/>
                    <a:pt x="104966" y="412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70;p18">
              <a:extLst>
                <a:ext uri="{FF2B5EF4-FFF2-40B4-BE49-F238E27FC236}">
                  <a16:creationId xmlns:a16="http://schemas.microsoft.com/office/drawing/2014/main" id="{3538F980-8C17-A37B-6047-32A435E99444}"/>
                </a:ext>
              </a:extLst>
            </p:cNvPr>
            <p:cNvSpPr/>
            <p:nvPr/>
          </p:nvSpPr>
          <p:spPr>
            <a:xfrm>
              <a:off x="5671896" y="2415022"/>
              <a:ext cx="51528" cy="51528"/>
            </a:xfrm>
            <a:custGeom>
              <a:avLst/>
              <a:gdLst/>
              <a:ahLst/>
              <a:cxnLst/>
              <a:rect l="l" t="t" r="r" b="b"/>
              <a:pathLst>
                <a:path w="75723" h="75723" extrusionOk="0">
                  <a:moveTo>
                    <a:pt x="73247" y="28765"/>
                  </a:moveTo>
                  <a:lnTo>
                    <a:pt x="46958" y="28765"/>
                  </a:lnTo>
                  <a:lnTo>
                    <a:pt x="46958" y="2476"/>
                  </a:lnTo>
                  <a:cubicBezTo>
                    <a:pt x="46958" y="1143"/>
                    <a:pt x="45815" y="0"/>
                    <a:pt x="44482" y="0"/>
                  </a:cubicBezTo>
                  <a:lnTo>
                    <a:pt x="31242" y="0"/>
                  </a:lnTo>
                  <a:cubicBezTo>
                    <a:pt x="29908" y="0"/>
                    <a:pt x="28765" y="1143"/>
                    <a:pt x="28765" y="2476"/>
                  </a:cubicBezTo>
                  <a:lnTo>
                    <a:pt x="28765" y="28765"/>
                  </a:lnTo>
                  <a:lnTo>
                    <a:pt x="2476" y="28765"/>
                  </a:lnTo>
                  <a:cubicBezTo>
                    <a:pt x="1143" y="28765"/>
                    <a:pt x="0" y="29908"/>
                    <a:pt x="0" y="31242"/>
                  </a:cubicBezTo>
                  <a:lnTo>
                    <a:pt x="0" y="44482"/>
                  </a:lnTo>
                  <a:cubicBezTo>
                    <a:pt x="0" y="45815"/>
                    <a:pt x="1143" y="46958"/>
                    <a:pt x="2476" y="46958"/>
                  </a:cubicBezTo>
                  <a:lnTo>
                    <a:pt x="28765" y="46958"/>
                  </a:lnTo>
                  <a:lnTo>
                    <a:pt x="28765" y="73247"/>
                  </a:lnTo>
                  <a:cubicBezTo>
                    <a:pt x="28765" y="74581"/>
                    <a:pt x="29908" y="75724"/>
                    <a:pt x="31242" y="75724"/>
                  </a:cubicBezTo>
                  <a:lnTo>
                    <a:pt x="44482" y="75724"/>
                  </a:lnTo>
                  <a:cubicBezTo>
                    <a:pt x="45815" y="75724"/>
                    <a:pt x="46958" y="74581"/>
                    <a:pt x="46958" y="73247"/>
                  </a:cubicBezTo>
                  <a:lnTo>
                    <a:pt x="46958" y="46958"/>
                  </a:lnTo>
                  <a:lnTo>
                    <a:pt x="73247" y="46958"/>
                  </a:lnTo>
                  <a:cubicBezTo>
                    <a:pt x="74581" y="46958"/>
                    <a:pt x="75724" y="45815"/>
                    <a:pt x="75724" y="44482"/>
                  </a:cubicBezTo>
                  <a:lnTo>
                    <a:pt x="75724" y="31242"/>
                  </a:lnTo>
                  <a:cubicBezTo>
                    <a:pt x="75724" y="29908"/>
                    <a:pt x="74581" y="28765"/>
                    <a:pt x="73247" y="287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71;p18">
              <a:extLst>
                <a:ext uri="{FF2B5EF4-FFF2-40B4-BE49-F238E27FC236}">
                  <a16:creationId xmlns:a16="http://schemas.microsoft.com/office/drawing/2014/main" id="{D18374A5-B80A-F099-0515-00941CB8A538}"/>
                </a:ext>
              </a:extLst>
            </p:cNvPr>
            <p:cNvSpPr/>
            <p:nvPr/>
          </p:nvSpPr>
          <p:spPr>
            <a:xfrm>
              <a:off x="5557497" y="2398623"/>
              <a:ext cx="291733" cy="272289"/>
            </a:xfrm>
            <a:custGeom>
              <a:avLst/>
              <a:gdLst/>
              <a:ahLst/>
              <a:cxnLst/>
              <a:rect l="l" t="t" r="r" b="b"/>
              <a:pathLst>
                <a:path w="428720" h="400145" extrusionOk="0">
                  <a:moveTo>
                    <a:pt x="428720" y="400145"/>
                  </a:moveTo>
                  <a:lnTo>
                    <a:pt x="0" y="400145"/>
                  </a:lnTo>
                  <a:lnTo>
                    <a:pt x="0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72;p18">
              <a:extLst>
                <a:ext uri="{FF2B5EF4-FFF2-40B4-BE49-F238E27FC236}">
                  <a16:creationId xmlns:a16="http://schemas.microsoft.com/office/drawing/2014/main" id="{EBC2FD33-2D0C-5334-CB71-6598EC58ED6D}"/>
                </a:ext>
              </a:extLst>
            </p:cNvPr>
            <p:cNvSpPr/>
            <p:nvPr/>
          </p:nvSpPr>
          <p:spPr>
            <a:xfrm>
              <a:off x="5792711" y="2676876"/>
              <a:ext cx="191784" cy="184518"/>
            </a:xfrm>
            <a:custGeom>
              <a:avLst/>
              <a:gdLst/>
              <a:ahLst/>
              <a:cxnLst/>
              <a:rect l="l" t="t" r="r" b="b"/>
              <a:pathLst>
                <a:path w="281839" h="271160" extrusionOk="0">
                  <a:moveTo>
                    <a:pt x="172593" y="0"/>
                  </a:moveTo>
                  <a:cubicBezTo>
                    <a:pt x="172593" y="0"/>
                    <a:pt x="183832" y="148495"/>
                    <a:pt x="275177" y="234315"/>
                  </a:cubicBezTo>
                  <a:cubicBezTo>
                    <a:pt x="288227" y="246602"/>
                    <a:pt x="280988" y="268319"/>
                    <a:pt x="263176" y="269748"/>
                  </a:cubicBezTo>
                  <a:cubicBezTo>
                    <a:pt x="199644" y="274987"/>
                    <a:pt x="86773" y="269558"/>
                    <a:pt x="0" y="18440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73;p18">
              <a:extLst>
                <a:ext uri="{FF2B5EF4-FFF2-40B4-BE49-F238E27FC236}">
                  <a16:creationId xmlns:a16="http://schemas.microsoft.com/office/drawing/2014/main" id="{34D4A4A4-BEDC-BB38-6F59-1B07D0E8F7C2}"/>
                </a:ext>
              </a:extLst>
            </p:cNvPr>
            <p:cNvSpPr/>
            <p:nvPr/>
          </p:nvSpPr>
          <p:spPr>
            <a:xfrm>
              <a:off x="5815073" y="2676876"/>
              <a:ext cx="169431" cy="184539"/>
            </a:xfrm>
            <a:custGeom>
              <a:avLst/>
              <a:gdLst/>
              <a:ahLst/>
              <a:cxnLst/>
              <a:rect l="l" t="t" r="r" b="b"/>
              <a:pathLst>
                <a:path w="248990" h="271191" extrusionOk="0">
                  <a:moveTo>
                    <a:pt x="139732" y="0"/>
                  </a:moveTo>
                  <a:cubicBezTo>
                    <a:pt x="139732" y="0"/>
                    <a:pt x="150971" y="148495"/>
                    <a:pt x="242316" y="234315"/>
                  </a:cubicBezTo>
                  <a:cubicBezTo>
                    <a:pt x="255270" y="246507"/>
                    <a:pt x="248317" y="268319"/>
                    <a:pt x="230505" y="269748"/>
                  </a:cubicBezTo>
                  <a:cubicBezTo>
                    <a:pt x="174784" y="274415"/>
                    <a:pt x="80867" y="270796"/>
                    <a:pt x="0" y="212217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74;p18">
              <a:extLst>
                <a:ext uri="{FF2B5EF4-FFF2-40B4-BE49-F238E27FC236}">
                  <a16:creationId xmlns:a16="http://schemas.microsoft.com/office/drawing/2014/main" id="{333A1E68-1731-6784-E13A-4CAE57E076FE}"/>
                </a:ext>
              </a:extLst>
            </p:cNvPr>
            <p:cNvSpPr/>
            <p:nvPr/>
          </p:nvSpPr>
          <p:spPr>
            <a:xfrm>
              <a:off x="5960778" y="3674382"/>
              <a:ext cx="1853457" cy="235668"/>
            </a:xfrm>
            <a:custGeom>
              <a:avLst/>
              <a:gdLst/>
              <a:ahLst/>
              <a:cxnLst/>
              <a:rect l="l" t="t" r="r" b="b"/>
              <a:pathLst>
                <a:path w="2723769" h="346329" extrusionOk="0">
                  <a:moveTo>
                    <a:pt x="2723769" y="173165"/>
                  </a:moveTo>
                  <a:cubicBezTo>
                    <a:pt x="2723769" y="268801"/>
                    <a:pt x="2114032" y="346329"/>
                    <a:pt x="1361885" y="346329"/>
                  </a:cubicBezTo>
                  <a:cubicBezTo>
                    <a:pt x="609736" y="346329"/>
                    <a:pt x="0" y="268801"/>
                    <a:pt x="0" y="173165"/>
                  </a:cubicBezTo>
                  <a:cubicBezTo>
                    <a:pt x="0" y="77529"/>
                    <a:pt x="609736" y="0"/>
                    <a:pt x="1361885" y="0"/>
                  </a:cubicBezTo>
                  <a:cubicBezTo>
                    <a:pt x="2114033" y="0"/>
                    <a:pt x="2723769" y="77529"/>
                    <a:pt x="2723769" y="173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75;p18">
              <a:extLst>
                <a:ext uri="{FF2B5EF4-FFF2-40B4-BE49-F238E27FC236}">
                  <a16:creationId xmlns:a16="http://schemas.microsoft.com/office/drawing/2014/main" id="{D4AF9F5C-5091-BE5D-4DDA-9A3FF321BF9F}"/>
                </a:ext>
              </a:extLst>
            </p:cNvPr>
            <p:cNvSpPr/>
            <p:nvPr/>
          </p:nvSpPr>
          <p:spPr>
            <a:xfrm>
              <a:off x="5440375" y="3694410"/>
              <a:ext cx="768838" cy="138704"/>
            </a:xfrm>
            <a:custGeom>
              <a:avLst/>
              <a:gdLst/>
              <a:ahLst/>
              <a:cxnLst/>
              <a:rect l="l" t="t" r="r" b="b"/>
              <a:pathLst>
                <a:path w="1129855" h="203834" extrusionOk="0">
                  <a:moveTo>
                    <a:pt x="1129856" y="101917"/>
                  </a:moveTo>
                  <a:cubicBezTo>
                    <a:pt x="1129856" y="158205"/>
                    <a:pt x="876929" y="203835"/>
                    <a:pt x="564928" y="203835"/>
                  </a:cubicBezTo>
                  <a:cubicBezTo>
                    <a:pt x="252927" y="203835"/>
                    <a:pt x="0" y="158205"/>
                    <a:pt x="0" y="101917"/>
                  </a:cubicBezTo>
                  <a:cubicBezTo>
                    <a:pt x="0" y="45630"/>
                    <a:pt x="252927" y="0"/>
                    <a:pt x="564928" y="0"/>
                  </a:cubicBezTo>
                  <a:cubicBezTo>
                    <a:pt x="876929" y="0"/>
                    <a:pt x="1129856" y="45630"/>
                    <a:pt x="1129856" y="1019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76;p18">
              <a:extLst>
                <a:ext uri="{FF2B5EF4-FFF2-40B4-BE49-F238E27FC236}">
                  <a16:creationId xmlns:a16="http://schemas.microsoft.com/office/drawing/2014/main" id="{E1587DA8-C3B2-8F71-A6B6-65F3DE5EBE11}"/>
                </a:ext>
              </a:extLst>
            </p:cNvPr>
            <p:cNvSpPr/>
            <p:nvPr/>
          </p:nvSpPr>
          <p:spPr>
            <a:xfrm>
              <a:off x="7484389" y="3713207"/>
              <a:ext cx="768838" cy="138704"/>
            </a:xfrm>
            <a:custGeom>
              <a:avLst/>
              <a:gdLst/>
              <a:ahLst/>
              <a:cxnLst/>
              <a:rect l="l" t="t" r="r" b="b"/>
              <a:pathLst>
                <a:path w="1129855" h="203834" extrusionOk="0">
                  <a:moveTo>
                    <a:pt x="1129856" y="101917"/>
                  </a:moveTo>
                  <a:cubicBezTo>
                    <a:pt x="1129856" y="158205"/>
                    <a:pt x="876929" y="203835"/>
                    <a:pt x="564928" y="203835"/>
                  </a:cubicBezTo>
                  <a:cubicBezTo>
                    <a:pt x="252927" y="203835"/>
                    <a:pt x="0" y="158205"/>
                    <a:pt x="0" y="101917"/>
                  </a:cubicBezTo>
                  <a:cubicBezTo>
                    <a:pt x="0" y="45630"/>
                    <a:pt x="252927" y="0"/>
                    <a:pt x="564928" y="0"/>
                  </a:cubicBezTo>
                  <a:cubicBezTo>
                    <a:pt x="876929" y="0"/>
                    <a:pt x="1129856" y="45630"/>
                    <a:pt x="1129856" y="1019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77;p18">
              <a:extLst>
                <a:ext uri="{FF2B5EF4-FFF2-40B4-BE49-F238E27FC236}">
                  <a16:creationId xmlns:a16="http://schemas.microsoft.com/office/drawing/2014/main" id="{91F98A8B-0CDB-FFBB-FF3A-56F798C582B5}"/>
                </a:ext>
              </a:extLst>
            </p:cNvPr>
            <p:cNvSpPr/>
            <p:nvPr/>
          </p:nvSpPr>
          <p:spPr>
            <a:xfrm>
              <a:off x="6211499" y="2149538"/>
              <a:ext cx="373594" cy="424875"/>
            </a:xfrm>
            <a:custGeom>
              <a:avLst/>
              <a:gdLst/>
              <a:ahLst/>
              <a:cxnLst/>
              <a:rect l="l" t="t" r="r" b="b"/>
              <a:pathLst>
                <a:path w="549019" h="624380" extrusionOk="0">
                  <a:moveTo>
                    <a:pt x="541568" y="357759"/>
                  </a:moveTo>
                  <a:cubicBezTo>
                    <a:pt x="538901" y="371475"/>
                    <a:pt x="535567" y="385001"/>
                    <a:pt x="531376" y="398336"/>
                  </a:cubicBezTo>
                  <a:cubicBezTo>
                    <a:pt x="529186" y="405765"/>
                    <a:pt x="526614" y="413099"/>
                    <a:pt x="523947" y="420434"/>
                  </a:cubicBezTo>
                  <a:cubicBezTo>
                    <a:pt x="513279" y="449389"/>
                    <a:pt x="499277" y="476822"/>
                    <a:pt x="482323" y="501587"/>
                  </a:cubicBezTo>
                  <a:cubicBezTo>
                    <a:pt x="477370" y="508730"/>
                    <a:pt x="472226" y="515588"/>
                    <a:pt x="466892" y="522256"/>
                  </a:cubicBezTo>
                  <a:cubicBezTo>
                    <a:pt x="461368" y="529114"/>
                    <a:pt x="455557" y="535686"/>
                    <a:pt x="449557" y="541973"/>
                  </a:cubicBezTo>
                  <a:cubicBezTo>
                    <a:pt x="428126" y="564356"/>
                    <a:pt x="403456" y="582359"/>
                    <a:pt x="377262" y="595598"/>
                  </a:cubicBezTo>
                  <a:cubicBezTo>
                    <a:pt x="364022" y="602361"/>
                    <a:pt x="350401" y="607886"/>
                    <a:pt x="336495" y="612172"/>
                  </a:cubicBezTo>
                  <a:cubicBezTo>
                    <a:pt x="303824" y="622554"/>
                    <a:pt x="269630" y="626364"/>
                    <a:pt x="236292" y="623411"/>
                  </a:cubicBezTo>
                  <a:lnTo>
                    <a:pt x="236292" y="623411"/>
                  </a:lnTo>
                  <a:cubicBezTo>
                    <a:pt x="236292" y="623411"/>
                    <a:pt x="235339" y="623411"/>
                    <a:pt x="235339" y="623411"/>
                  </a:cubicBezTo>
                  <a:cubicBezTo>
                    <a:pt x="226862" y="622554"/>
                    <a:pt x="218480" y="621411"/>
                    <a:pt x="210098" y="619792"/>
                  </a:cubicBezTo>
                  <a:lnTo>
                    <a:pt x="148471" y="611029"/>
                  </a:lnTo>
                  <a:lnTo>
                    <a:pt x="150472" y="599599"/>
                  </a:lnTo>
                  <a:cubicBezTo>
                    <a:pt x="137708" y="593312"/>
                    <a:pt x="125421" y="585692"/>
                    <a:pt x="113705" y="576834"/>
                  </a:cubicBezTo>
                  <a:cubicBezTo>
                    <a:pt x="14836" y="501777"/>
                    <a:pt x="-26789" y="343757"/>
                    <a:pt x="17884" y="214027"/>
                  </a:cubicBezTo>
                  <a:cubicBezTo>
                    <a:pt x="34172" y="166878"/>
                    <a:pt x="61508" y="124778"/>
                    <a:pt x="95227" y="91440"/>
                  </a:cubicBezTo>
                  <a:cubicBezTo>
                    <a:pt x="137803" y="49244"/>
                    <a:pt x="193715" y="22479"/>
                    <a:pt x="251532" y="13049"/>
                  </a:cubicBezTo>
                  <a:lnTo>
                    <a:pt x="253723" y="0"/>
                  </a:lnTo>
                  <a:lnTo>
                    <a:pt x="341353" y="12478"/>
                  </a:lnTo>
                  <a:lnTo>
                    <a:pt x="341353" y="12478"/>
                  </a:lnTo>
                  <a:cubicBezTo>
                    <a:pt x="376786" y="18098"/>
                    <a:pt x="410695" y="30671"/>
                    <a:pt x="440508" y="50768"/>
                  </a:cubicBezTo>
                  <a:cubicBezTo>
                    <a:pt x="452891" y="59055"/>
                    <a:pt x="464416" y="68580"/>
                    <a:pt x="475084" y="79534"/>
                  </a:cubicBezTo>
                  <a:cubicBezTo>
                    <a:pt x="487371" y="91916"/>
                    <a:pt x="498515" y="106109"/>
                    <a:pt x="508135" y="122111"/>
                  </a:cubicBezTo>
                  <a:cubicBezTo>
                    <a:pt x="518327" y="139065"/>
                    <a:pt x="526614" y="157448"/>
                    <a:pt x="532901" y="176689"/>
                  </a:cubicBezTo>
                  <a:cubicBezTo>
                    <a:pt x="535567" y="184690"/>
                    <a:pt x="537758" y="192786"/>
                    <a:pt x="539758" y="200978"/>
                  </a:cubicBezTo>
                  <a:cubicBezTo>
                    <a:pt x="546712" y="229743"/>
                    <a:pt x="549664" y="259937"/>
                    <a:pt x="548903" y="290322"/>
                  </a:cubicBezTo>
                  <a:cubicBezTo>
                    <a:pt x="548712" y="298037"/>
                    <a:pt x="548426" y="305657"/>
                    <a:pt x="547760" y="313372"/>
                  </a:cubicBezTo>
                  <a:cubicBezTo>
                    <a:pt x="546521" y="328422"/>
                    <a:pt x="544521" y="343281"/>
                    <a:pt x="541568" y="357854"/>
                  </a:cubicBezTo>
                  <a:close/>
                </a:path>
              </a:pathLst>
            </a:custGeom>
            <a:solidFill>
              <a:srgbClr val="F5BD2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78;p18">
              <a:extLst>
                <a:ext uri="{FF2B5EF4-FFF2-40B4-BE49-F238E27FC236}">
                  <a16:creationId xmlns:a16="http://schemas.microsoft.com/office/drawing/2014/main" id="{48703C4D-75DB-EB9C-63C8-4B19222B0518}"/>
                </a:ext>
              </a:extLst>
            </p:cNvPr>
            <p:cNvSpPr/>
            <p:nvPr/>
          </p:nvSpPr>
          <p:spPr>
            <a:xfrm>
              <a:off x="6375053" y="2163195"/>
              <a:ext cx="159728" cy="40400"/>
            </a:xfrm>
            <a:custGeom>
              <a:avLst/>
              <a:gdLst/>
              <a:ahLst/>
              <a:cxnLst/>
              <a:rect l="l" t="t" r="r" b="b"/>
              <a:pathLst>
                <a:path w="234730" h="59370" extrusionOk="0">
                  <a:moveTo>
                    <a:pt x="234731" y="59370"/>
                  </a:moveTo>
                  <a:lnTo>
                    <a:pt x="8035" y="22794"/>
                  </a:lnTo>
                  <a:cubicBezTo>
                    <a:pt x="-4633" y="20794"/>
                    <a:pt x="-1394" y="-1875"/>
                    <a:pt x="11274" y="125"/>
                  </a:cubicBezTo>
                  <a:cubicBezTo>
                    <a:pt x="45088" y="5554"/>
                    <a:pt x="78901" y="10983"/>
                    <a:pt x="112620" y="16413"/>
                  </a:cubicBezTo>
                  <a:lnTo>
                    <a:pt x="200155" y="30510"/>
                  </a:lnTo>
                  <a:cubicBezTo>
                    <a:pt x="212537" y="38796"/>
                    <a:pt x="224063" y="48321"/>
                    <a:pt x="234731" y="59275"/>
                  </a:cubicBezTo>
                  <a:close/>
                </a:path>
              </a:pathLst>
            </a:custGeom>
            <a:solidFill>
              <a:srgbClr val="E0CA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79;p18">
              <a:extLst>
                <a:ext uri="{FF2B5EF4-FFF2-40B4-BE49-F238E27FC236}">
                  <a16:creationId xmlns:a16="http://schemas.microsoft.com/office/drawing/2014/main" id="{736CD8DC-5E28-1D24-A823-2605A4A06DA3}"/>
                </a:ext>
              </a:extLst>
            </p:cNvPr>
            <p:cNvSpPr/>
            <p:nvPr/>
          </p:nvSpPr>
          <p:spPr>
            <a:xfrm>
              <a:off x="6364488" y="2237084"/>
              <a:ext cx="214302" cy="49150"/>
            </a:xfrm>
            <a:custGeom>
              <a:avLst/>
              <a:gdLst/>
              <a:ahLst/>
              <a:cxnLst/>
              <a:rect l="l" t="t" r="r" b="b"/>
              <a:pathLst>
                <a:path w="314930" h="72229" extrusionOk="0">
                  <a:moveTo>
                    <a:pt x="314836" y="72229"/>
                  </a:moveTo>
                  <a:lnTo>
                    <a:pt x="8036" y="22794"/>
                  </a:lnTo>
                  <a:cubicBezTo>
                    <a:pt x="-4633" y="20794"/>
                    <a:pt x="-1394" y="-1875"/>
                    <a:pt x="11274" y="125"/>
                  </a:cubicBezTo>
                  <a:cubicBezTo>
                    <a:pt x="45088" y="5554"/>
                    <a:pt x="78902" y="10983"/>
                    <a:pt x="112620" y="16413"/>
                  </a:cubicBezTo>
                  <a:lnTo>
                    <a:pt x="308073" y="47845"/>
                  </a:lnTo>
                  <a:cubicBezTo>
                    <a:pt x="310740" y="55846"/>
                    <a:pt x="312931" y="63942"/>
                    <a:pt x="314931" y="72134"/>
                  </a:cubicBezTo>
                  <a:close/>
                </a:path>
              </a:pathLst>
            </a:custGeom>
            <a:solidFill>
              <a:srgbClr val="E0CA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80;p18">
              <a:extLst>
                <a:ext uri="{FF2B5EF4-FFF2-40B4-BE49-F238E27FC236}">
                  <a16:creationId xmlns:a16="http://schemas.microsoft.com/office/drawing/2014/main" id="{EEB33CB9-0B86-953C-ABA7-A2287814EE36}"/>
                </a:ext>
              </a:extLst>
            </p:cNvPr>
            <p:cNvSpPr/>
            <p:nvPr/>
          </p:nvSpPr>
          <p:spPr>
            <a:xfrm>
              <a:off x="6353923" y="2310908"/>
              <a:ext cx="231025" cy="51743"/>
            </a:xfrm>
            <a:custGeom>
              <a:avLst/>
              <a:gdLst/>
              <a:ahLst/>
              <a:cxnLst/>
              <a:rect l="l" t="t" r="r" b="b"/>
              <a:pathLst>
                <a:path w="339505" h="76039" extrusionOk="0">
                  <a:moveTo>
                    <a:pt x="338458" y="76039"/>
                  </a:moveTo>
                  <a:lnTo>
                    <a:pt x="8036" y="22794"/>
                  </a:lnTo>
                  <a:cubicBezTo>
                    <a:pt x="-4633" y="20794"/>
                    <a:pt x="-1394" y="-1875"/>
                    <a:pt x="11274" y="125"/>
                  </a:cubicBezTo>
                  <a:cubicBezTo>
                    <a:pt x="45088" y="5554"/>
                    <a:pt x="78902" y="10983"/>
                    <a:pt x="112620" y="16413"/>
                  </a:cubicBezTo>
                  <a:lnTo>
                    <a:pt x="339506" y="52989"/>
                  </a:lnTo>
                  <a:cubicBezTo>
                    <a:pt x="339315" y="60704"/>
                    <a:pt x="339030" y="68324"/>
                    <a:pt x="338363" y="76039"/>
                  </a:cubicBezTo>
                  <a:close/>
                </a:path>
              </a:pathLst>
            </a:custGeom>
            <a:solidFill>
              <a:srgbClr val="E0CA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81;p18">
              <a:extLst>
                <a:ext uri="{FF2B5EF4-FFF2-40B4-BE49-F238E27FC236}">
                  <a16:creationId xmlns:a16="http://schemas.microsoft.com/office/drawing/2014/main" id="{4C318104-75DA-C191-6761-E29B0A6AAD8D}"/>
                </a:ext>
              </a:extLst>
            </p:cNvPr>
            <p:cNvSpPr/>
            <p:nvPr/>
          </p:nvSpPr>
          <p:spPr>
            <a:xfrm>
              <a:off x="6343423" y="2384798"/>
              <a:ext cx="229728" cy="50835"/>
            </a:xfrm>
            <a:custGeom>
              <a:avLst/>
              <a:gdLst/>
              <a:ahLst/>
              <a:cxnLst/>
              <a:rect l="l" t="t" r="r" b="b"/>
              <a:pathLst>
                <a:path w="337600" h="74705" extrusionOk="0">
                  <a:moveTo>
                    <a:pt x="337601" y="52608"/>
                  </a:moveTo>
                  <a:cubicBezTo>
                    <a:pt x="335410" y="60037"/>
                    <a:pt x="332838" y="67371"/>
                    <a:pt x="330171" y="74706"/>
                  </a:cubicBezTo>
                  <a:lnTo>
                    <a:pt x="8036" y="22794"/>
                  </a:lnTo>
                  <a:cubicBezTo>
                    <a:pt x="-4633" y="20794"/>
                    <a:pt x="-1394" y="-1875"/>
                    <a:pt x="11274" y="125"/>
                  </a:cubicBezTo>
                  <a:cubicBezTo>
                    <a:pt x="45088" y="5554"/>
                    <a:pt x="78902" y="10983"/>
                    <a:pt x="112620" y="16413"/>
                  </a:cubicBezTo>
                  <a:lnTo>
                    <a:pt x="337601" y="52608"/>
                  </a:lnTo>
                  <a:close/>
                </a:path>
              </a:pathLst>
            </a:custGeom>
            <a:solidFill>
              <a:srgbClr val="E0CA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82;p18">
              <a:extLst>
                <a:ext uri="{FF2B5EF4-FFF2-40B4-BE49-F238E27FC236}">
                  <a16:creationId xmlns:a16="http://schemas.microsoft.com/office/drawing/2014/main" id="{07648206-4881-CDDA-2E27-219E06AB94BD}"/>
                </a:ext>
              </a:extLst>
            </p:cNvPr>
            <p:cNvSpPr/>
            <p:nvPr/>
          </p:nvSpPr>
          <p:spPr>
            <a:xfrm>
              <a:off x="6332858" y="2458558"/>
              <a:ext cx="206913" cy="46298"/>
            </a:xfrm>
            <a:custGeom>
              <a:avLst/>
              <a:gdLst/>
              <a:ahLst/>
              <a:cxnLst/>
              <a:rect l="l" t="t" r="r" b="b"/>
              <a:pathLst>
                <a:path w="304072" h="68038" extrusionOk="0">
                  <a:moveTo>
                    <a:pt x="304072" y="47369"/>
                  </a:moveTo>
                  <a:cubicBezTo>
                    <a:pt x="299120" y="54513"/>
                    <a:pt x="293976" y="61371"/>
                    <a:pt x="288642" y="68038"/>
                  </a:cubicBezTo>
                  <a:lnTo>
                    <a:pt x="8036" y="22794"/>
                  </a:lnTo>
                  <a:cubicBezTo>
                    <a:pt x="-4633" y="20794"/>
                    <a:pt x="-1394" y="-1875"/>
                    <a:pt x="11274" y="125"/>
                  </a:cubicBezTo>
                  <a:cubicBezTo>
                    <a:pt x="45088" y="5554"/>
                    <a:pt x="78902" y="10983"/>
                    <a:pt x="112620" y="16413"/>
                  </a:cubicBezTo>
                  <a:lnTo>
                    <a:pt x="303978" y="47274"/>
                  </a:lnTo>
                  <a:close/>
                </a:path>
              </a:pathLst>
            </a:custGeom>
            <a:solidFill>
              <a:srgbClr val="E0CA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83;p18">
              <a:extLst>
                <a:ext uri="{FF2B5EF4-FFF2-40B4-BE49-F238E27FC236}">
                  <a16:creationId xmlns:a16="http://schemas.microsoft.com/office/drawing/2014/main" id="{3D2CE73D-5B63-4158-0D3A-F9585C296AAA}"/>
                </a:ext>
              </a:extLst>
            </p:cNvPr>
            <p:cNvSpPr/>
            <p:nvPr/>
          </p:nvSpPr>
          <p:spPr>
            <a:xfrm>
              <a:off x="6322358" y="2532382"/>
              <a:ext cx="145922" cy="33659"/>
            </a:xfrm>
            <a:custGeom>
              <a:avLst/>
              <a:gdLst/>
              <a:ahLst/>
              <a:cxnLst/>
              <a:rect l="l" t="t" r="r" b="b"/>
              <a:pathLst>
                <a:path w="214442" h="49464" extrusionOk="0">
                  <a:moveTo>
                    <a:pt x="214442" y="32891"/>
                  </a:moveTo>
                  <a:cubicBezTo>
                    <a:pt x="201202" y="39654"/>
                    <a:pt x="187582" y="45178"/>
                    <a:pt x="173675" y="49464"/>
                  </a:cubicBezTo>
                  <a:lnTo>
                    <a:pt x="8036" y="22794"/>
                  </a:lnTo>
                  <a:cubicBezTo>
                    <a:pt x="-4633" y="20794"/>
                    <a:pt x="-1394" y="-1875"/>
                    <a:pt x="11274" y="125"/>
                  </a:cubicBezTo>
                  <a:cubicBezTo>
                    <a:pt x="45088" y="5554"/>
                    <a:pt x="78902" y="10983"/>
                    <a:pt x="112620" y="16413"/>
                  </a:cubicBezTo>
                  <a:lnTo>
                    <a:pt x="214442" y="32796"/>
                  </a:lnTo>
                  <a:close/>
                </a:path>
              </a:pathLst>
            </a:custGeom>
            <a:solidFill>
              <a:srgbClr val="E0CA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84;p18">
              <a:extLst>
                <a:ext uri="{FF2B5EF4-FFF2-40B4-BE49-F238E27FC236}">
                  <a16:creationId xmlns:a16="http://schemas.microsoft.com/office/drawing/2014/main" id="{5CE1AF8D-0275-C7D4-3CA5-B7C27260731D}"/>
                </a:ext>
              </a:extLst>
            </p:cNvPr>
            <p:cNvSpPr/>
            <p:nvPr/>
          </p:nvSpPr>
          <p:spPr>
            <a:xfrm>
              <a:off x="6165711" y="2149212"/>
              <a:ext cx="373645" cy="418689"/>
            </a:xfrm>
            <a:custGeom>
              <a:avLst/>
              <a:gdLst/>
              <a:ahLst/>
              <a:cxnLst/>
              <a:rect l="l" t="t" r="r" b="b"/>
              <a:pathLst>
                <a:path w="549095" h="615289" extrusionOk="0">
                  <a:moveTo>
                    <a:pt x="17925" y="204887"/>
                  </a:moveTo>
                  <a:cubicBezTo>
                    <a:pt x="-26843" y="334713"/>
                    <a:pt x="14877" y="492637"/>
                    <a:pt x="113746" y="567694"/>
                  </a:cubicBezTo>
                  <a:cubicBezTo>
                    <a:pt x="212521" y="642751"/>
                    <a:pt x="358825" y="627511"/>
                    <a:pt x="449693" y="532738"/>
                  </a:cubicBezTo>
                  <a:cubicBezTo>
                    <a:pt x="496270" y="484065"/>
                    <a:pt x="527989" y="418057"/>
                    <a:pt x="541705" y="348524"/>
                  </a:cubicBezTo>
                  <a:cubicBezTo>
                    <a:pt x="557611" y="267562"/>
                    <a:pt x="548467" y="179455"/>
                    <a:pt x="508176" y="112780"/>
                  </a:cubicBezTo>
                  <a:cubicBezTo>
                    <a:pt x="420166" y="-32952"/>
                    <a:pt x="209853" y="-31238"/>
                    <a:pt x="95268" y="82205"/>
                  </a:cubicBezTo>
                  <a:cubicBezTo>
                    <a:pt x="61549" y="115543"/>
                    <a:pt x="34213" y="157643"/>
                    <a:pt x="18020" y="2047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85;p18">
              <a:extLst>
                <a:ext uri="{FF2B5EF4-FFF2-40B4-BE49-F238E27FC236}">
                  <a16:creationId xmlns:a16="http://schemas.microsoft.com/office/drawing/2014/main" id="{44499B0C-BF08-BA31-B38E-9844A0D43C48}"/>
                </a:ext>
              </a:extLst>
            </p:cNvPr>
            <p:cNvSpPr/>
            <p:nvPr/>
          </p:nvSpPr>
          <p:spPr>
            <a:xfrm>
              <a:off x="6230474" y="2149212"/>
              <a:ext cx="308818" cy="418689"/>
            </a:xfrm>
            <a:custGeom>
              <a:avLst/>
              <a:gdLst/>
              <a:ahLst/>
              <a:cxnLst/>
              <a:rect l="l" t="t" r="r" b="b"/>
              <a:pathLst>
                <a:path w="453827" h="615289" extrusionOk="0">
                  <a:moveTo>
                    <a:pt x="18479" y="567694"/>
                  </a:moveTo>
                  <a:cubicBezTo>
                    <a:pt x="117253" y="642751"/>
                    <a:pt x="263557" y="627511"/>
                    <a:pt x="354425" y="532738"/>
                  </a:cubicBezTo>
                  <a:cubicBezTo>
                    <a:pt x="401002" y="484065"/>
                    <a:pt x="432721" y="418057"/>
                    <a:pt x="446437" y="348524"/>
                  </a:cubicBezTo>
                  <a:cubicBezTo>
                    <a:pt x="462343" y="267562"/>
                    <a:pt x="453200" y="179455"/>
                    <a:pt x="412909" y="112780"/>
                  </a:cubicBezTo>
                  <a:cubicBezTo>
                    <a:pt x="324898" y="-32952"/>
                    <a:pt x="114585" y="-31238"/>
                    <a:pt x="0" y="82205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86;p18">
              <a:extLst>
                <a:ext uri="{FF2B5EF4-FFF2-40B4-BE49-F238E27FC236}">
                  <a16:creationId xmlns:a16="http://schemas.microsoft.com/office/drawing/2014/main" id="{7B211D7E-7916-A6B5-F163-C4632DE0642D}"/>
                </a:ext>
              </a:extLst>
            </p:cNvPr>
            <p:cNvSpPr/>
            <p:nvPr/>
          </p:nvSpPr>
          <p:spPr>
            <a:xfrm>
              <a:off x="6226012" y="2217042"/>
              <a:ext cx="252217" cy="282650"/>
            </a:xfrm>
            <a:custGeom>
              <a:avLst/>
              <a:gdLst/>
              <a:ahLst/>
              <a:cxnLst/>
              <a:rect l="l" t="t" r="r" b="b"/>
              <a:pathLst>
                <a:path w="370648" h="415372" extrusionOk="0">
                  <a:moveTo>
                    <a:pt x="12080" y="138258"/>
                  </a:moveTo>
                  <a:cubicBezTo>
                    <a:pt x="-18114" y="225888"/>
                    <a:pt x="10080" y="332568"/>
                    <a:pt x="76755" y="383241"/>
                  </a:cubicBezTo>
                  <a:cubicBezTo>
                    <a:pt x="143430" y="433914"/>
                    <a:pt x="242204" y="423627"/>
                    <a:pt x="303545" y="359619"/>
                  </a:cubicBezTo>
                  <a:cubicBezTo>
                    <a:pt x="334977" y="326758"/>
                    <a:pt x="356408" y="282181"/>
                    <a:pt x="365648" y="235318"/>
                  </a:cubicBezTo>
                  <a:cubicBezTo>
                    <a:pt x="376411" y="180644"/>
                    <a:pt x="370220" y="121208"/>
                    <a:pt x="342978" y="76155"/>
                  </a:cubicBezTo>
                  <a:cubicBezTo>
                    <a:pt x="283543" y="-22238"/>
                    <a:pt x="141620" y="-21095"/>
                    <a:pt x="64277" y="55486"/>
                  </a:cubicBezTo>
                  <a:cubicBezTo>
                    <a:pt x="41512" y="77965"/>
                    <a:pt x="23129" y="106444"/>
                    <a:pt x="12080" y="138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87;p18">
              <a:extLst>
                <a:ext uri="{FF2B5EF4-FFF2-40B4-BE49-F238E27FC236}">
                  <a16:creationId xmlns:a16="http://schemas.microsoft.com/office/drawing/2014/main" id="{4CE2B4A4-C786-FFF8-A5A6-682BE217FD66}"/>
                </a:ext>
              </a:extLst>
            </p:cNvPr>
            <p:cNvSpPr/>
            <p:nvPr/>
          </p:nvSpPr>
          <p:spPr>
            <a:xfrm>
              <a:off x="6234233" y="2217042"/>
              <a:ext cx="225168" cy="94080"/>
            </a:xfrm>
            <a:custGeom>
              <a:avLst/>
              <a:gdLst/>
              <a:ahLst/>
              <a:cxnLst/>
              <a:rect l="l" t="t" r="r" b="b"/>
              <a:pathLst>
                <a:path w="330898" h="138257" extrusionOk="0">
                  <a:moveTo>
                    <a:pt x="330899" y="76155"/>
                  </a:moveTo>
                  <a:cubicBezTo>
                    <a:pt x="271463" y="-22238"/>
                    <a:pt x="129540" y="-21095"/>
                    <a:pt x="52197" y="55486"/>
                  </a:cubicBezTo>
                  <a:cubicBezTo>
                    <a:pt x="29432" y="77965"/>
                    <a:pt x="11049" y="106444"/>
                    <a:pt x="0" y="138258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88;p18">
              <a:extLst>
                <a:ext uri="{FF2B5EF4-FFF2-40B4-BE49-F238E27FC236}">
                  <a16:creationId xmlns:a16="http://schemas.microsoft.com/office/drawing/2014/main" id="{B226D14F-1ECF-4CA6-4E98-AC0AC839D6CC}"/>
                </a:ext>
              </a:extLst>
            </p:cNvPr>
            <p:cNvSpPr/>
            <p:nvPr/>
          </p:nvSpPr>
          <p:spPr>
            <a:xfrm>
              <a:off x="6350124" y="1948158"/>
              <a:ext cx="1224385" cy="1844058"/>
            </a:xfrm>
            <a:custGeom>
              <a:avLst/>
              <a:gdLst/>
              <a:ahLst/>
              <a:cxnLst/>
              <a:rect l="l" t="t" r="r" b="b"/>
              <a:pathLst>
                <a:path w="1799309" h="2709957" extrusionOk="0">
                  <a:moveTo>
                    <a:pt x="1798032" y="206026"/>
                  </a:moveTo>
                  <a:cubicBezTo>
                    <a:pt x="1810605" y="91821"/>
                    <a:pt x="1728976" y="0"/>
                    <a:pt x="1614771" y="0"/>
                  </a:cubicBezTo>
                  <a:lnTo>
                    <a:pt x="504346" y="0"/>
                  </a:lnTo>
                  <a:cubicBezTo>
                    <a:pt x="388237" y="0"/>
                    <a:pt x="282700" y="94774"/>
                    <a:pt x="269651" y="210979"/>
                  </a:cubicBezTo>
                  <a:lnTo>
                    <a:pt x="1331" y="2503551"/>
                  </a:lnTo>
                  <a:cubicBezTo>
                    <a:pt x="-11527" y="2617946"/>
                    <a:pt x="70197" y="2709958"/>
                    <a:pt x="184592" y="2709958"/>
                  </a:cubicBezTo>
                  <a:lnTo>
                    <a:pt x="1299684" y="2709958"/>
                  </a:lnTo>
                  <a:cubicBezTo>
                    <a:pt x="1415984" y="2709958"/>
                    <a:pt x="1521617" y="2614898"/>
                    <a:pt x="1534380" y="2498598"/>
                  </a:cubicBezTo>
                  <a:lnTo>
                    <a:pt x="1798032" y="2060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89;p18">
              <a:extLst>
                <a:ext uri="{FF2B5EF4-FFF2-40B4-BE49-F238E27FC236}">
                  <a16:creationId xmlns:a16="http://schemas.microsoft.com/office/drawing/2014/main" id="{E863E56D-03B7-549D-ABA7-BDB8CEF714CF}"/>
                </a:ext>
              </a:extLst>
            </p:cNvPr>
            <p:cNvSpPr/>
            <p:nvPr/>
          </p:nvSpPr>
          <p:spPr>
            <a:xfrm>
              <a:off x="6263077" y="1948158"/>
              <a:ext cx="1224385" cy="1844058"/>
            </a:xfrm>
            <a:custGeom>
              <a:avLst/>
              <a:gdLst/>
              <a:ahLst/>
              <a:cxnLst/>
              <a:rect l="l" t="t" r="r" b="b"/>
              <a:pathLst>
                <a:path w="1799309" h="2709957" extrusionOk="0">
                  <a:moveTo>
                    <a:pt x="1798032" y="206026"/>
                  </a:moveTo>
                  <a:cubicBezTo>
                    <a:pt x="1810605" y="91821"/>
                    <a:pt x="1728976" y="0"/>
                    <a:pt x="1614771" y="0"/>
                  </a:cubicBezTo>
                  <a:lnTo>
                    <a:pt x="504346" y="0"/>
                  </a:lnTo>
                  <a:cubicBezTo>
                    <a:pt x="388237" y="0"/>
                    <a:pt x="282700" y="94774"/>
                    <a:pt x="269650" y="210979"/>
                  </a:cubicBezTo>
                  <a:lnTo>
                    <a:pt x="1331" y="2503551"/>
                  </a:lnTo>
                  <a:cubicBezTo>
                    <a:pt x="-11527" y="2617946"/>
                    <a:pt x="70197" y="2709958"/>
                    <a:pt x="184592" y="2709958"/>
                  </a:cubicBezTo>
                  <a:lnTo>
                    <a:pt x="1299684" y="2709958"/>
                  </a:lnTo>
                  <a:cubicBezTo>
                    <a:pt x="1415984" y="2709958"/>
                    <a:pt x="1521616" y="2614898"/>
                    <a:pt x="1534380" y="2498598"/>
                  </a:cubicBezTo>
                  <a:lnTo>
                    <a:pt x="1798032" y="2060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0;p18">
              <a:extLst>
                <a:ext uri="{FF2B5EF4-FFF2-40B4-BE49-F238E27FC236}">
                  <a16:creationId xmlns:a16="http://schemas.microsoft.com/office/drawing/2014/main" id="{ED6F83C0-F6FC-6860-36C4-CE539BF506D2}"/>
                </a:ext>
              </a:extLst>
            </p:cNvPr>
            <p:cNvSpPr/>
            <p:nvPr/>
          </p:nvSpPr>
          <p:spPr>
            <a:xfrm>
              <a:off x="7137045" y="1948158"/>
              <a:ext cx="350483" cy="1844058"/>
            </a:xfrm>
            <a:custGeom>
              <a:avLst/>
              <a:gdLst/>
              <a:ahLst/>
              <a:cxnLst/>
              <a:rect l="l" t="t" r="r" b="b"/>
              <a:pathLst>
                <a:path w="515056" h="2709957" extrusionOk="0">
                  <a:moveTo>
                    <a:pt x="0" y="2709958"/>
                  </a:moveTo>
                  <a:lnTo>
                    <a:pt x="15430" y="2709958"/>
                  </a:lnTo>
                  <a:cubicBezTo>
                    <a:pt x="131731" y="2709958"/>
                    <a:pt x="237363" y="2614898"/>
                    <a:pt x="250127" y="2498598"/>
                  </a:cubicBezTo>
                  <a:lnTo>
                    <a:pt x="513779" y="206026"/>
                  </a:lnTo>
                  <a:cubicBezTo>
                    <a:pt x="526352" y="91821"/>
                    <a:pt x="444722" y="0"/>
                    <a:pt x="330518" y="0"/>
                  </a:cubicBezTo>
                  <a:lnTo>
                    <a:pt x="24670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1;p18">
              <a:extLst>
                <a:ext uri="{FF2B5EF4-FFF2-40B4-BE49-F238E27FC236}">
                  <a16:creationId xmlns:a16="http://schemas.microsoft.com/office/drawing/2014/main" id="{EC1DD018-A5F1-288A-1207-A6CDA691C865}"/>
                </a:ext>
              </a:extLst>
            </p:cNvPr>
            <p:cNvSpPr/>
            <p:nvPr/>
          </p:nvSpPr>
          <p:spPr>
            <a:xfrm>
              <a:off x="6330050" y="2002149"/>
              <a:ext cx="1103077" cy="1634834"/>
            </a:xfrm>
            <a:custGeom>
              <a:avLst/>
              <a:gdLst/>
              <a:ahLst/>
              <a:cxnLst/>
              <a:rect l="l" t="t" r="r" b="b"/>
              <a:pathLst>
                <a:path w="1621039" h="2402490" extrusionOk="0">
                  <a:moveTo>
                    <a:pt x="114365" y="2402396"/>
                  </a:moveTo>
                  <a:cubicBezTo>
                    <a:pt x="43785" y="2402396"/>
                    <a:pt x="-7174" y="2344960"/>
                    <a:pt x="827" y="2274475"/>
                  </a:cubicBezTo>
                  <a:lnTo>
                    <a:pt x="250763" y="130778"/>
                  </a:lnTo>
                  <a:cubicBezTo>
                    <a:pt x="254668" y="95917"/>
                    <a:pt x="272004" y="63151"/>
                    <a:pt x="299531" y="38386"/>
                  </a:cubicBezTo>
                  <a:cubicBezTo>
                    <a:pt x="327058" y="13621"/>
                    <a:pt x="361443" y="0"/>
                    <a:pt x="396210" y="0"/>
                  </a:cubicBezTo>
                  <a:lnTo>
                    <a:pt x="1506634" y="0"/>
                  </a:lnTo>
                  <a:cubicBezTo>
                    <a:pt x="1577024" y="0"/>
                    <a:pt x="1627982" y="57245"/>
                    <a:pt x="1620267" y="127730"/>
                  </a:cubicBezTo>
                  <a:lnTo>
                    <a:pt x="1374999" y="2271427"/>
                  </a:lnTo>
                  <a:cubicBezTo>
                    <a:pt x="1371189" y="2306288"/>
                    <a:pt x="1353853" y="2339150"/>
                    <a:pt x="1326326" y="2364010"/>
                  </a:cubicBezTo>
                  <a:cubicBezTo>
                    <a:pt x="1298799" y="2388870"/>
                    <a:pt x="1264413" y="2402491"/>
                    <a:pt x="1229552" y="2402491"/>
                  </a:cubicBezTo>
                  <a:lnTo>
                    <a:pt x="114460" y="24024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92;p18">
              <a:extLst>
                <a:ext uri="{FF2B5EF4-FFF2-40B4-BE49-F238E27FC236}">
                  <a16:creationId xmlns:a16="http://schemas.microsoft.com/office/drawing/2014/main" id="{E64E3676-A7F4-E61E-0F1F-DE993D0D306A}"/>
                </a:ext>
              </a:extLst>
            </p:cNvPr>
            <p:cNvGrpSpPr/>
            <p:nvPr/>
          </p:nvGrpSpPr>
          <p:grpSpPr>
            <a:xfrm>
              <a:off x="6942888" y="2032223"/>
              <a:ext cx="126095" cy="21648"/>
              <a:chOff x="8053113" y="1148333"/>
              <a:chExt cx="185301" cy="31813"/>
            </a:xfrm>
          </p:grpSpPr>
          <p:sp>
            <p:nvSpPr>
              <p:cNvPr id="211" name="Google Shape;193;p18">
                <a:extLst>
                  <a:ext uri="{FF2B5EF4-FFF2-40B4-BE49-F238E27FC236}">
                    <a16:creationId xmlns:a16="http://schemas.microsoft.com/office/drawing/2014/main" id="{7A75BCC6-9D16-D260-0058-A95F5A684649}"/>
                  </a:ext>
                </a:extLst>
              </p:cNvPr>
              <p:cNvSpPr/>
              <p:nvPr/>
            </p:nvSpPr>
            <p:spPr>
              <a:xfrm>
                <a:off x="8053113" y="1148333"/>
                <a:ext cx="30963" cy="31718"/>
              </a:xfrm>
              <a:custGeom>
                <a:avLst/>
                <a:gdLst/>
                <a:ahLst/>
                <a:cxnLst/>
                <a:rect l="l" t="t" r="r" b="b"/>
                <a:pathLst>
                  <a:path w="30963" h="31718" extrusionOk="0">
                    <a:moveTo>
                      <a:pt x="17418" y="0"/>
                    </a:moveTo>
                    <a:cubicBezTo>
                      <a:pt x="-2965" y="0"/>
                      <a:pt x="-6966" y="31718"/>
                      <a:pt x="13513" y="31718"/>
                    </a:cubicBezTo>
                    <a:cubicBezTo>
                      <a:pt x="33992" y="31718"/>
                      <a:pt x="37897" y="0"/>
                      <a:pt x="174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194;p18">
                <a:extLst>
                  <a:ext uri="{FF2B5EF4-FFF2-40B4-BE49-F238E27FC236}">
                    <a16:creationId xmlns:a16="http://schemas.microsoft.com/office/drawing/2014/main" id="{605B32C0-FDE9-D065-66D6-4CD37654801C}"/>
                  </a:ext>
                </a:extLst>
              </p:cNvPr>
              <p:cNvSpPr/>
              <p:nvPr/>
            </p:nvSpPr>
            <p:spPr>
              <a:xfrm>
                <a:off x="8101245" y="1148333"/>
                <a:ext cx="137169" cy="31813"/>
              </a:xfrm>
              <a:custGeom>
                <a:avLst/>
                <a:gdLst/>
                <a:ahLst/>
                <a:cxnLst/>
                <a:rect l="l" t="t" r="r" b="b"/>
                <a:pathLst>
                  <a:path w="137169" h="31813" extrusionOk="0">
                    <a:moveTo>
                      <a:pt x="123211" y="0"/>
                    </a:moveTo>
                    <a:lnTo>
                      <a:pt x="17864" y="0"/>
                    </a:lnTo>
                    <a:cubicBezTo>
                      <a:pt x="9578" y="0"/>
                      <a:pt x="719" y="7334"/>
                      <a:pt x="53" y="15907"/>
                    </a:cubicBezTo>
                    <a:cubicBezTo>
                      <a:pt x="-614" y="24479"/>
                      <a:pt x="5101" y="31814"/>
                      <a:pt x="13959" y="31814"/>
                    </a:cubicBezTo>
                    <a:lnTo>
                      <a:pt x="119305" y="31814"/>
                    </a:lnTo>
                    <a:cubicBezTo>
                      <a:pt x="127592" y="31814"/>
                      <a:pt x="136450" y="24479"/>
                      <a:pt x="137117" y="15907"/>
                    </a:cubicBezTo>
                    <a:cubicBezTo>
                      <a:pt x="137784" y="7334"/>
                      <a:pt x="132069" y="0"/>
                      <a:pt x="1232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" name="Google Shape;195;p18">
              <a:extLst>
                <a:ext uri="{FF2B5EF4-FFF2-40B4-BE49-F238E27FC236}">
                  <a16:creationId xmlns:a16="http://schemas.microsoft.com/office/drawing/2014/main" id="{EE517085-60A8-245D-F871-19F299A607E6}"/>
                </a:ext>
              </a:extLst>
            </p:cNvPr>
            <p:cNvSpPr/>
            <p:nvPr/>
          </p:nvSpPr>
          <p:spPr>
            <a:xfrm>
              <a:off x="5580847" y="2092729"/>
              <a:ext cx="2562115" cy="1504377"/>
            </a:xfrm>
            <a:custGeom>
              <a:avLst/>
              <a:gdLst/>
              <a:ahLst/>
              <a:cxnLst/>
              <a:rect l="l" t="t" r="r" b="b"/>
              <a:pathLst>
                <a:path w="3765186" h="2210775" extrusionOk="0">
                  <a:moveTo>
                    <a:pt x="3718156" y="1190"/>
                  </a:moveTo>
                  <a:lnTo>
                    <a:pt x="3283625" y="117585"/>
                  </a:lnTo>
                  <a:cubicBezTo>
                    <a:pt x="3255907" y="125015"/>
                    <a:pt x="3246668" y="159591"/>
                    <a:pt x="3266956" y="179879"/>
                  </a:cubicBezTo>
                  <a:lnTo>
                    <a:pt x="3333536" y="246459"/>
                  </a:lnTo>
                  <a:cubicBezTo>
                    <a:pt x="3348109" y="261032"/>
                    <a:pt x="3348109" y="284559"/>
                    <a:pt x="3333536" y="299132"/>
                  </a:cubicBezTo>
                  <a:lnTo>
                    <a:pt x="3011972" y="620696"/>
                  </a:lnTo>
                  <a:cubicBezTo>
                    <a:pt x="2997399" y="635269"/>
                    <a:pt x="2973872" y="635269"/>
                    <a:pt x="2959299" y="620696"/>
                  </a:cubicBezTo>
                  <a:lnTo>
                    <a:pt x="2623923" y="285321"/>
                  </a:lnTo>
                  <a:cubicBezTo>
                    <a:pt x="2609350" y="270747"/>
                    <a:pt x="2585823" y="270747"/>
                    <a:pt x="2571250" y="285321"/>
                  </a:cubicBezTo>
                  <a:lnTo>
                    <a:pt x="1463969" y="1392602"/>
                  </a:lnTo>
                  <a:cubicBezTo>
                    <a:pt x="1449396" y="1407175"/>
                    <a:pt x="1425869" y="1407175"/>
                    <a:pt x="1411296" y="1392602"/>
                  </a:cubicBezTo>
                  <a:lnTo>
                    <a:pt x="1074873" y="1056179"/>
                  </a:lnTo>
                  <a:cubicBezTo>
                    <a:pt x="1060299" y="1041606"/>
                    <a:pt x="1036773" y="1041606"/>
                    <a:pt x="1022199" y="1056179"/>
                  </a:cubicBezTo>
                  <a:lnTo>
                    <a:pt x="10930" y="2067448"/>
                  </a:lnTo>
                  <a:cubicBezTo>
                    <a:pt x="-3643" y="2082022"/>
                    <a:pt x="-3643" y="2105548"/>
                    <a:pt x="10930" y="2120122"/>
                  </a:cubicBezTo>
                  <a:lnTo>
                    <a:pt x="90654" y="2199846"/>
                  </a:lnTo>
                  <a:cubicBezTo>
                    <a:pt x="105228" y="2214419"/>
                    <a:pt x="128754" y="2214419"/>
                    <a:pt x="143328" y="2199846"/>
                  </a:cubicBezTo>
                  <a:lnTo>
                    <a:pt x="1022199" y="1320974"/>
                  </a:lnTo>
                  <a:cubicBezTo>
                    <a:pt x="1036773" y="1306401"/>
                    <a:pt x="1060299" y="1306401"/>
                    <a:pt x="1074873" y="1320974"/>
                  </a:cubicBezTo>
                  <a:lnTo>
                    <a:pt x="1411296" y="1657397"/>
                  </a:lnTo>
                  <a:cubicBezTo>
                    <a:pt x="1425869" y="1671970"/>
                    <a:pt x="1449396" y="1671970"/>
                    <a:pt x="1463969" y="1657397"/>
                  </a:cubicBezTo>
                  <a:lnTo>
                    <a:pt x="2571250" y="550116"/>
                  </a:lnTo>
                  <a:cubicBezTo>
                    <a:pt x="2585823" y="535542"/>
                    <a:pt x="2609350" y="535542"/>
                    <a:pt x="2623923" y="550116"/>
                  </a:cubicBezTo>
                  <a:lnTo>
                    <a:pt x="2959299" y="885491"/>
                  </a:lnTo>
                  <a:cubicBezTo>
                    <a:pt x="2973872" y="900064"/>
                    <a:pt x="2997399" y="900064"/>
                    <a:pt x="3011972" y="885491"/>
                  </a:cubicBezTo>
                  <a:lnTo>
                    <a:pt x="3465933" y="431529"/>
                  </a:lnTo>
                  <a:cubicBezTo>
                    <a:pt x="3480507" y="416956"/>
                    <a:pt x="3504033" y="416956"/>
                    <a:pt x="3518607" y="431529"/>
                  </a:cubicBezTo>
                  <a:lnTo>
                    <a:pt x="3585186" y="498109"/>
                  </a:lnTo>
                  <a:cubicBezTo>
                    <a:pt x="3605475" y="518397"/>
                    <a:pt x="3640050" y="509063"/>
                    <a:pt x="3647480" y="481440"/>
                  </a:cubicBezTo>
                  <a:lnTo>
                    <a:pt x="3763875" y="46910"/>
                  </a:lnTo>
                  <a:cubicBezTo>
                    <a:pt x="3771305" y="19192"/>
                    <a:pt x="3745968" y="-6049"/>
                    <a:pt x="3718251" y="1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96;p18">
              <a:extLst>
                <a:ext uri="{FF2B5EF4-FFF2-40B4-BE49-F238E27FC236}">
                  <a16:creationId xmlns:a16="http://schemas.microsoft.com/office/drawing/2014/main" id="{61E12FDB-DBC8-7B06-F9F6-53DAD8C36941}"/>
                </a:ext>
              </a:extLst>
            </p:cNvPr>
            <p:cNvSpPr/>
            <p:nvPr/>
          </p:nvSpPr>
          <p:spPr>
            <a:xfrm>
              <a:off x="7908540" y="2319808"/>
              <a:ext cx="70324" cy="70324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103346" y="103346"/>
                  </a:moveTo>
                  <a:lnTo>
                    <a:pt x="0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97;p18">
              <a:extLst>
                <a:ext uri="{FF2B5EF4-FFF2-40B4-BE49-F238E27FC236}">
                  <a16:creationId xmlns:a16="http://schemas.microsoft.com/office/drawing/2014/main" id="{590B191C-AE75-890A-CD51-7D013EBAA6FC}"/>
                </a:ext>
              </a:extLst>
            </p:cNvPr>
            <p:cNvSpPr/>
            <p:nvPr/>
          </p:nvSpPr>
          <p:spPr>
            <a:xfrm>
              <a:off x="6824327" y="1993489"/>
              <a:ext cx="565427" cy="565341"/>
            </a:xfrm>
            <a:custGeom>
              <a:avLst/>
              <a:gdLst/>
              <a:ahLst/>
              <a:cxnLst/>
              <a:rect l="l" t="t" r="r" b="b"/>
              <a:pathLst>
                <a:path w="830930" h="830804" extrusionOk="0">
                  <a:moveTo>
                    <a:pt x="475083" y="128455"/>
                  </a:moveTo>
                  <a:lnTo>
                    <a:pt x="522613" y="175985"/>
                  </a:lnTo>
                  <a:cubicBezTo>
                    <a:pt x="532995" y="186367"/>
                    <a:pt x="532995" y="203226"/>
                    <a:pt x="522613" y="213609"/>
                  </a:cubicBezTo>
                  <a:lnTo>
                    <a:pt x="3215" y="733007"/>
                  </a:lnTo>
                  <a:cubicBezTo>
                    <a:pt x="-1072" y="737293"/>
                    <a:pt x="-1072" y="744246"/>
                    <a:pt x="3215" y="748533"/>
                  </a:cubicBezTo>
                  <a:lnTo>
                    <a:pt x="82272" y="827590"/>
                  </a:lnTo>
                  <a:cubicBezTo>
                    <a:pt x="86559" y="831876"/>
                    <a:pt x="93512" y="831876"/>
                    <a:pt x="97798" y="827590"/>
                  </a:cubicBezTo>
                  <a:lnTo>
                    <a:pt x="617196" y="308192"/>
                  </a:lnTo>
                  <a:cubicBezTo>
                    <a:pt x="627578" y="297810"/>
                    <a:pt x="644437" y="297810"/>
                    <a:pt x="654820" y="308192"/>
                  </a:cubicBezTo>
                  <a:lnTo>
                    <a:pt x="702349" y="355722"/>
                  </a:lnTo>
                  <a:cubicBezTo>
                    <a:pt x="716828" y="370200"/>
                    <a:pt x="741497" y="363532"/>
                    <a:pt x="746831" y="343815"/>
                  </a:cubicBezTo>
                  <a:lnTo>
                    <a:pt x="829985" y="33491"/>
                  </a:lnTo>
                  <a:cubicBezTo>
                    <a:pt x="835319" y="13774"/>
                    <a:pt x="817221" y="-4323"/>
                    <a:pt x="797409" y="915"/>
                  </a:cubicBezTo>
                  <a:lnTo>
                    <a:pt x="487085" y="84069"/>
                  </a:lnTo>
                  <a:cubicBezTo>
                    <a:pt x="467273" y="89403"/>
                    <a:pt x="460700" y="114072"/>
                    <a:pt x="475178" y="1285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98;p18">
              <a:extLst>
                <a:ext uri="{FF2B5EF4-FFF2-40B4-BE49-F238E27FC236}">
                  <a16:creationId xmlns:a16="http://schemas.microsoft.com/office/drawing/2014/main" id="{585C0A2D-F53B-C800-0506-20E620143D9D}"/>
                </a:ext>
              </a:extLst>
            </p:cNvPr>
            <p:cNvSpPr/>
            <p:nvPr/>
          </p:nvSpPr>
          <p:spPr>
            <a:xfrm>
              <a:off x="7222341" y="2155631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73818" h="73818" extrusionOk="0">
                  <a:moveTo>
                    <a:pt x="73819" y="73819"/>
                  </a:moveTo>
                  <a:lnTo>
                    <a:pt x="0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99;p18">
              <a:extLst>
                <a:ext uri="{FF2B5EF4-FFF2-40B4-BE49-F238E27FC236}">
                  <a16:creationId xmlns:a16="http://schemas.microsoft.com/office/drawing/2014/main" id="{6EFF5259-A245-386A-3F5E-BA3E8E8D032C}"/>
                </a:ext>
              </a:extLst>
            </p:cNvPr>
            <p:cNvSpPr/>
            <p:nvPr/>
          </p:nvSpPr>
          <p:spPr>
            <a:xfrm>
              <a:off x="7335087" y="2466902"/>
              <a:ext cx="674215" cy="674148"/>
            </a:xfrm>
            <a:custGeom>
              <a:avLst/>
              <a:gdLst/>
              <a:ahLst/>
              <a:cxnLst/>
              <a:rect l="l" t="t" r="r" b="b"/>
              <a:pathLst>
                <a:path w="990801" h="990702" extrusionOk="0">
                  <a:moveTo>
                    <a:pt x="566499" y="153217"/>
                  </a:moveTo>
                  <a:lnTo>
                    <a:pt x="623173" y="209891"/>
                  </a:lnTo>
                  <a:cubicBezTo>
                    <a:pt x="635555" y="222273"/>
                    <a:pt x="635555" y="242371"/>
                    <a:pt x="623173" y="254753"/>
                  </a:cubicBezTo>
                  <a:lnTo>
                    <a:pt x="3858" y="874069"/>
                  </a:lnTo>
                  <a:cubicBezTo>
                    <a:pt x="-1286" y="879212"/>
                    <a:pt x="-1286" y="887404"/>
                    <a:pt x="3858" y="892547"/>
                  </a:cubicBezTo>
                  <a:lnTo>
                    <a:pt x="98155" y="986845"/>
                  </a:lnTo>
                  <a:cubicBezTo>
                    <a:pt x="103299" y="991988"/>
                    <a:pt x="111490" y="991988"/>
                    <a:pt x="116634" y="986845"/>
                  </a:cubicBezTo>
                  <a:lnTo>
                    <a:pt x="735949" y="367529"/>
                  </a:lnTo>
                  <a:cubicBezTo>
                    <a:pt x="748332" y="355147"/>
                    <a:pt x="768429" y="355147"/>
                    <a:pt x="780812" y="367529"/>
                  </a:cubicBezTo>
                  <a:lnTo>
                    <a:pt x="837486" y="424203"/>
                  </a:lnTo>
                  <a:cubicBezTo>
                    <a:pt x="854726" y="441443"/>
                    <a:pt x="884158" y="433537"/>
                    <a:pt x="890540" y="410011"/>
                  </a:cubicBezTo>
                  <a:lnTo>
                    <a:pt x="989695" y="39964"/>
                  </a:lnTo>
                  <a:cubicBezTo>
                    <a:pt x="995982" y="16438"/>
                    <a:pt x="974455" y="-5184"/>
                    <a:pt x="950833" y="1102"/>
                  </a:cubicBezTo>
                  <a:lnTo>
                    <a:pt x="580787" y="100258"/>
                  </a:lnTo>
                  <a:cubicBezTo>
                    <a:pt x="557260" y="106544"/>
                    <a:pt x="549354" y="136072"/>
                    <a:pt x="566595" y="153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200;p18">
              <a:extLst>
                <a:ext uri="{FF2B5EF4-FFF2-40B4-BE49-F238E27FC236}">
                  <a16:creationId xmlns:a16="http://schemas.microsoft.com/office/drawing/2014/main" id="{6ED42D1F-D14E-AD1A-2AEC-EA807F66F3BA}"/>
                </a:ext>
              </a:extLst>
            </p:cNvPr>
            <p:cNvSpPr/>
            <p:nvPr/>
          </p:nvSpPr>
          <p:spPr>
            <a:xfrm>
              <a:off x="7809697" y="2660283"/>
              <a:ext cx="59889" cy="59889"/>
            </a:xfrm>
            <a:custGeom>
              <a:avLst/>
              <a:gdLst/>
              <a:ahLst/>
              <a:cxnLst/>
              <a:rect l="l" t="t" r="r" b="b"/>
              <a:pathLst>
                <a:path w="88011" h="88010" extrusionOk="0">
                  <a:moveTo>
                    <a:pt x="88011" y="88011"/>
                  </a:moveTo>
                  <a:lnTo>
                    <a:pt x="0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201;p18">
              <a:extLst>
                <a:ext uri="{FF2B5EF4-FFF2-40B4-BE49-F238E27FC236}">
                  <a16:creationId xmlns:a16="http://schemas.microsoft.com/office/drawing/2014/main" id="{97E3FAA8-5BEB-3386-FB49-664E9C1E7F7C}"/>
                </a:ext>
              </a:extLst>
            </p:cNvPr>
            <p:cNvSpPr/>
            <p:nvPr/>
          </p:nvSpPr>
          <p:spPr>
            <a:xfrm>
              <a:off x="5565599" y="3550382"/>
              <a:ext cx="484688" cy="248251"/>
            </a:xfrm>
            <a:custGeom>
              <a:avLst/>
              <a:gdLst/>
              <a:ahLst/>
              <a:cxnLst/>
              <a:rect l="l" t="t" r="r" b="b"/>
              <a:pathLst>
                <a:path w="712279" h="364820" extrusionOk="0">
                  <a:moveTo>
                    <a:pt x="356711" y="364820"/>
                  </a:moveTo>
                  <a:cubicBezTo>
                    <a:pt x="372713" y="364725"/>
                    <a:pt x="388620" y="364153"/>
                    <a:pt x="404432" y="363201"/>
                  </a:cubicBezTo>
                  <a:cubicBezTo>
                    <a:pt x="413290" y="362725"/>
                    <a:pt x="422053" y="362058"/>
                    <a:pt x="430721" y="361296"/>
                  </a:cubicBezTo>
                  <a:cubicBezTo>
                    <a:pt x="465296" y="358248"/>
                    <a:pt x="498824" y="353200"/>
                    <a:pt x="529780" y="346151"/>
                  </a:cubicBezTo>
                  <a:cubicBezTo>
                    <a:pt x="538734" y="344151"/>
                    <a:pt x="547402" y="341865"/>
                    <a:pt x="555879" y="339579"/>
                  </a:cubicBezTo>
                  <a:cubicBezTo>
                    <a:pt x="564547" y="337198"/>
                    <a:pt x="573024" y="334531"/>
                    <a:pt x="581216" y="331864"/>
                  </a:cubicBezTo>
                  <a:cubicBezTo>
                    <a:pt x="610267" y="322053"/>
                    <a:pt x="634842" y="310051"/>
                    <a:pt x="654463" y="296621"/>
                  </a:cubicBezTo>
                  <a:cubicBezTo>
                    <a:pt x="664369" y="289858"/>
                    <a:pt x="673037" y="282715"/>
                    <a:pt x="680276" y="275381"/>
                  </a:cubicBezTo>
                  <a:cubicBezTo>
                    <a:pt x="697611" y="258045"/>
                    <a:pt x="707898" y="239185"/>
                    <a:pt x="710375" y="220040"/>
                  </a:cubicBezTo>
                  <a:lnTo>
                    <a:pt x="710375" y="220040"/>
                  </a:lnTo>
                  <a:cubicBezTo>
                    <a:pt x="710375" y="220040"/>
                    <a:pt x="710375" y="219469"/>
                    <a:pt x="710375" y="219469"/>
                  </a:cubicBezTo>
                  <a:cubicBezTo>
                    <a:pt x="710946" y="214611"/>
                    <a:pt x="711994" y="156794"/>
                    <a:pt x="711613" y="151841"/>
                  </a:cubicBezTo>
                  <a:lnTo>
                    <a:pt x="712280" y="116218"/>
                  </a:lnTo>
                  <a:lnTo>
                    <a:pt x="698945" y="116218"/>
                  </a:lnTo>
                  <a:cubicBezTo>
                    <a:pt x="693992" y="108312"/>
                    <a:pt x="687515" y="100597"/>
                    <a:pt x="679513" y="93167"/>
                  </a:cubicBezTo>
                  <a:cubicBezTo>
                    <a:pt x="611600" y="29826"/>
                    <a:pt x="439769" y="-9798"/>
                    <a:pt x="285083" y="2108"/>
                  </a:cubicBezTo>
                  <a:cubicBezTo>
                    <a:pt x="228886" y="6490"/>
                    <a:pt x="176498" y="17539"/>
                    <a:pt x="132874" y="33160"/>
                  </a:cubicBezTo>
                  <a:cubicBezTo>
                    <a:pt x="77724" y="52781"/>
                    <a:pt x="37814" y="81547"/>
                    <a:pt x="17145" y="113265"/>
                  </a:cubicBezTo>
                  <a:lnTo>
                    <a:pt x="1905" y="113265"/>
                  </a:lnTo>
                  <a:cubicBezTo>
                    <a:pt x="1905" y="113265"/>
                    <a:pt x="0" y="216802"/>
                    <a:pt x="0" y="216802"/>
                  </a:cubicBezTo>
                  <a:lnTo>
                    <a:pt x="0" y="216802"/>
                  </a:lnTo>
                  <a:cubicBezTo>
                    <a:pt x="95" y="237281"/>
                    <a:pt x="8573" y="257759"/>
                    <a:pt x="26194" y="276524"/>
                  </a:cubicBezTo>
                  <a:cubicBezTo>
                    <a:pt x="33433" y="284334"/>
                    <a:pt x="42291" y="291859"/>
                    <a:pt x="52769" y="298907"/>
                  </a:cubicBezTo>
                  <a:cubicBezTo>
                    <a:pt x="64675" y="307099"/>
                    <a:pt x="78867" y="314814"/>
                    <a:pt x="95250" y="321862"/>
                  </a:cubicBezTo>
                  <a:cubicBezTo>
                    <a:pt x="112681" y="329387"/>
                    <a:pt x="132017" y="335864"/>
                    <a:pt x="152781" y="341389"/>
                  </a:cubicBezTo>
                  <a:cubicBezTo>
                    <a:pt x="161354" y="343675"/>
                    <a:pt x="170212" y="345770"/>
                    <a:pt x="179165" y="347675"/>
                  </a:cubicBezTo>
                  <a:cubicBezTo>
                    <a:pt x="210503" y="354533"/>
                    <a:pt x="244221" y="359296"/>
                    <a:pt x="278702" y="361963"/>
                  </a:cubicBezTo>
                  <a:cubicBezTo>
                    <a:pt x="287465" y="362629"/>
                    <a:pt x="296132" y="363201"/>
                    <a:pt x="304991" y="363677"/>
                  </a:cubicBezTo>
                  <a:cubicBezTo>
                    <a:pt x="322231" y="364534"/>
                    <a:pt x="339376" y="364915"/>
                    <a:pt x="356426" y="364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202;p18">
              <a:extLst>
                <a:ext uri="{FF2B5EF4-FFF2-40B4-BE49-F238E27FC236}">
                  <a16:creationId xmlns:a16="http://schemas.microsoft.com/office/drawing/2014/main" id="{F75BC164-4C99-82D4-7042-57B714A2EB9E}"/>
                </a:ext>
              </a:extLst>
            </p:cNvPr>
            <p:cNvSpPr/>
            <p:nvPr/>
          </p:nvSpPr>
          <p:spPr>
            <a:xfrm>
              <a:off x="5667747" y="3661982"/>
              <a:ext cx="19898" cy="124984"/>
            </a:xfrm>
            <a:custGeom>
              <a:avLst/>
              <a:gdLst/>
              <a:ahLst/>
              <a:cxnLst/>
              <a:rect l="l" t="t" r="r" b="b"/>
              <a:pathLst>
                <a:path w="29242" h="183671" extrusionOk="0">
                  <a:moveTo>
                    <a:pt x="29243" y="183672"/>
                  </a:moveTo>
                  <a:lnTo>
                    <a:pt x="26195" y="5744"/>
                  </a:lnTo>
                  <a:cubicBezTo>
                    <a:pt x="26099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2858" y="177385"/>
                  </a:lnTo>
                  <a:cubicBezTo>
                    <a:pt x="11431" y="179671"/>
                    <a:pt x="20289" y="181767"/>
                    <a:pt x="29243" y="183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203;p18">
              <a:extLst>
                <a:ext uri="{FF2B5EF4-FFF2-40B4-BE49-F238E27FC236}">
                  <a16:creationId xmlns:a16="http://schemas.microsoft.com/office/drawing/2014/main" id="{EF837AB8-1191-C003-F60B-FA4CD3F6EBC7}"/>
                </a:ext>
              </a:extLst>
            </p:cNvPr>
            <p:cNvSpPr/>
            <p:nvPr/>
          </p:nvSpPr>
          <p:spPr>
            <a:xfrm>
              <a:off x="5753174" y="3663538"/>
              <a:ext cx="20093" cy="134317"/>
            </a:xfrm>
            <a:custGeom>
              <a:avLst/>
              <a:gdLst/>
              <a:ahLst/>
              <a:cxnLst/>
              <a:rect l="l" t="t" r="r" b="b"/>
              <a:pathLst>
                <a:path w="29528" h="197387" extrusionOk="0">
                  <a:moveTo>
                    <a:pt x="29529" y="197388"/>
                  </a:moveTo>
                  <a:lnTo>
                    <a:pt x="26195" y="5745"/>
                  </a:lnTo>
                  <a:cubicBezTo>
                    <a:pt x="26100" y="-1590"/>
                    <a:pt x="-189" y="-2066"/>
                    <a:pt x="1" y="5268"/>
                  </a:cubicBezTo>
                  <a:cubicBezTo>
                    <a:pt x="287" y="24890"/>
                    <a:pt x="668" y="44512"/>
                    <a:pt x="954" y="64038"/>
                  </a:cubicBezTo>
                  <a:lnTo>
                    <a:pt x="3239" y="195673"/>
                  </a:lnTo>
                  <a:cubicBezTo>
                    <a:pt x="12003" y="196340"/>
                    <a:pt x="20670" y="196912"/>
                    <a:pt x="29529" y="19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204;p18">
              <a:extLst>
                <a:ext uri="{FF2B5EF4-FFF2-40B4-BE49-F238E27FC236}">
                  <a16:creationId xmlns:a16="http://schemas.microsoft.com/office/drawing/2014/main" id="{87FF447A-96CB-ED02-8F04-F32C38955E45}"/>
                </a:ext>
              </a:extLst>
            </p:cNvPr>
            <p:cNvSpPr/>
            <p:nvPr/>
          </p:nvSpPr>
          <p:spPr>
            <a:xfrm>
              <a:off x="5838664" y="3665223"/>
              <a:ext cx="20028" cy="132373"/>
            </a:xfrm>
            <a:custGeom>
              <a:avLst/>
              <a:gdLst/>
              <a:ahLst/>
              <a:cxnLst/>
              <a:rect l="l" t="t" r="r" b="b"/>
              <a:pathLst>
                <a:path w="29433" h="194530" extrusionOk="0">
                  <a:moveTo>
                    <a:pt x="3144" y="194435"/>
                  </a:moveTo>
                  <a:cubicBezTo>
                    <a:pt x="12003" y="193959"/>
                    <a:pt x="20765" y="193292"/>
                    <a:pt x="29433" y="192530"/>
                  </a:cubicBezTo>
                  <a:lnTo>
                    <a:pt x="26195" y="5744"/>
                  </a:lnTo>
                  <a:cubicBezTo>
                    <a:pt x="26099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3144" y="194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205;p18">
              <a:extLst>
                <a:ext uri="{FF2B5EF4-FFF2-40B4-BE49-F238E27FC236}">
                  <a16:creationId xmlns:a16="http://schemas.microsoft.com/office/drawing/2014/main" id="{7341701E-3C6B-FEE5-FDD6-E3B5EA9B692D}"/>
                </a:ext>
              </a:extLst>
            </p:cNvPr>
            <p:cNvSpPr/>
            <p:nvPr/>
          </p:nvSpPr>
          <p:spPr>
            <a:xfrm>
              <a:off x="5924156" y="3666843"/>
              <a:ext cx="19705" cy="119085"/>
            </a:xfrm>
            <a:custGeom>
              <a:avLst/>
              <a:gdLst/>
              <a:ahLst/>
              <a:cxnLst/>
              <a:rect l="l" t="t" r="r" b="b"/>
              <a:pathLst>
                <a:path w="28957" h="175003" extrusionOk="0">
                  <a:moveTo>
                    <a:pt x="2858" y="175004"/>
                  </a:moveTo>
                  <a:cubicBezTo>
                    <a:pt x="11812" y="173004"/>
                    <a:pt x="20480" y="170718"/>
                    <a:pt x="28957" y="168432"/>
                  </a:cubicBezTo>
                  <a:lnTo>
                    <a:pt x="26195" y="5744"/>
                  </a:lnTo>
                  <a:cubicBezTo>
                    <a:pt x="26099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2858" y="175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206;p18">
              <a:extLst>
                <a:ext uri="{FF2B5EF4-FFF2-40B4-BE49-F238E27FC236}">
                  <a16:creationId xmlns:a16="http://schemas.microsoft.com/office/drawing/2014/main" id="{6AAA08CD-7A7C-085F-B387-6437DAA82297}"/>
                </a:ext>
              </a:extLst>
            </p:cNvPr>
            <p:cNvSpPr/>
            <p:nvPr/>
          </p:nvSpPr>
          <p:spPr>
            <a:xfrm>
              <a:off x="6009518" y="3668399"/>
              <a:ext cx="18926" cy="83761"/>
            </a:xfrm>
            <a:custGeom>
              <a:avLst/>
              <a:gdLst/>
              <a:ahLst/>
              <a:cxnLst/>
              <a:rect l="l" t="t" r="r" b="b"/>
              <a:pathLst>
                <a:path w="27813" h="123092" extrusionOk="0">
                  <a:moveTo>
                    <a:pt x="2001" y="123093"/>
                  </a:moveTo>
                  <a:cubicBezTo>
                    <a:pt x="11907" y="116330"/>
                    <a:pt x="20575" y="109186"/>
                    <a:pt x="27814" y="101852"/>
                  </a:cubicBez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7" y="24890"/>
                    <a:pt x="668" y="44512"/>
                    <a:pt x="953" y="64038"/>
                  </a:cubicBezTo>
                  <a:lnTo>
                    <a:pt x="1906" y="1230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207;p18">
              <a:extLst>
                <a:ext uri="{FF2B5EF4-FFF2-40B4-BE49-F238E27FC236}">
                  <a16:creationId xmlns:a16="http://schemas.microsoft.com/office/drawing/2014/main" id="{FB24883D-A84A-7AC1-0B31-9B485B0CD600}"/>
                </a:ext>
              </a:extLst>
            </p:cNvPr>
            <p:cNvSpPr/>
            <p:nvPr/>
          </p:nvSpPr>
          <p:spPr>
            <a:xfrm>
              <a:off x="5567021" y="3518233"/>
              <a:ext cx="483637" cy="212229"/>
            </a:xfrm>
            <a:custGeom>
              <a:avLst/>
              <a:gdLst/>
              <a:ahLst/>
              <a:cxnLst/>
              <a:rect l="l" t="t" r="r" b="b"/>
              <a:pathLst>
                <a:path w="710735" h="311883" extrusionOk="0">
                  <a:moveTo>
                    <a:pt x="284041" y="2108"/>
                  </a:moveTo>
                  <a:cubicBezTo>
                    <a:pt x="438727" y="-9798"/>
                    <a:pt x="610558" y="29826"/>
                    <a:pt x="678471" y="93167"/>
                  </a:cubicBezTo>
                  <a:cubicBezTo>
                    <a:pt x="746384" y="156509"/>
                    <a:pt x="703903" y="237376"/>
                    <a:pt x="580935" y="278905"/>
                  </a:cubicBezTo>
                  <a:cubicBezTo>
                    <a:pt x="517784" y="300241"/>
                    <a:pt x="437489" y="311290"/>
                    <a:pt x="356431" y="311861"/>
                  </a:cubicBezTo>
                  <a:cubicBezTo>
                    <a:pt x="261943" y="312528"/>
                    <a:pt x="163740" y="298336"/>
                    <a:pt x="95255" y="268904"/>
                  </a:cubicBezTo>
                  <a:cubicBezTo>
                    <a:pt x="-54668" y="204419"/>
                    <a:pt x="-16378" y="86119"/>
                    <a:pt x="131831" y="33160"/>
                  </a:cubicBezTo>
                  <a:cubicBezTo>
                    <a:pt x="175456" y="17539"/>
                    <a:pt x="227748" y="6490"/>
                    <a:pt x="284041" y="2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208;p18">
              <a:extLst>
                <a:ext uri="{FF2B5EF4-FFF2-40B4-BE49-F238E27FC236}">
                  <a16:creationId xmlns:a16="http://schemas.microsoft.com/office/drawing/2014/main" id="{A0CF5219-7A26-D2F1-5518-81A532699367}"/>
                </a:ext>
              </a:extLst>
            </p:cNvPr>
            <p:cNvSpPr/>
            <p:nvPr/>
          </p:nvSpPr>
          <p:spPr>
            <a:xfrm>
              <a:off x="5567080" y="3598483"/>
              <a:ext cx="483573" cy="131979"/>
            </a:xfrm>
            <a:custGeom>
              <a:avLst/>
              <a:gdLst/>
              <a:ahLst/>
              <a:cxnLst/>
              <a:rect l="l" t="t" r="r" b="b"/>
              <a:pathLst>
                <a:path w="710640" h="193951" extrusionOk="0">
                  <a:moveTo>
                    <a:pt x="698864" y="0"/>
                  </a:moveTo>
                  <a:cubicBezTo>
                    <a:pt x="734297" y="58388"/>
                    <a:pt x="688291" y="124778"/>
                    <a:pt x="580849" y="160972"/>
                  </a:cubicBezTo>
                  <a:cubicBezTo>
                    <a:pt x="517698" y="182309"/>
                    <a:pt x="437403" y="193358"/>
                    <a:pt x="356345" y="193929"/>
                  </a:cubicBezTo>
                  <a:cubicBezTo>
                    <a:pt x="261857" y="194596"/>
                    <a:pt x="163654" y="180404"/>
                    <a:pt x="95169" y="150971"/>
                  </a:cubicBezTo>
                  <a:cubicBezTo>
                    <a:pt x="3729" y="111633"/>
                    <a:pt x="-17607" y="52292"/>
                    <a:pt x="13254" y="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209;p18">
              <a:extLst>
                <a:ext uri="{FF2B5EF4-FFF2-40B4-BE49-F238E27FC236}">
                  <a16:creationId xmlns:a16="http://schemas.microsoft.com/office/drawing/2014/main" id="{4140D26F-E4C0-3F99-8912-0DCB98B8007C}"/>
                </a:ext>
              </a:extLst>
            </p:cNvPr>
            <p:cNvSpPr/>
            <p:nvPr/>
          </p:nvSpPr>
          <p:spPr>
            <a:xfrm>
              <a:off x="5645726" y="3552783"/>
              <a:ext cx="326467" cy="143259"/>
            </a:xfrm>
            <a:custGeom>
              <a:avLst/>
              <a:gdLst/>
              <a:ahLst/>
              <a:cxnLst/>
              <a:rect l="l" t="t" r="r" b="b"/>
              <a:pathLst>
                <a:path w="479763" h="210528" extrusionOk="0">
                  <a:moveTo>
                    <a:pt x="191619" y="1438"/>
                  </a:moveTo>
                  <a:cubicBezTo>
                    <a:pt x="296109" y="-6659"/>
                    <a:pt x="412028" y="20202"/>
                    <a:pt x="457938" y="62874"/>
                  </a:cubicBezTo>
                  <a:cubicBezTo>
                    <a:pt x="503849" y="105641"/>
                    <a:pt x="475178" y="160220"/>
                    <a:pt x="392120" y="188223"/>
                  </a:cubicBezTo>
                  <a:cubicBezTo>
                    <a:pt x="349544" y="202606"/>
                    <a:pt x="295251" y="210130"/>
                    <a:pt x="240578" y="210511"/>
                  </a:cubicBezTo>
                  <a:cubicBezTo>
                    <a:pt x="176760" y="210988"/>
                    <a:pt x="110561" y="201367"/>
                    <a:pt x="64270" y="181460"/>
                  </a:cubicBezTo>
                  <a:cubicBezTo>
                    <a:pt x="-36885" y="137931"/>
                    <a:pt x="-11073" y="58016"/>
                    <a:pt x="89035" y="22297"/>
                  </a:cubicBezTo>
                  <a:cubicBezTo>
                    <a:pt x="118467" y="11820"/>
                    <a:pt x="153805" y="4295"/>
                    <a:pt x="191810" y="1342"/>
                  </a:cubicBezTo>
                  <a:close/>
                </a:path>
              </a:pathLst>
            </a:custGeom>
            <a:solidFill>
              <a:srgbClr val="F5BD2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210;p18">
              <a:extLst>
                <a:ext uri="{FF2B5EF4-FFF2-40B4-BE49-F238E27FC236}">
                  <a16:creationId xmlns:a16="http://schemas.microsoft.com/office/drawing/2014/main" id="{8C2D1CF2-8AE5-35CE-1517-EEF0C0AB8316}"/>
                </a:ext>
              </a:extLst>
            </p:cNvPr>
            <p:cNvSpPr/>
            <p:nvPr/>
          </p:nvSpPr>
          <p:spPr>
            <a:xfrm>
              <a:off x="5645695" y="3552939"/>
              <a:ext cx="160562" cy="98368"/>
            </a:xfrm>
            <a:custGeom>
              <a:avLst/>
              <a:gdLst/>
              <a:ahLst/>
              <a:cxnLst/>
              <a:rect l="l" t="t" r="r" b="b"/>
              <a:pathLst>
                <a:path w="235956" h="144558" extrusionOk="0">
                  <a:moveTo>
                    <a:pt x="12500" y="144558"/>
                  </a:moveTo>
                  <a:cubicBezTo>
                    <a:pt x="-20076" y="101791"/>
                    <a:pt x="12976" y="49308"/>
                    <a:pt x="88890" y="22162"/>
                  </a:cubicBezTo>
                  <a:cubicBezTo>
                    <a:pt x="118322" y="11685"/>
                    <a:pt x="153660" y="4160"/>
                    <a:pt x="191665" y="1207"/>
                  </a:cubicBezTo>
                  <a:cubicBezTo>
                    <a:pt x="206238" y="64"/>
                    <a:pt x="221097" y="-126"/>
                    <a:pt x="235956" y="64"/>
                  </a:cubicBezTo>
                </a:path>
              </a:pathLst>
            </a:custGeom>
            <a:noFill/>
            <a:ln w="14275" cap="rnd" cmpd="sng">
              <a:solidFill>
                <a:srgbClr val="0000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211;p18">
              <a:extLst>
                <a:ext uri="{FF2B5EF4-FFF2-40B4-BE49-F238E27FC236}">
                  <a16:creationId xmlns:a16="http://schemas.microsoft.com/office/drawing/2014/main" id="{AD2C0F58-B359-A845-D627-F5D19EDB945A}"/>
                </a:ext>
              </a:extLst>
            </p:cNvPr>
            <p:cNvSpPr/>
            <p:nvPr/>
          </p:nvSpPr>
          <p:spPr>
            <a:xfrm>
              <a:off x="5701387" y="3594508"/>
              <a:ext cx="215121" cy="60183"/>
            </a:xfrm>
            <a:custGeom>
              <a:avLst/>
              <a:gdLst/>
              <a:ahLst/>
              <a:cxnLst/>
              <a:rect l="l" t="t" r="r" b="b"/>
              <a:pathLst>
                <a:path w="316134" h="88443" extrusionOk="0">
                  <a:moveTo>
                    <a:pt x="221647" y="32"/>
                  </a:moveTo>
                  <a:cubicBezTo>
                    <a:pt x="236791" y="1651"/>
                    <a:pt x="249460" y="4509"/>
                    <a:pt x="259747" y="8890"/>
                  </a:cubicBezTo>
                  <a:cubicBezTo>
                    <a:pt x="270034" y="13177"/>
                    <a:pt x="277844" y="18606"/>
                    <a:pt x="283083" y="25178"/>
                  </a:cubicBezTo>
                  <a:cubicBezTo>
                    <a:pt x="288322" y="31750"/>
                    <a:pt x="290798" y="38989"/>
                    <a:pt x="290703" y="47181"/>
                  </a:cubicBezTo>
                  <a:cubicBezTo>
                    <a:pt x="290513" y="56801"/>
                    <a:pt x="286893" y="64707"/>
                    <a:pt x="279845" y="70803"/>
                  </a:cubicBezTo>
                  <a:cubicBezTo>
                    <a:pt x="272796" y="76899"/>
                    <a:pt x="263366" y="81471"/>
                    <a:pt x="251746" y="84424"/>
                  </a:cubicBezTo>
                  <a:cubicBezTo>
                    <a:pt x="240030" y="87376"/>
                    <a:pt x="226886" y="88615"/>
                    <a:pt x="212217" y="88424"/>
                  </a:cubicBezTo>
                  <a:cubicBezTo>
                    <a:pt x="198596" y="88138"/>
                    <a:pt x="187262" y="86710"/>
                    <a:pt x="178308" y="84138"/>
                  </a:cubicBezTo>
                  <a:cubicBezTo>
                    <a:pt x="169354" y="81566"/>
                    <a:pt x="161925" y="78137"/>
                    <a:pt x="156210" y="74041"/>
                  </a:cubicBezTo>
                  <a:cubicBezTo>
                    <a:pt x="150495" y="69946"/>
                    <a:pt x="145732" y="65564"/>
                    <a:pt x="142113" y="60802"/>
                  </a:cubicBezTo>
                  <a:cubicBezTo>
                    <a:pt x="138494" y="56039"/>
                    <a:pt x="135064" y="51467"/>
                    <a:pt x="131921" y="46990"/>
                  </a:cubicBezTo>
                  <a:cubicBezTo>
                    <a:pt x="129540" y="43657"/>
                    <a:pt x="126968" y="40704"/>
                    <a:pt x="124301" y="37942"/>
                  </a:cubicBezTo>
                  <a:cubicBezTo>
                    <a:pt x="121634" y="35179"/>
                    <a:pt x="118586" y="32989"/>
                    <a:pt x="115157" y="31370"/>
                  </a:cubicBezTo>
                  <a:cubicBezTo>
                    <a:pt x="111728" y="29750"/>
                    <a:pt x="107252" y="28893"/>
                    <a:pt x="101822" y="28798"/>
                  </a:cubicBezTo>
                  <a:cubicBezTo>
                    <a:pt x="96869" y="28798"/>
                    <a:pt x="92488" y="29274"/>
                    <a:pt x="88773" y="30607"/>
                  </a:cubicBezTo>
                  <a:cubicBezTo>
                    <a:pt x="85058" y="31846"/>
                    <a:pt x="82105" y="33560"/>
                    <a:pt x="80105" y="35751"/>
                  </a:cubicBezTo>
                  <a:cubicBezTo>
                    <a:pt x="78105" y="37846"/>
                    <a:pt x="77057" y="40228"/>
                    <a:pt x="76962" y="42799"/>
                  </a:cubicBezTo>
                  <a:cubicBezTo>
                    <a:pt x="76962" y="44895"/>
                    <a:pt x="77724" y="46990"/>
                    <a:pt x="79248" y="49086"/>
                  </a:cubicBezTo>
                  <a:cubicBezTo>
                    <a:pt x="80867" y="51181"/>
                    <a:pt x="83344" y="53087"/>
                    <a:pt x="86773" y="54706"/>
                  </a:cubicBezTo>
                  <a:cubicBezTo>
                    <a:pt x="90202" y="56325"/>
                    <a:pt x="94679" y="57373"/>
                    <a:pt x="100108" y="57849"/>
                  </a:cubicBezTo>
                  <a:lnTo>
                    <a:pt x="89249" y="83566"/>
                  </a:lnTo>
                  <a:cubicBezTo>
                    <a:pt x="75152" y="81757"/>
                    <a:pt x="63341" y="78899"/>
                    <a:pt x="53912" y="74994"/>
                  </a:cubicBezTo>
                  <a:cubicBezTo>
                    <a:pt x="44482" y="71089"/>
                    <a:pt x="37243" y="66231"/>
                    <a:pt x="32480" y="60421"/>
                  </a:cubicBezTo>
                  <a:cubicBezTo>
                    <a:pt x="27622" y="54610"/>
                    <a:pt x="25241" y="48038"/>
                    <a:pt x="25432" y="40704"/>
                  </a:cubicBezTo>
                  <a:cubicBezTo>
                    <a:pt x="25622" y="32608"/>
                    <a:pt x="28670" y="25464"/>
                    <a:pt x="34576" y="19273"/>
                  </a:cubicBezTo>
                  <a:cubicBezTo>
                    <a:pt x="40481" y="13081"/>
                    <a:pt x="49244" y="8319"/>
                    <a:pt x="60674" y="4795"/>
                  </a:cubicBezTo>
                  <a:cubicBezTo>
                    <a:pt x="72104" y="1366"/>
                    <a:pt x="86011" y="-254"/>
                    <a:pt x="102394" y="32"/>
                  </a:cubicBezTo>
                  <a:cubicBezTo>
                    <a:pt x="115824" y="127"/>
                    <a:pt x="126873" y="1461"/>
                    <a:pt x="135827" y="3937"/>
                  </a:cubicBezTo>
                  <a:cubicBezTo>
                    <a:pt x="144685" y="6414"/>
                    <a:pt x="151924" y="9557"/>
                    <a:pt x="157448" y="13462"/>
                  </a:cubicBezTo>
                  <a:cubicBezTo>
                    <a:pt x="162973" y="17368"/>
                    <a:pt x="167449" y="21558"/>
                    <a:pt x="170974" y="26035"/>
                  </a:cubicBezTo>
                  <a:cubicBezTo>
                    <a:pt x="174498" y="30512"/>
                    <a:pt x="177546" y="34989"/>
                    <a:pt x="180213" y="39370"/>
                  </a:cubicBezTo>
                  <a:cubicBezTo>
                    <a:pt x="182880" y="43276"/>
                    <a:pt x="185452" y="46800"/>
                    <a:pt x="188023" y="49848"/>
                  </a:cubicBezTo>
                  <a:cubicBezTo>
                    <a:pt x="190595" y="52896"/>
                    <a:pt x="193643" y="55277"/>
                    <a:pt x="197358" y="56992"/>
                  </a:cubicBezTo>
                  <a:cubicBezTo>
                    <a:pt x="201073" y="58706"/>
                    <a:pt x="206026" y="59658"/>
                    <a:pt x="212217" y="59754"/>
                  </a:cubicBezTo>
                  <a:cubicBezTo>
                    <a:pt x="219932" y="59945"/>
                    <a:pt x="226219" y="58611"/>
                    <a:pt x="231077" y="55944"/>
                  </a:cubicBezTo>
                  <a:cubicBezTo>
                    <a:pt x="235934" y="53277"/>
                    <a:pt x="238411" y="49372"/>
                    <a:pt x="238506" y="44323"/>
                  </a:cubicBezTo>
                  <a:cubicBezTo>
                    <a:pt x="238506" y="41371"/>
                    <a:pt x="237649" y="38704"/>
                    <a:pt x="235839" y="36227"/>
                  </a:cubicBezTo>
                  <a:cubicBezTo>
                    <a:pt x="234029" y="33751"/>
                    <a:pt x="230981" y="31655"/>
                    <a:pt x="226695" y="29845"/>
                  </a:cubicBezTo>
                  <a:cubicBezTo>
                    <a:pt x="222409" y="28131"/>
                    <a:pt x="216694" y="26893"/>
                    <a:pt x="209455" y="26226"/>
                  </a:cubicBezTo>
                  <a:lnTo>
                    <a:pt x="221837" y="223"/>
                  </a:lnTo>
                  <a:close/>
                  <a:moveTo>
                    <a:pt x="316135" y="39466"/>
                  </a:moveTo>
                  <a:lnTo>
                    <a:pt x="315944" y="49657"/>
                  </a:lnTo>
                  <a:lnTo>
                    <a:pt x="0" y="43752"/>
                  </a:lnTo>
                  <a:lnTo>
                    <a:pt x="190" y="33560"/>
                  </a:lnTo>
                  <a:lnTo>
                    <a:pt x="316135" y="39466"/>
                  </a:lnTo>
                  <a:close/>
                </a:path>
              </a:pathLst>
            </a:custGeom>
            <a:solidFill>
              <a:srgbClr val="E0CA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212;p18">
              <a:extLst>
                <a:ext uri="{FF2B5EF4-FFF2-40B4-BE49-F238E27FC236}">
                  <a16:creationId xmlns:a16="http://schemas.microsoft.com/office/drawing/2014/main" id="{453257FD-B599-01F8-26EC-FF45664D6FD5}"/>
                </a:ext>
              </a:extLst>
            </p:cNvPr>
            <p:cNvSpPr/>
            <p:nvPr/>
          </p:nvSpPr>
          <p:spPr>
            <a:xfrm>
              <a:off x="5515950" y="3461974"/>
              <a:ext cx="484688" cy="248251"/>
            </a:xfrm>
            <a:custGeom>
              <a:avLst/>
              <a:gdLst/>
              <a:ahLst/>
              <a:cxnLst/>
              <a:rect l="l" t="t" r="r" b="b"/>
              <a:pathLst>
                <a:path w="712279" h="364820" extrusionOk="0">
                  <a:moveTo>
                    <a:pt x="356711" y="364820"/>
                  </a:moveTo>
                  <a:cubicBezTo>
                    <a:pt x="372713" y="364725"/>
                    <a:pt x="388620" y="364154"/>
                    <a:pt x="404432" y="363201"/>
                  </a:cubicBezTo>
                  <a:cubicBezTo>
                    <a:pt x="413290" y="362725"/>
                    <a:pt x="422053" y="362058"/>
                    <a:pt x="430721" y="361296"/>
                  </a:cubicBezTo>
                  <a:cubicBezTo>
                    <a:pt x="465296" y="358248"/>
                    <a:pt x="498825" y="353200"/>
                    <a:pt x="529781" y="346151"/>
                  </a:cubicBezTo>
                  <a:cubicBezTo>
                    <a:pt x="538734" y="344151"/>
                    <a:pt x="547402" y="341865"/>
                    <a:pt x="555879" y="339579"/>
                  </a:cubicBezTo>
                  <a:cubicBezTo>
                    <a:pt x="564547" y="337198"/>
                    <a:pt x="573024" y="334531"/>
                    <a:pt x="581216" y="331864"/>
                  </a:cubicBezTo>
                  <a:cubicBezTo>
                    <a:pt x="610267" y="322053"/>
                    <a:pt x="634842" y="310052"/>
                    <a:pt x="654463" y="296621"/>
                  </a:cubicBezTo>
                  <a:cubicBezTo>
                    <a:pt x="664369" y="289858"/>
                    <a:pt x="673037" y="282715"/>
                    <a:pt x="680276" y="275381"/>
                  </a:cubicBezTo>
                  <a:cubicBezTo>
                    <a:pt x="697611" y="258045"/>
                    <a:pt x="707898" y="239186"/>
                    <a:pt x="710375" y="220040"/>
                  </a:cubicBezTo>
                  <a:lnTo>
                    <a:pt x="710375" y="220040"/>
                  </a:lnTo>
                  <a:cubicBezTo>
                    <a:pt x="710375" y="220040"/>
                    <a:pt x="710375" y="219469"/>
                    <a:pt x="710375" y="219469"/>
                  </a:cubicBezTo>
                  <a:cubicBezTo>
                    <a:pt x="710946" y="214611"/>
                    <a:pt x="711994" y="156794"/>
                    <a:pt x="711613" y="151841"/>
                  </a:cubicBezTo>
                  <a:lnTo>
                    <a:pt x="712280" y="116218"/>
                  </a:lnTo>
                  <a:lnTo>
                    <a:pt x="698945" y="116218"/>
                  </a:lnTo>
                  <a:cubicBezTo>
                    <a:pt x="693992" y="108312"/>
                    <a:pt x="687515" y="100597"/>
                    <a:pt x="679514" y="93167"/>
                  </a:cubicBezTo>
                  <a:cubicBezTo>
                    <a:pt x="611600" y="29826"/>
                    <a:pt x="439769" y="-9798"/>
                    <a:pt x="285083" y="2108"/>
                  </a:cubicBezTo>
                  <a:cubicBezTo>
                    <a:pt x="228886" y="6490"/>
                    <a:pt x="176498" y="17539"/>
                    <a:pt x="132874" y="33160"/>
                  </a:cubicBezTo>
                  <a:cubicBezTo>
                    <a:pt x="77724" y="52781"/>
                    <a:pt x="37814" y="81547"/>
                    <a:pt x="17145" y="113265"/>
                  </a:cubicBezTo>
                  <a:lnTo>
                    <a:pt x="1905" y="113265"/>
                  </a:lnTo>
                  <a:cubicBezTo>
                    <a:pt x="1905" y="113265"/>
                    <a:pt x="0" y="216802"/>
                    <a:pt x="0" y="216802"/>
                  </a:cubicBezTo>
                  <a:lnTo>
                    <a:pt x="0" y="216802"/>
                  </a:lnTo>
                  <a:cubicBezTo>
                    <a:pt x="95" y="237281"/>
                    <a:pt x="8573" y="257759"/>
                    <a:pt x="26194" y="276524"/>
                  </a:cubicBezTo>
                  <a:cubicBezTo>
                    <a:pt x="33433" y="284334"/>
                    <a:pt x="42291" y="291859"/>
                    <a:pt x="52769" y="298907"/>
                  </a:cubicBezTo>
                  <a:cubicBezTo>
                    <a:pt x="64675" y="307099"/>
                    <a:pt x="78867" y="314814"/>
                    <a:pt x="95250" y="321863"/>
                  </a:cubicBezTo>
                  <a:cubicBezTo>
                    <a:pt x="112681" y="329387"/>
                    <a:pt x="132017" y="335864"/>
                    <a:pt x="152781" y="341389"/>
                  </a:cubicBezTo>
                  <a:cubicBezTo>
                    <a:pt x="161354" y="343675"/>
                    <a:pt x="170212" y="345770"/>
                    <a:pt x="179166" y="347675"/>
                  </a:cubicBezTo>
                  <a:cubicBezTo>
                    <a:pt x="210503" y="354533"/>
                    <a:pt x="244221" y="359296"/>
                    <a:pt x="278702" y="361963"/>
                  </a:cubicBezTo>
                  <a:cubicBezTo>
                    <a:pt x="287465" y="362630"/>
                    <a:pt x="296133" y="363201"/>
                    <a:pt x="304991" y="363677"/>
                  </a:cubicBezTo>
                  <a:cubicBezTo>
                    <a:pt x="322231" y="364535"/>
                    <a:pt x="339376" y="364915"/>
                    <a:pt x="356426" y="364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213;p18">
              <a:extLst>
                <a:ext uri="{FF2B5EF4-FFF2-40B4-BE49-F238E27FC236}">
                  <a16:creationId xmlns:a16="http://schemas.microsoft.com/office/drawing/2014/main" id="{5EE74F37-0C8C-9B09-B250-2C550C6EE92B}"/>
                </a:ext>
              </a:extLst>
            </p:cNvPr>
            <p:cNvSpPr/>
            <p:nvPr/>
          </p:nvSpPr>
          <p:spPr>
            <a:xfrm>
              <a:off x="5618163" y="3573639"/>
              <a:ext cx="19898" cy="124984"/>
            </a:xfrm>
            <a:custGeom>
              <a:avLst/>
              <a:gdLst/>
              <a:ahLst/>
              <a:cxnLst/>
              <a:rect l="l" t="t" r="r" b="b"/>
              <a:pathLst>
                <a:path w="29242" h="183671" extrusionOk="0">
                  <a:moveTo>
                    <a:pt x="29243" y="183672"/>
                  </a:move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2858" y="177385"/>
                  </a:lnTo>
                  <a:cubicBezTo>
                    <a:pt x="11431" y="179671"/>
                    <a:pt x="20289" y="181767"/>
                    <a:pt x="29243" y="183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214;p18">
              <a:extLst>
                <a:ext uri="{FF2B5EF4-FFF2-40B4-BE49-F238E27FC236}">
                  <a16:creationId xmlns:a16="http://schemas.microsoft.com/office/drawing/2014/main" id="{DE922AC7-21EF-5713-8B9E-B44D7C730E0F}"/>
                </a:ext>
              </a:extLst>
            </p:cNvPr>
            <p:cNvSpPr/>
            <p:nvPr/>
          </p:nvSpPr>
          <p:spPr>
            <a:xfrm>
              <a:off x="5703589" y="3575195"/>
              <a:ext cx="20093" cy="134317"/>
            </a:xfrm>
            <a:custGeom>
              <a:avLst/>
              <a:gdLst/>
              <a:ahLst/>
              <a:cxnLst/>
              <a:rect l="l" t="t" r="r" b="b"/>
              <a:pathLst>
                <a:path w="29528" h="197387" extrusionOk="0">
                  <a:moveTo>
                    <a:pt x="29529" y="197388"/>
                  </a:moveTo>
                  <a:lnTo>
                    <a:pt x="26195" y="5745"/>
                  </a:lnTo>
                  <a:cubicBezTo>
                    <a:pt x="26099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3239" y="195673"/>
                  </a:lnTo>
                  <a:cubicBezTo>
                    <a:pt x="12003" y="196340"/>
                    <a:pt x="20670" y="196911"/>
                    <a:pt x="29529" y="19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215;p18">
              <a:extLst>
                <a:ext uri="{FF2B5EF4-FFF2-40B4-BE49-F238E27FC236}">
                  <a16:creationId xmlns:a16="http://schemas.microsoft.com/office/drawing/2014/main" id="{58013C4C-ED44-95F9-2045-911C6A867BB6}"/>
                </a:ext>
              </a:extLst>
            </p:cNvPr>
            <p:cNvSpPr/>
            <p:nvPr/>
          </p:nvSpPr>
          <p:spPr>
            <a:xfrm>
              <a:off x="5789081" y="3576880"/>
              <a:ext cx="20028" cy="132373"/>
            </a:xfrm>
            <a:custGeom>
              <a:avLst/>
              <a:gdLst/>
              <a:ahLst/>
              <a:cxnLst/>
              <a:rect l="l" t="t" r="r" b="b"/>
              <a:pathLst>
                <a:path w="29433" h="194530" extrusionOk="0">
                  <a:moveTo>
                    <a:pt x="3144" y="194435"/>
                  </a:moveTo>
                  <a:cubicBezTo>
                    <a:pt x="12003" y="193959"/>
                    <a:pt x="20765" y="193292"/>
                    <a:pt x="29433" y="192530"/>
                  </a:cubicBezTo>
                  <a:lnTo>
                    <a:pt x="26195" y="5745"/>
                  </a:lnTo>
                  <a:cubicBezTo>
                    <a:pt x="26099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3144" y="194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216;p18">
              <a:extLst>
                <a:ext uri="{FF2B5EF4-FFF2-40B4-BE49-F238E27FC236}">
                  <a16:creationId xmlns:a16="http://schemas.microsoft.com/office/drawing/2014/main" id="{4439C7CF-3615-9226-F2BE-AB4B0717D13A}"/>
                </a:ext>
              </a:extLst>
            </p:cNvPr>
            <p:cNvSpPr/>
            <p:nvPr/>
          </p:nvSpPr>
          <p:spPr>
            <a:xfrm>
              <a:off x="5874572" y="3578435"/>
              <a:ext cx="19705" cy="119085"/>
            </a:xfrm>
            <a:custGeom>
              <a:avLst/>
              <a:gdLst/>
              <a:ahLst/>
              <a:cxnLst/>
              <a:rect l="l" t="t" r="r" b="b"/>
              <a:pathLst>
                <a:path w="28957" h="175003" extrusionOk="0">
                  <a:moveTo>
                    <a:pt x="2858" y="175004"/>
                  </a:moveTo>
                  <a:cubicBezTo>
                    <a:pt x="11812" y="173004"/>
                    <a:pt x="20480" y="170718"/>
                    <a:pt x="28957" y="168431"/>
                  </a:cubicBezTo>
                  <a:lnTo>
                    <a:pt x="26195" y="5745"/>
                  </a:lnTo>
                  <a:cubicBezTo>
                    <a:pt x="26099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2858" y="175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217;p18">
              <a:extLst>
                <a:ext uri="{FF2B5EF4-FFF2-40B4-BE49-F238E27FC236}">
                  <a16:creationId xmlns:a16="http://schemas.microsoft.com/office/drawing/2014/main" id="{C53B6336-7A92-285C-D4FD-4AC2D748C0AB}"/>
                </a:ext>
              </a:extLst>
            </p:cNvPr>
            <p:cNvSpPr/>
            <p:nvPr/>
          </p:nvSpPr>
          <p:spPr>
            <a:xfrm>
              <a:off x="5959934" y="3580056"/>
              <a:ext cx="18927" cy="83761"/>
            </a:xfrm>
            <a:custGeom>
              <a:avLst/>
              <a:gdLst/>
              <a:ahLst/>
              <a:cxnLst/>
              <a:rect l="l" t="t" r="r" b="b"/>
              <a:pathLst>
                <a:path w="27814" h="123092" extrusionOk="0">
                  <a:moveTo>
                    <a:pt x="2001" y="123093"/>
                  </a:moveTo>
                  <a:cubicBezTo>
                    <a:pt x="11907" y="116330"/>
                    <a:pt x="20575" y="109186"/>
                    <a:pt x="27814" y="101852"/>
                  </a:cubicBezTo>
                  <a:lnTo>
                    <a:pt x="26195" y="5745"/>
                  </a:lnTo>
                  <a:cubicBezTo>
                    <a:pt x="26100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1906" y="1230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218;p18">
              <a:extLst>
                <a:ext uri="{FF2B5EF4-FFF2-40B4-BE49-F238E27FC236}">
                  <a16:creationId xmlns:a16="http://schemas.microsoft.com/office/drawing/2014/main" id="{64192D5F-8EED-B998-33AB-5C4150FF5E27}"/>
                </a:ext>
              </a:extLst>
            </p:cNvPr>
            <p:cNvSpPr/>
            <p:nvPr/>
          </p:nvSpPr>
          <p:spPr>
            <a:xfrm>
              <a:off x="5517437" y="3429890"/>
              <a:ext cx="483637" cy="212229"/>
            </a:xfrm>
            <a:custGeom>
              <a:avLst/>
              <a:gdLst/>
              <a:ahLst/>
              <a:cxnLst/>
              <a:rect l="l" t="t" r="r" b="b"/>
              <a:pathLst>
                <a:path w="710735" h="311883" extrusionOk="0">
                  <a:moveTo>
                    <a:pt x="284041" y="2108"/>
                  </a:moveTo>
                  <a:cubicBezTo>
                    <a:pt x="438727" y="-9798"/>
                    <a:pt x="610558" y="29826"/>
                    <a:pt x="678471" y="93167"/>
                  </a:cubicBezTo>
                  <a:cubicBezTo>
                    <a:pt x="746384" y="156508"/>
                    <a:pt x="703903" y="237376"/>
                    <a:pt x="580935" y="278905"/>
                  </a:cubicBezTo>
                  <a:cubicBezTo>
                    <a:pt x="517784" y="300241"/>
                    <a:pt x="437488" y="311290"/>
                    <a:pt x="356431" y="311861"/>
                  </a:cubicBezTo>
                  <a:cubicBezTo>
                    <a:pt x="261943" y="312528"/>
                    <a:pt x="163740" y="298336"/>
                    <a:pt x="95255" y="268903"/>
                  </a:cubicBezTo>
                  <a:cubicBezTo>
                    <a:pt x="-54668" y="204419"/>
                    <a:pt x="-16378" y="86119"/>
                    <a:pt x="131831" y="33160"/>
                  </a:cubicBezTo>
                  <a:cubicBezTo>
                    <a:pt x="175456" y="17539"/>
                    <a:pt x="227748" y="6490"/>
                    <a:pt x="284041" y="2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219;p18">
              <a:extLst>
                <a:ext uri="{FF2B5EF4-FFF2-40B4-BE49-F238E27FC236}">
                  <a16:creationId xmlns:a16="http://schemas.microsoft.com/office/drawing/2014/main" id="{1C16699A-60AA-29AE-3008-73EFA75B67F4}"/>
                </a:ext>
              </a:extLst>
            </p:cNvPr>
            <p:cNvSpPr/>
            <p:nvPr/>
          </p:nvSpPr>
          <p:spPr>
            <a:xfrm>
              <a:off x="5517496" y="3510140"/>
              <a:ext cx="483235" cy="131887"/>
            </a:xfrm>
            <a:custGeom>
              <a:avLst/>
              <a:gdLst/>
              <a:ahLst/>
              <a:cxnLst/>
              <a:rect l="l" t="t" r="r" b="b"/>
              <a:pathLst>
                <a:path w="710640" h="193951" extrusionOk="0">
                  <a:moveTo>
                    <a:pt x="698864" y="0"/>
                  </a:moveTo>
                  <a:cubicBezTo>
                    <a:pt x="734297" y="58388"/>
                    <a:pt x="688291" y="124778"/>
                    <a:pt x="580849" y="160973"/>
                  </a:cubicBezTo>
                  <a:cubicBezTo>
                    <a:pt x="517698" y="182309"/>
                    <a:pt x="437402" y="193358"/>
                    <a:pt x="356345" y="193929"/>
                  </a:cubicBezTo>
                  <a:cubicBezTo>
                    <a:pt x="261857" y="194596"/>
                    <a:pt x="163654" y="180404"/>
                    <a:pt x="95169" y="150971"/>
                  </a:cubicBezTo>
                  <a:cubicBezTo>
                    <a:pt x="3729" y="111633"/>
                    <a:pt x="-17607" y="52292"/>
                    <a:pt x="13254" y="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220;p18">
              <a:extLst>
                <a:ext uri="{FF2B5EF4-FFF2-40B4-BE49-F238E27FC236}">
                  <a16:creationId xmlns:a16="http://schemas.microsoft.com/office/drawing/2014/main" id="{973A5582-EEF7-4E05-6D6F-76BC6D6A33E2}"/>
                </a:ext>
              </a:extLst>
            </p:cNvPr>
            <p:cNvSpPr/>
            <p:nvPr/>
          </p:nvSpPr>
          <p:spPr>
            <a:xfrm>
              <a:off x="5596078" y="3464439"/>
              <a:ext cx="326467" cy="143259"/>
            </a:xfrm>
            <a:custGeom>
              <a:avLst/>
              <a:gdLst/>
              <a:ahLst/>
              <a:cxnLst/>
              <a:rect l="l" t="t" r="r" b="b"/>
              <a:pathLst>
                <a:path w="479763" h="210528" extrusionOk="0">
                  <a:moveTo>
                    <a:pt x="191619" y="1438"/>
                  </a:moveTo>
                  <a:cubicBezTo>
                    <a:pt x="296109" y="-6659"/>
                    <a:pt x="412028" y="20202"/>
                    <a:pt x="457938" y="62874"/>
                  </a:cubicBezTo>
                  <a:cubicBezTo>
                    <a:pt x="503849" y="105641"/>
                    <a:pt x="475178" y="160220"/>
                    <a:pt x="392120" y="188223"/>
                  </a:cubicBezTo>
                  <a:cubicBezTo>
                    <a:pt x="349544" y="202606"/>
                    <a:pt x="295251" y="210130"/>
                    <a:pt x="240578" y="210511"/>
                  </a:cubicBezTo>
                  <a:cubicBezTo>
                    <a:pt x="176760" y="210988"/>
                    <a:pt x="110561" y="201368"/>
                    <a:pt x="64270" y="181460"/>
                  </a:cubicBezTo>
                  <a:cubicBezTo>
                    <a:pt x="-36885" y="137931"/>
                    <a:pt x="-11073" y="58016"/>
                    <a:pt x="89035" y="22297"/>
                  </a:cubicBezTo>
                  <a:cubicBezTo>
                    <a:pt x="118467" y="11820"/>
                    <a:pt x="153805" y="4295"/>
                    <a:pt x="191810" y="1343"/>
                  </a:cubicBezTo>
                  <a:close/>
                </a:path>
              </a:pathLst>
            </a:custGeom>
            <a:solidFill>
              <a:srgbClr val="F5BD2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221;p18">
              <a:extLst>
                <a:ext uri="{FF2B5EF4-FFF2-40B4-BE49-F238E27FC236}">
                  <a16:creationId xmlns:a16="http://schemas.microsoft.com/office/drawing/2014/main" id="{2873BACD-D712-900F-D97D-B02FF7088EBB}"/>
                </a:ext>
              </a:extLst>
            </p:cNvPr>
            <p:cNvSpPr/>
            <p:nvPr/>
          </p:nvSpPr>
          <p:spPr>
            <a:xfrm>
              <a:off x="5596112" y="3464596"/>
              <a:ext cx="160562" cy="98368"/>
            </a:xfrm>
            <a:custGeom>
              <a:avLst/>
              <a:gdLst/>
              <a:ahLst/>
              <a:cxnLst/>
              <a:rect l="l" t="t" r="r" b="b"/>
              <a:pathLst>
                <a:path w="235956" h="144558" extrusionOk="0">
                  <a:moveTo>
                    <a:pt x="12500" y="144559"/>
                  </a:moveTo>
                  <a:cubicBezTo>
                    <a:pt x="-20076" y="101791"/>
                    <a:pt x="12976" y="49309"/>
                    <a:pt x="88890" y="22162"/>
                  </a:cubicBezTo>
                  <a:cubicBezTo>
                    <a:pt x="118322" y="11685"/>
                    <a:pt x="153660" y="4160"/>
                    <a:pt x="191665" y="1207"/>
                  </a:cubicBezTo>
                  <a:cubicBezTo>
                    <a:pt x="206238" y="64"/>
                    <a:pt x="221097" y="-126"/>
                    <a:pt x="235956" y="64"/>
                  </a:cubicBezTo>
                </a:path>
              </a:pathLst>
            </a:custGeom>
            <a:noFill/>
            <a:ln w="14275" cap="rnd" cmpd="sng">
              <a:solidFill>
                <a:srgbClr val="0000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222;p18">
              <a:extLst>
                <a:ext uri="{FF2B5EF4-FFF2-40B4-BE49-F238E27FC236}">
                  <a16:creationId xmlns:a16="http://schemas.microsoft.com/office/drawing/2014/main" id="{D8787F19-DCC9-F4FE-0F8F-8D3CA77923BA}"/>
                </a:ext>
              </a:extLst>
            </p:cNvPr>
            <p:cNvSpPr/>
            <p:nvPr/>
          </p:nvSpPr>
          <p:spPr>
            <a:xfrm>
              <a:off x="7631325" y="3545910"/>
              <a:ext cx="484688" cy="248251"/>
            </a:xfrm>
            <a:custGeom>
              <a:avLst/>
              <a:gdLst/>
              <a:ahLst/>
              <a:cxnLst/>
              <a:rect l="l" t="t" r="r" b="b"/>
              <a:pathLst>
                <a:path w="712279" h="364820" extrusionOk="0">
                  <a:moveTo>
                    <a:pt x="356711" y="364820"/>
                  </a:moveTo>
                  <a:cubicBezTo>
                    <a:pt x="372713" y="364725"/>
                    <a:pt x="388620" y="364153"/>
                    <a:pt x="404431" y="363201"/>
                  </a:cubicBezTo>
                  <a:cubicBezTo>
                    <a:pt x="413290" y="362725"/>
                    <a:pt x="422053" y="362058"/>
                    <a:pt x="430720" y="361296"/>
                  </a:cubicBezTo>
                  <a:cubicBezTo>
                    <a:pt x="465296" y="358248"/>
                    <a:pt x="498824" y="353200"/>
                    <a:pt x="529780" y="346151"/>
                  </a:cubicBezTo>
                  <a:cubicBezTo>
                    <a:pt x="538734" y="344151"/>
                    <a:pt x="547402" y="341865"/>
                    <a:pt x="555879" y="339579"/>
                  </a:cubicBezTo>
                  <a:cubicBezTo>
                    <a:pt x="564546" y="337198"/>
                    <a:pt x="573024" y="334531"/>
                    <a:pt x="581215" y="331864"/>
                  </a:cubicBezTo>
                  <a:cubicBezTo>
                    <a:pt x="610267" y="322053"/>
                    <a:pt x="634841" y="310051"/>
                    <a:pt x="654462" y="296621"/>
                  </a:cubicBezTo>
                  <a:cubicBezTo>
                    <a:pt x="664369" y="289858"/>
                    <a:pt x="673036" y="282715"/>
                    <a:pt x="680275" y="275381"/>
                  </a:cubicBezTo>
                  <a:cubicBezTo>
                    <a:pt x="697611" y="258045"/>
                    <a:pt x="707898" y="239185"/>
                    <a:pt x="710375" y="220040"/>
                  </a:cubicBezTo>
                  <a:lnTo>
                    <a:pt x="710375" y="220040"/>
                  </a:lnTo>
                  <a:cubicBezTo>
                    <a:pt x="710375" y="220040"/>
                    <a:pt x="710375" y="219469"/>
                    <a:pt x="710375" y="219469"/>
                  </a:cubicBezTo>
                  <a:cubicBezTo>
                    <a:pt x="710946" y="214611"/>
                    <a:pt x="711994" y="156794"/>
                    <a:pt x="711612" y="151841"/>
                  </a:cubicBezTo>
                  <a:lnTo>
                    <a:pt x="712279" y="116218"/>
                  </a:lnTo>
                  <a:lnTo>
                    <a:pt x="698945" y="116218"/>
                  </a:lnTo>
                  <a:cubicBezTo>
                    <a:pt x="693991" y="108312"/>
                    <a:pt x="687514" y="100597"/>
                    <a:pt x="679513" y="93167"/>
                  </a:cubicBezTo>
                  <a:cubicBezTo>
                    <a:pt x="611600" y="29826"/>
                    <a:pt x="439769" y="-9798"/>
                    <a:pt x="285083" y="2108"/>
                  </a:cubicBezTo>
                  <a:cubicBezTo>
                    <a:pt x="228885" y="6490"/>
                    <a:pt x="176498" y="17539"/>
                    <a:pt x="132874" y="33160"/>
                  </a:cubicBezTo>
                  <a:cubicBezTo>
                    <a:pt x="77724" y="52781"/>
                    <a:pt x="37814" y="81547"/>
                    <a:pt x="17145" y="113265"/>
                  </a:cubicBezTo>
                  <a:lnTo>
                    <a:pt x="1905" y="113265"/>
                  </a:lnTo>
                  <a:cubicBezTo>
                    <a:pt x="1905" y="113265"/>
                    <a:pt x="0" y="216802"/>
                    <a:pt x="0" y="216802"/>
                  </a:cubicBezTo>
                  <a:lnTo>
                    <a:pt x="0" y="216802"/>
                  </a:lnTo>
                  <a:cubicBezTo>
                    <a:pt x="95" y="237281"/>
                    <a:pt x="8572" y="257759"/>
                    <a:pt x="26194" y="276524"/>
                  </a:cubicBezTo>
                  <a:cubicBezTo>
                    <a:pt x="33433" y="284334"/>
                    <a:pt x="42291" y="291859"/>
                    <a:pt x="52768" y="298907"/>
                  </a:cubicBezTo>
                  <a:cubicBezTo>
                    <a:pt x="64675" y="307099"/>
                    <a:pt x="78867" y="314814"/>
                    <a:pt x="95250" y="321863"/>
                  </a:cubicBezTo>
                  <a:cubicBezTo>
                    <a:pt x="112681" y="329387"/>
                    <a:pt x="132016" y="335864"/>
                    <a:pt x="152781" y="341389"/>
                  </a:cubicBezTo>
                  <a:cubicBezTo>
                    <a:pt x="161354" y="343675"/>
                    <a:pt x="170212" y="345770"/>
                    <a:pt x="179165" y="347675"/>
                  </a:cubicBezTo>
                  <a:cubicBezTo>
                    <a:pt x="210502" y="354533"/>
                    <a:pt x="244221" y="359296"/>
                    <a:pt x="278702" y="361963"/>
                  </a:cubicBezTo>
                  <a:cubicBezTo>
                    <a:pt x="287464" y="362630"/>
                    <a:pt x="296132" y="363201"/>
                    <a:pt x="304990" y="363677"/>
                  </a:cubicBezTo>
                  <a:cubicBezTo>
                    <a:pt x="322231" y="364534"/>
                    <a:pt x="339376" y="364915"/>
                    <a:pt x="356425" y="364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223;p18">
              <a:extLst>
                <a:ext uri="{FF2B5EF4-FFF2-40B4-BE49-F238E27FC236}">
                  <a16:creationId xmlns:a16="http://schemas.microsoft.com/office/drawing/2014/main" id="{63F86C37-FC22-B3EF-F6A3-41C8E96A060B}"/>
                </a:ext>
              </a:extLst>
            </p:cNvPr>
            <p:cNvSpPr/>
            <p:nvPr/>
          </p:nvSpPr>
          <p:spPr>
            <a:xfrm>
              <a:off x="7647982" y="3655954"/>
              <a:ext cx="19380" cy="93354"/>
            </a:xfrm>
            <a:custGeom>
              <a:avLst/>
              <a:gdLst/>
              <a:ahLst/>
              <a:cxnLst/>
              <a:rect l="l" t="t" r="r" b="b"/>
              <a:pathLst>
                <a:path w="28480" h="137189" extrusionOk="0">
                  <a:moveTo>
                    <a:pt x="28481" y="137190"/>
                  </a:move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6" y="24890"/>
                    <a:pt x="668" y="44511"/>
                    <a:pt x="953" y="64038"/>
                  </a:cubicBezTo>
                  <a:lnTo>
                    <a:pt x="1811" y="114806"/>
                  </a:lnTo>
                  <a:cubicBezTo>
                    <a:pt x="9049" y="122617"/>
                    <a:pt x="17908" y="130141"/>
                    <a:pt x="28385" y="1371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224;p18">
              <a:extLst>
                <a:ext uri="{FF2B5EF4-FFF2-40B4-BE49-F238E27FC236}">
                  <a16:creationId xmlns:a16="http://schemas.microsoft.com/office/drawing/2014/main" id="{41C1B560-34AE-AF82-F192-A2FBFB4C8B0C}"/>
                </a:ext>
              </a:extLst>
            </p:cNvPr>
            <p:cNvSpPr/>
            <p:nvPr/>
          </p:nvSpPr>
          <p:spPr>
            <a:xfrm>
              <a:off x="7733473" y="3657575"/>
              <a:ext cx="19898" cy="124984"/>
            </a:xfrm>
            <a:custGeom>
              <a:avLst/>
              <a:gdLst/>
              <a:ahLst/>
              <a:cxnLst/>
              <a:rect l="l" t="t" r="r" b="b"/>
              <a:pathLst>
                <a:path w="29242" h="183671" extrusionOk="0">
                  <a:moveTo>
                    <a:pt x="29243" y="183672"/>
                  </a:move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6" y="24890"/>
                    <a:pt x="668" y="44511"/>
                    <a:pt x="953" y="64038"/>
                  </a:cubicBezTo>
                  <a:lnTo>
                    <a:pt x="2858" y="177385"/>
                  </a:lnTo>
                  <a:cubicBezTo>
                    <a:pt x="11431" y="179671"/>
                    <a:pt x="20289" y="181767"/>
                    <a:pt x="29243" y="183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225;p18">
              <a:extLst>
                <a:ext uri="{FF2B5EF4-FFF2-40B4-BE49-F238E27FC236}">
                  <a16:creationId xmlns:a16="http://schemas.microsoft.com/office/drawing/2014/main" id="{22CA8AC7-0593-A149-B830-FACFE2008B49}"/>
                </a:ext>
              </a:extLst>
            </p:cNvPr>
            <p:cNvSpPr/>
            <p:nvPr/>
          </p:nvSpPr>
          <p:spPr>
            <a:xfrm>
              <a:off x="7818900" y="3659131"/>
              <a:ext cx="20093" cy="134317"/>
            </a:xfrm>
            <a:custGeom>
              <a:avLst/>
              <a:gdLst/>
              <a:ahLst/>
              <a:cxnLst/>
              <a:rect l="l" t="t" r="r" b="b"/>
              <a:pathLst>
                <a:path w="29528" h="197387" extrusionOk="0">
                  <a:moveTo>
                    <a:pt x="29528" y="197388"/>
                  </a:move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6" y="24890"/>
                    <a:pt x="668" y="44511"/>
                    <a:pt x="953" y="64038"/>
                  </a:cubicBezTo>
                  <a:lnTo>
                    <a:pt x="3239" y="195673"/>
                  </a:lnTo>
                  <a:cubicBezTo>
                    <a:pt x="12003" y="196340"/>
                    <a:pt x="20670" y="196911"/>
                    <a:pt x="29528" y="19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226;p18">
              <a:extLst>
                <a:ext uri="{FF2B5EF4-FFF2-40B4-BE49-F238E27FC236}">
                  <a16:creationId xmlns:a16="http://schemas.microsoft.com/office/drawing/2014/main" id="{5277F1F3-78F3-4919-65C9-13077ECEB9A2}"/>
                </a:ext>
              </a:extLst>
            </p:cNvPr>
            <p:cNvSpPr/>
            <p:nvPr/>
          </p:nvSpPr>
          <p:spPr>
            <a:xfrm>
              <a:off x="7904391" y="3660815"/>
              <a:ext cx="20028" cy="132373"/>
            </a:xfrm>
            <a:custGeom>
              <a:avLst/>
              <a:gdLst/>
              <a:ahLst/>
              <a:cxnLst/>
              <a:rect l="l" t="t" r="r" b="b"/>
              <a:pathLst>
                <a:path w="29432" h="194530" extrusionOk="0">
                  <a:moveTo>
                    <a:pt x="3144" y="194435"/>
                  </a:moveTo>
                  <a:cubicBezTo>
                    <a:pt x="12003" y="193959"/>
                    <a:pt x="20765" y="193292"/>
                    <a:pt x="29433" y="192530"/>
                  </a:cubicBez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6" y="24890"/>
                    <a:pt x="668" y="44511"/>
                    <a:pt x="953" y="64038"/>
                  </a:cubicBezTo>
                  <a:lnTo>
                    <a:pt x="3144" y="194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227;p18">
              <a:extLst>
                <a:ext uri="{FF2B5EF4-FFF2-40B4-BE49-F238E27FC236}">
                  <a16:creationId xmlns:a16="http://schemas.microsoft.com/office/drawing/2014/main" id="{C80BACE3-D216-EF53-1C6C-2B96102574BC}"/>
                </a:ext>
              </a:extLst>
            </p:cNvPr>
            <p:cNvSpPr/>
            <p:nvPr/>
          </p:nvSpPr>
          <p:spPr>
            <a:xfrm>
              <a:off x="7989883" y="3662371"/>
              <a:ext cx="19704" cy="119085"/>
            </a:xfrm>
            <a:custGeom>
              <a:avLst/>
              <a:gdLst/>
              <a:ahLst/>
              <a:cxnLst/>
              <a:rect l="l" t="t" r="r" b="b"/>
              <a:pathLst>
                <a:path w="28956" h="175003" extrusionOk="0">
                  <a:moveTo>
                    <a:pt x="2858" y="175004"/>
                  </a:moveTo>
                  <a:cubicBezTo>
                    <a:pt x="11812" y="173004"/>
                    <a:pt x="20479" y="170718"/>
                    <a:pt x="28957" y="168432"/>
                  </a:cubicBez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6" y="24890"/>
                    <a:pt x="668" y="44511"/>
                    <a:pt x="953" y="64038"/>
                  </a:cubicBezTo>
                  <a:lnTo>
                    <a:pt x="2858" y="175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228;p18">
              <a:extLst>
                <a:ext uri="{FF2B5EF4-FFF2-40B4-BE49-F238E27FC236}">
                  <a16:creationId xmlns:a16="http://schemas.microsoft.com/office/drawing/2014/main" id="{4DC0E60A-47D1-05B1-80CE-00C1A8C80C1F}"/>
                </a:ext>
              </a:extLst>
            </p:cNvPr>
            <p:cNvSpPr/>
            <p:nvPr/>
          </p:nvSpPr>
          <p:spPr>
            <a:xfrm>
              <a:off x="8075244" y="3663991"/>
              <a:ext cx="18926" cy="83761"/>
            </a:xfrm>
            <a:custGeom>
              <a:avLst/>
              <a:gdLst/>
              <a:ahLst/>
              <a:cxnLst/>
              <a:rect l="l" t="t" r="r" b="b"/>
              <a:pathLst>
                <a:path w="27813" h="123092" extrusionOk="0">
                  <a:moveTo>
                    <a:pt x="2001" y="123093"/>
                  </a:moveTo>
                  <a:cubicBezTo>
                    <a:pt x="11907" y="116330"/>
                    <a:pt x="20575" y="109186"/>
                    <a:pt x="27814" y="101852"/>
                  </a:cubicBez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6" y="24890"/>
                    <a:pt x="668" y="44511"/>
                    <a:pt x="953" y="64038"/>
                  </a:cubicBezTo>
                  <a:lnTo>
                    <a:pt x="1906" y="1230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229;p18">
              <a:extLst>
                <a:ext uri="{FF2B5EF4-FFF2-40B4-BE49-F238E27FC236}">
                  <a16:creationId xmlns:a16="http://schemas.microsoft.com/office/drawing/2014/main" id="{DBCDDE5F-6072-E42A-E07F-324BE17ABA87}"/>
                </a:ext>
              </a:extLst>
            </p:cNvPr>
            <p:cNvSpPr/>
            <p:nvPr/>
          </p:nvSpPr>
          <p:spPr>
            <a:xfrm>
              <a:off x="7632748" y="3513826"/>
              <a:ext cx="483637" cy="212229"/>
            </a:xfrm>
            <a:custGeom>
              <a:avLst/>
              <a:gdLst/>
              <a:ahLst/>
              <a:cxnLst/>
              <a:rect l="l" t="t" r="r" b="b"/>
              <a:pathLst>
                <a:path w="710735" h="311883" extrusionOk="0">
                  <a:moveTo>
                    <a:pt x="284041" y="2108"/>
                  </a:moveTo>
                  <a:cubicBezTo>
                    <a:pt x="438727" y="-9798"/>
                    <a:pt x="610558" y="29826"/>
                    <a:pt x="678471" y="93167"/>
                  </a:cubicBezTo>
                  <a:cubicBezTo>
                    <a:pt x="746385" y="156508"/>
                    <a:pt x="703903" y="237376"/>
                    <a:pt x="580935" y="278905"/>
                  </a:cubicBezTo>
                  <a:cubicBezTo>
                    <a:pt x="517785" y="300241"/>
                    <a:pt x="437488" y="311290"/>
                    <a:pt x="356431" y="311861"/>
                  </a:cubicBezTo>
                  <a:cubicBezTo>
                    <a:pt x="261943" y="312528"/>
                    <a:pt x="163740" y="298336"/>
                    <a:pt x="95255" y="268904"/>
                  </a:cubicBezTo>
                  <a:cubicBezTo>
                    <a:pt x="-54668" y="204419"/>
                    <a:pt x="-16378" y="86119"/>
                    <a:pt x="131831" y="33160"/>
                  </a:cubicBezTo>
                  <a:cubicBezTo>
                    <a:pt x="175456" y="17539"/>
                    <a:pt x="227748" y="6490"/>
                    <a:pt x="284041" y="2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230;p18">
              <a:extLst>
                <a:ext uri="{FF2B5EF4-FFF2-40B4-BE49-F238E27FC236}">
                  <a16:creationId xmlns:a16="http://schemas.microsoft.com/office/drawing/2014/main" id="{0E6381A1-F45E-9E9D-6BC3-50A4AF4DF58E}"/>
                </a:ext>
              </a:extLst>
            </p:cNvPr>
            <p:cNvSpPr/>
            <p:nvPr/>
          </p:nvSpPr>
          <p:spPr>
            <a:xfrm>
              <a:off x="7632807" y="3594076"/>
              <a:ext cx="483573" cy="131979"/>
            </a:xfrm>
            <a:custGeom>
              <a:avLst/>
              <a:gdLst/>
              <a:ahLst/>
              <a:cxnLst/>
              <a:rect l="l" t="t" r="r" b="b"/>
              <a:pathLst>
                <a:path w="710640" h="193951" extrusionOk="0">
                  <a:moveTo>
                    <a:pt x="698863" y="0"/>
                  </a:moveTo>
                  <a:cubicBezTo>
                    <a:pt x="734297" y="58388"/>
                    <a:pt x="688291" y="124778"/>
                    <a:pt x="580849" y="160972"/>
                  </a:cubicBezTo>
                  <a:cubicBezTo>
                    <a:pt x="517698" y="182309"/>
                    <a:pt x="437402" y="193357"/>
                    <a:pt x="356345" y="193929"/>
                  </a:cubicBezTo>
                  <a:cubicBezTo>
                    <a:pt x="261856" y="194596"/>
                    <a:pt x="163654" y="180404"/>
                    <a:pt x="95169" y="150971"/>
                  </a:cubicBezTo>
                  <a:cubicBezTo>
                    <a:pt x="3729" y="111633"/>
                    <a:pt x="-17607" y="52292"/>
                    <a:pt x="13254" y="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231;p18">
              <a:extLst>
                <a:ext uri="{FF2B5EF4-FFF2-40B4-BE49-F238E27FC236}">
                  <a16:creationId xmlns:a16="http://schemas.microsoft.com/office/drawing/2014/main" id="{4E8FCE65-136C-6308-94B9-D027780CD567}"/>
                </a:ext>
              </a:extLst>
            </p:cNvPr>
            <p:cNvSpPr/>
            <p:nvPr/>
          </p:nvSpPr>
          <p:spPr>
            <a:xfrm>
              <a:off x="7711453" y="3548375"/>
              <a:ext cx="326467" cy="143324"/>
            </a:xfrm>
            <a:custGeom>
              <a:avLst/>
              <a:gdLst/>
              <a:ahLst/>
              <a:cxnLst/>
              <a:rect l="l" t="t" r="r" b="b"/>
              <a:pathLst>
                <a:path w="479763" h="210623" extrusionOk="0">
                  <a:moveTo>
                    <a:pt x="191619" y="1437"/>
                  </a:moveTo>
                  <a:cubicBezTo>
                    <a:pt x="296109" y="-6659"/>
                    <a:pt x="412028" y="20202"/>
                    <a:pt x="457938" y="62969"/>
                  </a:cubicBezTo>
                  <a:cubicBezTo>
                    <a:pt x="503849" y="105736"/>
                    <a:pt x="475179" y="160314"/>
                    <a:pt x="392120" y="188318"/>
                  </a:cubicBezTo>
                  <a:cubicBezTo>
                    <a:pt x="349544" y="202701"/>
                    <a:pt x="295251" y="210225"/>
                    <a:pt x="240578" y="210606"/>
                  </a:cubicBezTo>
                  <a:cubicBezTo>
                    <a:pt x="176760" y="211083"/>
                    <a:pt x="110561" y="201462"/>
                    <a:pt x="64270" y="181555"/>
                  </a:cubicBezTo>
                  <a:cubicBezTo>
                    <a:pt x="-36885" y="138026"/>
                    <a:pt x="-11073" y="58111"/>
                    <a:pt x="89035" y="22392"/>
                  </a:cubicBezTo>
                  <a:cubicBezTo>
                    <a:pt x="118467" y="11915"/>
                    <a:pt x="153805" y="4390"/>
                    <a:pt x="191810" y="14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232;p18">
              <a:extLst>
                <a:ext uri="{FF2B5EF4-FFF2-40B4-BE49-F238E27FC236}">
                  <a16:creationId xmlns:a16="http://schemas.microsoft.com/office/drawing/2014/main" id="{B607D34F-80FE-0979-748E-43E15D2D6FAF}"/>
                </a:ext>
              </a:extLst>
            </p:cNvPr>
            <p:cNvSpPr/>
            <p:nvPr/>
          </p:nvSpPr>
          <p:spPr>
            <a:xfrm>
              <a:off x="7711422" y="3548532"/>
              <a:ext cx="160562" cy="98368"/>
            </a:xfrm>
            <a:custGeom>
              <a:avLst/>
              <a:gdLst/>
              <a:ahLst/>
              <a:cxnLst/>
              <a:rect l="l" t="t" r="r" b="b"/>
              <a:pathLst>
                <a:path w="235956" h="144558" extrusionOk="0">
                  <a:moveTo>
                    <a:pt x="12500" y="144559"/>
                  </a:moveTo>
                  <a:cubicBezTo>
                    <a:pt x="-20076" y="101791"/>
                    <a:pt x="12976" y="49309"/>
                    <a:pt x="88890" y="22162"/>
                  </a:cubicBezTo>
                  <a:cubicBezTo>
                    <a:pt x="118322" y="11685"/>
                    <a:pt x="153660" y="4160"/>
                    <a:pt x="191665" y="1207"/>
                  </a:cubicBezTo>
                  <a:cubicBezTo>
                    <a:pt x="206239" y="64"/>
                    <a:pt x="221097" y="-126"/>
                    <a:pt x="235956" y="64"/>
                  </a:cubicBezTo>
                </a:path>
              </a:pathLst>
            </a:custGeom>
            <a:noFill/>
            <a:ln w="14275" cap="rnd" cmpd="sng">
              <a:solidFill>
                <a:srgbClr val="0000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233;p18">
              <a:extLst>
                <a:ext uri="{FF2B5EF4-FFF2-40B4-BE49-F238E27FC236}">
                  <a16:creationId xmlns:a16="http://schemas.microsoft.com/office/drawing/2014/main" id="{CD34E26A-1F4E-E782-5E4F-638F5E1F86CE}"/>
                </a:ext>
              </a:extLst>
            </p:cNvPr>
            <p:cNvSpPr/>
            <p:nvPr/>
          </p:nvSpPr>
          <p:spPr>
            <a:xfrm>
              <a:off x="7432278" y="3443325"/>
              <a:ext cx="473553" cy="308058"/>
            </a:xfrm>
            <a:custGeom>
              <a:avLst/>
              <a:gdLst/>
              <a:ahLst/>
              <a:cxnLst/>
              <a:rect l="l" t="t" r="r" b="b"/>
              <a:pathLst>
                <a:path w="695915" h="452710" extrusionOk="0">
                  <a:moveTo>
                    <a:pt x="425387" y="389274"/>
                  </a:moveTo>
                  <a:cubicBezTo>
                    <a:pt x="440055" y="382892"/>
                    <a:pt x="454438" y="376129"/>
                    <a:pt x="468630" y="368985"/>
                  </a:cubicBezTo>
                  <a:cubicBezTo>
                    <a:pt x="476536" y="365080"/>
                    <a:pt x="484347" y="360985"/>
                    <a:pt x="491966" y="356793"/>
                  </a:cubicBezTo>
                  <a:cubicBezTo>
                    <a:pt x="522541" y="340315"/>
                    <a:pt x="551307" y="322503"/>
                    <a:pt x="577025" y="303835"/>
                  </a:cubicBezTo>
                  <a:cubicBezTo>
                    <a:pt x="584454" y="298405"/>
                    <a:pt x="591598" y="292976"/>
                    <a:pt x="598361" y="287547"/>
                  </a:cubicBezTo>
                  <a:cubicBezTo>
                    <a:pt x="605409" y="281927"/>
                    <a:pt x="612172" y="276212"/>
                    <a:pt x="618554" y="270402"/>
                  </a:cubicBezTo>
                  <a:cubicBezTo>
                    <a:pt x="641414" y="249923"/>
                    <a:pt x="659225" y="229158"/>
                    <a:pt x="671894" y="209156"/>
                  </a:cubicBezTo>
                  <a:cubicBezTo>
                    <a:pt x="678371" y="199060"/>
                    <a:pt x="683419" y="189058"/>
                    <a:pt x="687229" y="179438"/>
                  </a:cubicBezTo>
                  <a:cubicBezTo>
                    <a:pt x="696373" y="156673"/>
                    <a:pt x="698278" y="135242"/>
                    <a:pt x="693039" y="116763"/>
                  </a:cubicBezTo>
                  <a:lnTo>
                    <a:pt x="693039" y="116763"/>
                  </a:lnTo>
                  <a:cubicBezTo>
                    <a:pt x="693039" y="116763"/>
                    <a:pt x="692848" y="116192"/>
                    <a:pt x="692848" y="116192"/>
                  </a:cubicBezTo>
                  <a:cubicBezTo>
                    <a:pt x="691420" y="111525"/>
                    <a:pt x="669607" y="57899"/>
                    <a:pt x="667322" y="53613"/>
                  </a:cubicBezTo>
                  <a:lnTo>
                    <a:pt x="653892" y="20561"/>
                  </a:lnTo>
                  <a:lnTo>
                    <a:pt x="641699" y="25704"/>
                  </a:lnTo>
                  <a:cubicBezTo>
                    <a:pt x="634079" y="20466"/>
                    <a:pt x="625030" y="15894"/>
                    <a:pt x="614744" y="12179"/>
                  </a:cubicBezTo>
                  <a:cubicBezTo>
                    <a:pt x="527304" y="-19254"/>
                    <a:pt x="353854" y="12084"/>
                    <a:pt x="216408" y="83997"/>
                  </a:cubicBezTo>
                  <a:cubicBezTo>
                    <a:pt x="166497" y="110191"/>
                    <a:pt x="122682" y="141052"/>
                    <a:pt x="88773" y="172580"/>
                  </a:cubicBezTo>
                  <a:cubicBezTo>
                    <a:pt x="45815" y="212394"/>
                    <a:pt x="20479" y="254590"/>
                    <a:pt x="14002" y="291833"/>
                  </a:cubicBezTo>
                  <a:lnTo>
                    <a:pt x="0" y="297738"/>
                  </a:lnTo>
                  <a:lnTo>
                    <a:pt x="39053" y="393750"/>
                  </a:lnTo>
                  <a:lnTo>
                    <a:pt x="39053" y="393750"/>
                  </a:lnTo>
                  <a:cubicBezTo>
                    <a:pt x="47244" y="412515"/>
                    <a:pt x="63055" y="427945"/>
                    <a:pt x="86678" y="438327"/>
                  </a:cubicBezTo>
                  <a:cubicBezTo>
                    <a:pt x="96488" y="442614"/>
                    <a:pt x="107442" y="446043"/>
                    <a:pt x="119920" y="448424"/>
                  </a:cubicBezTo>
                  <a:cubicBezTo>
                    <a:pt x="134112" y="451281"/>
                    <a:pt x="150209" y="452710"/>
                    <a:pt x="168021" y="452710"/>
                  </a:cubicBezTo>
                  <a:cubicBezTo>
                    <a:pt x="186976" y="452710"/>
                    <a:pt x="207359" y="451091"/>
                    <a:pt x="228600" y="447948"/>
                  </a:cubicBezTo>
                  <a:cubicBezTo>
                    <a:pt x="237458" y="446710"/>
                    <a:pt x="246316" y="445090"/>
                    <a:pt x="255365" y="443376"/>
                  </a:cubicBezTo>
                  <a:cubicBezTo>
                    <a:pt x="286893" y="437280"/>
                    <a:pt x="319754" y="428326"/>
                    <a:pt x="352520" y="417277"/>
                  </a:cubicBezTo>
                  <a:cubicBezTo>
                    <a:pt x="360807" y="414515"/>
                    <a:pt x="369094" y="411562"/>
                    <a:pt x="377380" y="408514"/>
                  </a:cubicBezTo>
                  <a:cubicBezTo>
                    <a:pt x="393573" y="402513"/>
                    <a:pt x="409480" y="396036"/>
                    <a:pt x="425101" y="389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234;p18">
              <a:extLst>
                <a:ext uri="{FF2B5EF4-FFF2-40B4-BE49-F238E27FC236}">
                  <a16:creationId xmlns:a16="http://schemas.microsoft.com/office/drawing/2014/main" id="{72651B02-CE0B-90B7-D226-64CF33F78E3A}"/>
                </a:ext>
              </a:extLst>
            </p:cNvPr>
            <p:cNvSpPr/>
            <p:nvPr/>
          </p:nvSpPr>
          <p:spPr>
            <a:xfrm>
              <a:off x="7460747" y="3665324"/>
              <a:ext cx="53393" cy="83142"/>
            </a:xfrm>
            <a:custGeom>
              <a:avLst/>
              <a:gdLst/>
              <a:ahLst/>
              <a:cxnLst/>
              <a:rect l="l" t="t" r="r" b="b"/>
              <a:pathLst>
                <a:path w="78464" h="122183" extrusionOk="0">
                  <a:moveTo>
                    <a:pt x="78464" y="122183"/>
                  </a:moveTo>
                  <a:lnTo>
                    <a:pt x="24553" y="2263"/>
                  </a:lnTo>
                  <a:cubicBezTo>
                    <a:pt x="21505" y="-4500"/>
                    <a:pt x="-2784" y="5407"/>
                    <a:pt x="264" y="12169"/>
                  </a:cubicBezTo>
                  <a:cubicBezTo>
                    <a:pt x="8265" y="30076"/>
                    <a:pt x="16361" y="47983"/>
                    <a:pt x="24362" y="65795"/>
                  </a:cubicBezTo>
                  <a:lnTo>
                    <a:pt x="45222" y="112087"/>
                  </a:lnTo>
                  <a:cubicBezTo>
                    <a:pt x="55033" y="116373"/>
                    <a:pt x="65987" y="119802"/>
                    <a:pt x="78464" y="12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235;p18">
              <a:extLst>
                <a:ext uri="{FF2B5EF4-FFF2-40B4-BE49-F238E27FC236}">
                  <a16:creationId xmlns:a16="http://schemas.microsoft.com/office/drawing/2014/main" id="{16EB684E-868B-AFAC-7794-7ED79BBAF1B5}"/>
                </a:ext>
              </a:extLst>
            </p:cNvPr>
            <p:cNvSpPr/>
            <p:nvPr/>
          </p:nvSpPr>
          <p:spPr>
            <a:xfrm>
              <a:off x="7539950" y="3633110"/>
              <a:ext cx="66420" cy="115161"/>
            </a:xfrm>
            <a:custGeom>
              <a:avLst/>
              <a:gdLst/>
              <a:ahLst/>
              <a:cxnLst/>
              <a:rect l="l" t="t" r="r" b="b"/>
              <a:pathLst>
                <a:path w="97609" h="169236" extrusionOk="0">
                  <a:moveTo>
                    <a:pt x="97514" y="164569"/>
                  </a:moveTo>
                  <a:lnTo>
                    <a:pt x="24553" y="2263"/>
                  </a:lnTo>
                  <a:cubicBezTo>
                    <a:pt x="21505" y="-4500"/>
                    <a:pt x="-2784" y="5407"/>
                    <a:pt x="264" y="12169"/>
                  </a:cubicBezTo>
                  <a:cubicBezTo>
                    <a:pt x="8265" y="30076"/>
                    <a:pt x="16361" y="47983"/>
                    <a:pt x="24362" y="65795"/>
                  </a:cubicBezTo>
                  <a:lnTo>
                    <a:pt x="70844" y="169237"/>
                  </a:lnTo>
                  <a:cubicBezTo>
                    <a:pt x="79702" y="167998"/>
                    <a:pt x="88561" y="166379"/>
                    <a:pt x="97609" y="164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236;p18">
              <a:extLst>
                <a:ext uri="{FF2B5EF4-FFF2-40B4-BE49-F238E27FC236}">
                  <a16:creationId xmlns:a16="http://schemas.microsoft.com/office/drawing/2014/main" id="{8A46F76F-472A-D7B2-5022-F5326A4585D2}"/>
                </a:ext>
              </a:extLst>
            </p:cNvPr>
            <p:cNvSpPr/>
            <p:nvPr/>
          </p:nvSpPr>
          <p:spPr>
            <a:xfrm>
              <a:off x="7619090" y="3600832"/>
              <a:ext cx="70245" cy="126438"/>
            </a:xfrm>
            <a:custGeom>
              <a:avLst/>
              <a:gdLst/>
              <a:ahLst/>
              <a:cxnLst/>
              <a:rect l="l" t="t" r="r" b="b"/>
              <a:pathLst>
                <a:path w="103229" h="185809" extrusionOk="0">
                  <a:moveTo>
                    <a:pt x="103134" y="177047"/>
                  </a:moveTo>
                  <a:lnTo>
                    <a:pt x="24553" y="2263"/>
                  </a:lnTo>
                  <a:cubicBezTo>
                    <a:pt x="21505" y="-4499"/>
                    <a:pt x="-2784" y="5407"/>
                    <a:pt x="264" y="12169"/>
                  </a:cubicBezTo>
                  <a:cubicBezTo>
                    <a:pt x="8265" y="30076"/>
                    <a:pt x="16361" y="47983"/>
                    <a:pt x="24362" y="65795"/>
                  </a:cubicBezTo>
                  <a:lnTo>
                    <a:pt x="78369" y="185810"/>
                  </a:lnTo>
                  <a:cubicBezTo>
                    <a:pt x="86655" y="183048"/>
                    <a:pt x="94943" y="180095"/>
                    <a:pt x="103229" y="177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237;p18">
              <a:extLst>
                <a:ext uri="{FF2B5EF4-FFF2-40B4-BE49-F238E27FC236}">
                  <a16:creationId xmlns:a16="http://schemas.microsoft.com/office/drawing/2014/main" id="{C7F179D0-8C2B-DC12-280C-C6B52703A214}"/>
                </a:ext>
              </a:extLst>
            </p:cNvPr>
            <p:cNvSpPr/>
            <p:nvPr/>
          </p:nvSpPr>
          <p:spPr>
            <a:xfrm>
              <a:off x="7698230" y="3568646"/>
              <a:ext cx="68884" cy="125764"/>
            </a:xfrm>
            <a:custGeom>
              <a:avLst/>
              <a:gdLst/>
              <a:ahLst/>
              <a:cxnLst/>
              <a:rect l="l" t="t" r="r" b="b"/>
              <a:pathLst>
                <a:path w="101229" h="184818" extrusionOk="0">
                  <a:moveTo>
                    <a:pt x="77893" y="184818"/>
                  </a:moveTo>
                  <a:cubicBezTo>
                    <a:pt x="85799" y="180913"/>
                    <a:pt x="93609" y="176817"/>
                    <a:pt x="101229" y="172626"/>
                  </a:cubicBezTo>
                  <a:lnTo>
                    <a:pt x="24553" y="2224"/>
                  </a:lnTo>
                  <a:cubicBezTo>
                    <a:pt x="21505" y="-4443"/>
                    <a:pt x="-2784" y="5367"/>
                    <a:pt x="264" y="12130"/>
                  </a:cubicBezTo>
                  <a:cubicBezTo>
                    <a:pt x="8265" y="30037"/>
                    <a:pt x="16361" y="47944"/>
                    <a:pt x="24363" y="65756"/>
                  </a:cubicBezTo>
                  <a:lnTo>
                    <a:pt x="77798" y="1848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238;p18">
              <a:extLst>
                <a:ext uri="{FF2B5EF4-FFF2-40B4-BE49-F238E27FC236}">
                  <a16:creationId xmlns:a16="http://schemas.microsoft.com/office/drawing/2014/main" id="{E6ECF83D-298F-1B24-3536-7CB1F9129F3D}"/>
                </a:ext>
              </a:extLst>
            </p:cNvPr>
            <p:cNvSpPr/>
            <p:nvPr/>
          </p:nvSpPr>
          <p:spPr>
            <a:xfrm>
              <a:off x="7777369" y="3536471"/>
              <a:ext cx="62142" cy="113670"/>
            </a:xfrm>
            <a:custGeom>
              <a:avLst/>
              <a:gdLst/>
              <a:ahLst/>
              <a:cxnLst/>
              <a:rect l="l" t="t" r="r" b="b"/>
              <a:pathLst>
                <a:path w="91322" h="167045" extrusionOk="0">
                  <a:moveTo>
                    <a:pt x="69987" y="166951"/>
                  </a:moveTo>
                  <a:cubicBezTo>
                    <a:pt x="77416" y="161521"/>
                    <a:pt x="84560" y="156092"/>
                    <a:pt x="91323" y="150663"/>
                  </a:cubicBezTo>
                  <a:lnTo>
                    <a:pt x="24553" y="2263"/>
                  </a:lnTo>
                  <a:cubicBezTo>
                    <a:pt x="21505" y="-4499"/>
                    <a:pt x="-2784" y="5406"/>
                    <a:pt x="264" y="12169"/>
                  </a:cubicBezTo>
                  <a:cubicBezTo>
                    <a:pt x="8265" y="30076"/>
                    <a:pt x="16361" y="47983"/>
                    <a:pt x="24362" y="65795"/>
                  </a:cubicBezTo>
                  <a:lnTo>
                    <a:pt x="69892" y="1670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239;p18">
              <a:extLst>
                <a:ext uri="{FF2B5EF4-FFF2-40B4-BE49-F238E27FC236}">
                  <a16:creationId xmlns:a16="http://schemas.microsoft.com/office/drawing/2014/main" id="{AAA51DB2-8DDB-B898-9525-290ECB63AD28}"/>
                </a:ext>
              </a:extLst>
            </p:cNvPr>
            <p:cNvSpPr/>
            <p:nvPr/>
          </p:nvSpPr>
          <p:spPr>
            <a:xfrm>
              <a:off x="7856573" y="3504193"/>
              <a:ext cx="43476" cy="81457"/>
            </a:xfrm>
            <a:custGeom>
              <a:avLst/>
              <a:gdLst/>
              <a:ahLst/>
              <a:cxnLst/>
              <a:rect l="l" t="t" r="r" b="b"/>
              <a:pathLst>
                <a:path w="63890" h="119706" extrusionOk="0">
                  <a:moveTo>
                    <a:pt x="48556" y="119611"/>
                  </a:moveTo>
                  <a:cubicBezTo>
                    <a:pt x="55033" y="109515"/>
                    <a:pt x="60081" y="99513"/>
                    <a:pt x="63891" y="89893"/>
                  </a:cubicBezTo>
                  <a:lnTo>
                    <a:pt x="24553" y="2263"/>
                  </a:lnTo>
                  <a:cubicBezTo>
                    <a:pt x="21505" y="-4499"/>
                    <a:pt x="-2784" y="5407"/>
                    <a:pt x="264" y="12169"/>
                  </a:cubicBezTo>
                  <a:cubicBezTo>
                    <a:pt x="8265" y="30076"/>
                    <a:pt x="16361" y="47983"/>
                    <a:pt x="24363" y="65795"/>
                  </a:cubicBezTo>
                  <a:lnTo>
                    <a:pt x="48556" y="119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240;p18">
              <a:extLst>
                <a:ext uri="{FF2B5EF4-FFF2-40B4-BE49-F238E27FC236}">
                  <a16:creationId xmlns:a16="http://schemas.microsoft.com/office/drawing/2014/main" id="{28EA6A42-1E7F-11DE-2314-AA8797F8EFE3}"/>
                </a:ext>
              </a:extLst>
            </p:cNvPr>
            <p:cNvSpPr/>
            <p:nvPr/>
          </p:nvSpPr>
          <p:spPr>
            <a:xfrm>
              <a:off x="7428725" y="3413576"/>
              <a:ext cx="451545" cy="274742"/>
            </a:xfrm>
            <a:custGeom>
              <a:avLst/>
              <a:gdLst/>
              <a:ahLst/>
              <a:cxnLst/>
              <a:rect l="l" t="t" r="r" b="b"/>
              <a:pathLst>
                <a:path w="663573" h="403750" extrusionOk="0">
                  <a:moveTo>
                    <a:pt x="204103" y="84091"/>
                  </a:moveTo>
                  <a:cubicBezTo>
                    <a:pt x="341549" y="12082"/>
                    <a:pt x="515095" y="-19255"/>
                    <a:pt x="602439" y="12177"/>
                  </a:cubicBezTo>
                  <a:cubicBezTo>
                    <a:pt x="689878" y="43610"/>
                    <a:pt x="682734" y="134669"/>
                    <a:pt x="586055" y="221346"/>
                  </a:cubicBezTo>
                  <a:cubicBezTo>
                    <a:pt x="536431" y="265828"/>
                    <a:pt x="466993" y="307738"/>
                    <a:pt x="392793" y="340218"/>
                  </a:cubicBezTo>
                  <a:cubicBezTo>
                    <a:pt x="306211" y="378128"/>
                    <a:pt x="210390" y="403845"/>
                    <a:pt x="135809" y="403750"/>
                  </a:cubicBezTo>
                  <a:cubicBezTo>
                    <a:pt x="-27354" y="403655"/>
                    <a:pt x="-38880" y="279830"/>
                    <a:pt x="76468" y="172673"/>
                  </a:cubicBezTo>
                  <a:cubicBezTo>
                    <a:pt x="110377" y="141146"/>
                    <a:pt x="154097" y="110285"/>
                    <a:pt x="204103" y="841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241;p18">
              <a:extLst>
                <a:ext uri="{FF2B5EF4-FFF2-40B4-BE49-F238E27FC236}">
                  <a16:creationId xmlns:a16="http://schemas.microsoft.com/office/drawing/2014/main" id="{43C1154F-BFAA-5BBA-1947-F2E64692BEF1}"/>
                </a:ext>
              </a:extLst>
            </p:cNvPr>
            <p:cNvSpPr/>
            <p:nvPr/>
          </p:nvSpPr>
          <p:spPr>
            <a:xfrm>
              <a:off x="7428842" y="3431844"/>
              <a:ext cx="451488" cy="256474"/>
            </a:xfrm>
            <a:custGeom>
              <a:avLst/>
              <a:gdLst/>
              <a:ahLst/>
              <a:cxnLst/>
              <a:rect l="l" t="t" r="r" b="b"/>
              <a:pathLst>
                <a:path w="663490" h="376904" extrusionOk="0">
                  <a:moveTo>
                    <a:pt x="630937" y="0"/>
                  </a:moveTo>
                  <a:cubicBezTo>
                    <a:pt x="686563" y="39719"/>
                    <a:pt x="670466" y="118777"/>
                    <a:pt x="585979" y="194501"/>
                  </a:cubicBezTo>
                  <a:cubicBezTo>
                    <a:pt x="536354" y="238982"/>
                    <a:pt x="466917" y="280892"/>
                    <a:pt x="392717" y="313372"/>
                  </a:cubicBezTo>
                  <a:cubicBezTo>
                    <a:pt x="306135" y="351282"/>
                    <a:pt x="210313" y="376999"/>
                    <a:pt x="135733" y="376904"/>
                  </a:cubicBezTo>
                  <a:cubicBezTo>
                    <a:pt x="36196" y="376904"/>
                    <a:pt x="-6761" y="330708"/>
                    <a:pt x="858" y="27051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242;p18">
              <a:extLst>
                <a:ext uri="{FF2B5EF4-FFF2-40B4-BE49-F238E27FC236}">
                  <a16:creationId xmlns:a16="http://schemas.microsoft.com/office/drawing/2014/main" id="{5FB969F1-DE4A-4C02-6DF2-418D9E87912B}"/>
                </a:ext>
              </a:extLst>
            </p:cNvPr>
            <p:cNvSpPr/>
            <p:nvPr/>
          </p:nvSpPr>
          <p:spPr>
            <a:xfrm>
              <a:off x="7501840" y="3457259"/>
              <a:ext cx="304835" cy="185363"/>
            </a:xfrm>
            <a:custGeom>
              <a:avLst/>
              <a:gdLst/>
              <a:ahLst/>
              <a:cxnLst/>
              <a:rect l="l" t="t" r="r" b="b"/>
              <a:pathLst>
                <a:path w="447974" h="272402" extrusionOk="0">
                  <a:moveTo>
                    <a:pt x="137804" y="56756"/>
                  </a:moveTo>
                  <a:cubicBezTo>
                    <a:pt x="230578" y="8179"/>
                    <a:pt x="347735" y="-12967"/>
                    <a:pt x="406695" y="8179"/>
                  </a:cubicBezTo>
                  <a:cubicBezTo>
                    <a:pt x="465750" y="29419"/>
                    <a:pt x="460892" y="90855"/>
                    <a:pt x="395646" y="149339"/>
                  </a:cubicBezTo>
                  <a:cubicBezTo>
                    <a:pt x="362118" y="179343"/>
                    <a:pt x="315255" y="207632"/>
                    <a:pt x="265154" y="229539"/>
                  </a:cubicBezTo>
                  <a:cubicBezTo>
                    <a:pt x="206765" y="255162"/>
                    <a:pt x="142091" y="272497"/>
                    <a:pt x="91703" y="272402"/>
                  </a:cubicBezTo>
                  <a:cubicBezTo>
                    <a:pt x="-18501" y="272402"/>
                    <a:pt x="-26216" y="188772"/>
                    <a:pt x="51603" y="116383"/>
                  </a:cubicBezTo>
                  <a:cubicBezTo>
                    <a:pt x="74463" y="95142"/>
                    <a:pt x="103991" y="74282"/>
                    <a:pt x="137709" y="566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243;p18">
              <a:extLst>
                <a:ext uri="{FF2B5EF4-FFF2-40B4-BE49-F238E27FC236}">
                  <a16:creationId xmlns:a16="http://schemas.microsoft.com/office/drawing/2014/main" id="{42E83062-290E-AF3C-22FA-321002377AA9}"/>
                </a:ext>
              </a:extLst>
            </p:cNvPr>
            <p:cNvSpPr/>
            <p:nvPr/>
          </p:nvSpPr>
          <p:spPr>
            <a:xfrm>
              <a:off x="7501900" y="3483371"/>
              <a:ext cx="121064" cy="150241"/>
            </a:xfrm>
            <a:custGeom>
              <a:avLst/>
              <a:gdLst/>
              <a:ahLst/>
              <a:cxnLst/>
              <a:rect l="l" t="t" r="r" b="b"/>
              <a:pathLst>
                <a:path w="177911" h="220789" extrusionOk="0">
                  <a:moveTo>
                    <a:pt x="29608" y="220789"/>
                  </a:moveTo>
                  <a:cubicBezTo>
                    <a:pt x="-17160" y="194310"/>
                    <a:pt x="-7540" y="133064"/>
                    <a:pt x="51515" y="78200"/>
                  </a:cubicBezTo>
                  <a:cubicBezTo>
                    <a:pt x="74375" y="56959"/>
                    <a:pt x="103903" y="36100"/>
                    <a:pt x="137621" y="18479"/>
                  </a:cubicBezTo>
                  <a:cubicBezTo>
                    <a:pt x="150575" y="11716"/>
                    <a:pt x="164195" y="5620"/>
                    <a:pt x="177911" y="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244;p18">
              <a:extLst>
                <a:ext uri="{FF2B5EF4-FFF2-40B4-BE49-F238E27FC236}">
                  <a16:creationId xmlns:a16="http://schemas.microsoft.com/office/drawing/2014/main" id="{FF20784A-BFB9-3214-6537-B8530F471CBC}"/>
                </a:ext>
              </a:extLst>
            </p:cNvPr>
            <p:cNvSpPr/>
            <p:nvPr/>
          </p:nvSpPr>
          <p:spPr>
            <a:xfrm>
              <a:off x="5530664" y="3374538"/>
              <a:ext cx="484688" cy="248251"/>
            </a:xfrm>
            <a:custGeom>
              <a:avLst/>
              <a:gdLst/>
              <a:ahLst/>
              <a:cxnLst/>
              <a:rect l="l" t="t" r="r" b="b"/>
              <a:pathLst>
                <a:path w="712279" h="364820" extrusionOk="0">
                  <a:moveTo>
                    <a:pt x="356711" y="364820"/>
                  </a:moveTo>
                  <a:cubicBezTo>
                    <a:pt x="372713" y="364725"/>
                    <a:pt x="388620" y="364154"/>
                    <a:pt x="404431" y="363201"/>
                  </a:cubicBezTo>
                  <a:cubicBezTo>
                    <a:pt x="413290" y="362725"/>
                    <a:pt x="422053" y="362058"/>
                    <a:pt x="430721" y="361296"/>
                  </a:cubicBezTo>
                  <a:cubicBezTo>
                    <a:pt x="465296" y="358248"/>
                    <a:pt x="498824" y="353200"/>
                    <a:pt x="529780" y="346151"/>
                  </a:cubicBezTo>
                  <a:cubicBezTo>
                    <a:pt x="538734" y="344151"/>
                    <a:pt x="547402" y="341865"/>
                    <a:pt x="555879" y="339579"/>
                  </a:cubicBezTo>
                  <a:cubicBezTo>
                    <a:pt x="564547" y="337102"/>
                    <a:pt x="573024" y="334531"/>
                    <a:pt x="581215" y="331864"/>
                  </a:cubicBezTo>
                  <a:cubicBezTo>
                    <a:pt x="610267" y="322053"/>
                    <a:pt x="634841" y="310051"/>
                    <a:pt x="654463" y="296621"/>
                  </a:cubicBezTo>
                  <a:cubicBezTo>
                    <a:pt x="664369" y="289858"/>
                    <a:pt x="673037" y="282715"/>
                    <a:pt x="680275" y="275381"/>
                  </a:cubicBezTo>
                  <a:cubicBezTo>
                    <a:pt x="697611" y="258045"/>
                    <a:pt x="707898" y="239185"/>
                    <a:pt x="710374" y="220040"/>
                  </a:cubicBezTo>
                  <a:lnTo>
                    <a:pt x="710374" y="220040"/>
                  </a:lnTo>
                  <a:lnTo>
                    <a:pt x="710374" y="219469"/>
                  </a:lnTo>
                  <a:cubicBezTo>
                    <a:pt x="710946" y="214611"/>
                    <a:pt x="711994" y="156794"/>
                    <a:pt x="711613" y="151841"/>
                  </a:cubicBezTo>
                  <a:lnTo>
                    <a:pt x="712280" y="116218"/>
                  </a:lnTo>
                  <a:lnTo>
                    <a:pt x="698945" y="116218"/>
                  </a:lnTo>
                  <a:cubicBezTo>
                    <a:pt x="693991" y="108312"/>
                    <a:pt x="687514" y="100597"/>
                    <a:pt x="679513" y="93167"/>
                  </a:cubicBezTo>
                  <a:cubicBezTo>
                    <a:pt x="611600" y="29826"/>
                    <a:pt x="439769" y="-9798"/>
                    <a:pt x="285083" y="2108"/>
                  </a:cubicBezTo>
                  <a:cubicBezTo>
                    <a:pt x="228886" y="6490"/>
                    <a:pt x="176498" y="17539"/>
                    <a:pt x="132874" y="33160"/>
                  </a:cubicBezTo>
                  <a:cubicBezTo>
                    <a:pt x="77724" y="52781"/>
                    <a:pt x="37814" y="81547"/>
                    <a:pt x="17145" y="113265"/>
                  </a:cubicBezTo>
                  <a:lnTo>
                    <a:pt x="1905" y="113265"/>
                  </a:lnTo>
                  <a:cubicBezTo>
                    <a:pt x="1905" y="113265"/>
                    <a:pt x="0" y="216802"/>
                    <a:pt x="0" y="216802"/>
                  </a:cubicBezTo>
                  <a:lnTo>
                    <a:pt x="0" y="216802"/>
                  </a:lnTo>
                  <a:cubicBezTo>
                    <a:pt x="95" y="237281"/>
                    <a:pt x="8572" y="257759"/>
                    <a:pt x="26194" y="276524"/>
                  </a:cubicBezTo>
                  <a:cubicBezTo>
                    <a:pt x="33433" y="284334"/>
                    <a:pt x="42291" y="291859"/>
                    <a:pt x="52769" y="298907"/>
                  </a:cubicBezTo>
                  <a:cubicBezTo>
                    <a:pt x="64675" y="307099"/>
                    <a:pt x="78867" y="314814"/>
                    <a:pt x="95250" y="321863"/>
                  </a:cubicBezTo>
                  <a:cubicBezTo>
                    <a:pt x="112681" y="329387"/>
                    <a:pt x="132016" y="335864"/>
                    <a:pt x="152781" y="341389"/>
                  </a:cubicBezTo>
                  <a:cubicBezTo>
                    <a:pt x="161354" y="343675"/>
                    <a:pt x="170212" y="345770"/>
                    <a:pt x="179165" y="347675"/>
                  </a:cubicBezTo>
                  <a:cubicBezTo>
                    <a:pt x="210503" y="354533"/>
                    <a:pt x="244221" y="359296"/>
                    <a:pt x="278701" y="361963"/>
                  </a:cubicBezTo>
                  <a:cubicBezTo>
                    <a:pt x="287464" y="362630"/>
                    <a:pt x="296132" y="363201"/>
                    <a:pt x="304990" y="363677"/>
                  </a:cubicBezTo>
                  <a:cubicBezTo>
                    <a:pt x="322231" y="364534"/>
                    <a:pt x="339376" y="364915"/>
                    <a:pt x="356425" y="364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245;p18">
              <a:extLst>
                <a:ext uri="{FF2B5EF4-FFF2-40B4-BE49-F238E27FC236}">
                  <a16:creationId xmlns:a16="http://schemas.microsoft.com/office/drawing/2014/main" id="{B78FF177-0E9F-7702-CEEA-795BBF05D16B}"/>
                </a:ext>
              </a:extLst>
            </p:cNvPr>
            <p:cNvSpPr/>
            <p:nvPr/>
          </p:nvSpPr>
          <p:spPr>
            <a:xfrm>
              <a:off x="5632811" y="3486138"/>
              <a:ext cx="19898" cy="124984"/>
            </a:xfrm>
            <a:custGeom>
              <a:avLst/>
              <a:gdLst/>
              <a:ahLst/>
              <a:cxnLst/>
              <a:rect l="l" t="t" r="r" b="b"/>
              <a:pathLst>
                <a:path w="29242" h="183671" extrusionOk="0">
                  <a:moveTo>
                    <a:pt x="29243" y="183672"/>
                  </a:moveTo>
                  <a:lnTo>
                    <a:pt x="26195" y="5745"/>
                  </a:lnTo>
                  <a:cubicBezTo>
                    <a:pt x="26100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2859" y="177385"/>
                  </a:lnTo>
                  <a:cubicBezTo>
                    <a:pt x="11431" y="179671"/>
                    <a:pt x="20289" y="181767"/>
                    <a:pt x="29243" y="183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246;p18">
              <a:extLst>
                <a:ext uri="{FF2B5EF4-FFF2-40B4-BE49-F238E27FC236}">
                  <a16:creationId xmlns:a16="http://schemas.microsoft.com/office/drawing/2014/main" id="{AA557051-8E2E-FC88-674F-D558D271BB8A}"/>
                </a:ext>
              </a:extLst>
            </p:cNvPr>
            <p:cNvSpPr/>
            <p:nvPr/>
          </p:nvSpPr>
          <p:spPr>
            <a:xfrm>
              <a:off x="5718303" y="3487759"/>
              <a:ext cx="20093" cy="134317"/>
            </a:xfrm>
            <a:custGeom>
              <a:avLst/>
              <a:gdLst/>
              <a:ahLst/>
              <a:cxnLst/>
              <a:rect l="l" t="t" r="r" b="b"/>
              <a:pathLst>
                <a:path w="29528" h="197387" extrusionOk="0">
                  <a:moveTo>
                    <a:pt x="29529" y="197388"/>
                  </a:moveTo>
                  <a:lnTo>
                    <a:pt x="26195" y="5745"/>
                  </a:lnTo>
                  <a:cubicBezTo>
                    <a:pt x="26100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3240" y="195673"/>
                  </a:lnTo>
                  <a:cubicBezTo>
                    <a:pt x="12003" y="196340"/>
                    <a:pt x="20670" y="196911"/>
                    <a:pt x="29529" y="19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247;p18">
              <a:extLst>
                <a:ext uri="{FF2B5EF4-FFF2-40B4-BE49-F238E27FC236}">
                  <a16:creationId xmlns:a16="http://schemas.microsoft.com/office/drawing/2014/main" id="{D3D05128-AAAD-538A-15DD-B42249EFA4D7}"/>
                </a:ext>
              </a:extLst>
            </p:cNvPr>
            <p:cNvSpPr/>
            <p:nvPr/>
          </p:nvSpPr>
          <p:spPr>
            <a:xfrm>
              <a:off x="5803729" y="3489379"/>
              <a:ext cx="20028" cy="132373"/>
            </a:xfrm>
            <a:custGeom>
              <a:avLst/>
              <a:gdLst/>
              <a:ahLst/>
              <a:cxnLst/>
              <a:rect l="l" t="t" r="r" b="b"/>
              <a:pathLst>
                <a:path w="29433" h="194530" extrusionOk="0">
                  <a:moveTo>
                    <a:pt x="3144" y="194435"/>
                  </a:moveTo>
                  <a:cubicBezTo>
                    <a:pt x="12002" y="193959"/>
                    <a:pt x="20765" y="193292"/>
                    <a:pt x="29433" y="192530"/>
                  </a:cubicBez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7" y="24890"/>
                    <a:pt x="668" y="44511"/>
                    <a:pt x="953" y="64038"/>
                  </a:cubicBezTo>
                  <a:lnTo>
                    <a:pt x="3144" y="194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248;p18">
              <a:extLst>
                <a:ext uri="{FF2B5EF4-FFF2-40B4-BE49-F238E27FC236}">
                  <a16:creationId xmlns:a16="http://schemas.microsoft.com/office/drawing/2014/main" id="{FDEDF26F-BA25-91B0-B27C-C25AF336BA23}"/>
                </a:ext>
              </a:extLst>
            </p:cNvPr>
            <p:cNvSpPr/>
            <p:nvPr/>
          </p:nvSpPr>
          <p:spPr>
            <a:xfrm>
              <a:off x="5889221" y="3490999"/>
              <a:ext cx="19704" cy="119085"/>
            </a:xfrm>
            <a:custGeom>
              <a:avLst/>
              <a:gdLst/>
              <a:ahLst/>
              <a:cxnLst/>
              <a:rect l="l" t="t" r="r" b="b"/>
              <a:pathLst>
                <a:path w="28956" h="175003" extrusionOk="0">
                  <a:moveTo>
                    <a:pt x="2858" y="175004"/>
                  </a:moveTo>
                  <a:cubicBezTo>
                    <a:pt x="11812" y="173004"/>
                    <a:pt x="20480" y="170718"/>
                    <a:pt x="28957" y="168432"/>
                  </a:cubicBez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7" y="24890"/>
                    <a:pt x="668" y="44511"/>
                    <a:pt x="953" y="64038"/>
                  </a:cubicBezTo>
                  <a:lnTo>
                    <a:pt x="2858" y="175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249;p18">
              <a:extLst>
                <a:ext uri="{FF2B5EF4-FFF2-40B4-BE49-F238E27FC236}">
                  <a16:creationId xmlns:a16="http://schemas.microsoft.com/office/drawing/2014/main" id="{EB3792F8-28B1-F812-67C5-013B3122EBB8}"/>
                </a:ext>
              </a:extLst>
            </p:cNvPr>
            <p:cNvSpPr/>
            <p:nvPr/>
          </p:nvSpPr>
          <p:spPr>
            <a:xfrm>
              <a:off x="5974647" y="3492555"/>
              <a:ext cx="18926" cy="83761"/>
            </a:xfrm>
            <a:custGeom>
              <a:avLst/>
              <a:gdLst/>
              <a:ahLst/>
              <a:cxnLst/>
              <a:rect l="l" t="t" r="r" b="b"/>
              <a:pathLst>
                <a:path w="27813" h="123092" extrusionOk="0">
                  <a:moveTo>
                    <a:pt x="2001" y="123093"/>
                  </a:moveTo>
                  <a:cubicBezTo>
                    <a:pt x="11907" y="116330"/>
                    <a:pt x="20575" y="109186"/>
                    <a:pt x="27814" y="101852"/>
                  </a:cubicBez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1906" y="1230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250;p18">
              <a:extLst>
                <a:ext uri="{FF2B5EF4-FFF2-40B4-BE49-F238E27FC236}">
                  <a16:creationId xmlns:a16="http://schemas.microsoft.com/office/drawing/2014/main" id="{9145C0CB-43AD-86E6-D4C3-2312B50830AC}"/>
                </a:ext>
              </a:extLst>
            </p:cNvPr>
            <p:cNvSpPr/>
            <p:nvPr/>
          </p:nvSpPr>
          <p:spPr>
            <a:xfrm>
              <a:off x="5532086" y="3342455"/>
              <a:ext cx="483637" cy="212229"/>
            </a:xfrm>
            <a:custGeom>
              <a:avLst/>
              <a:gdLst/>
              <a:ahLst/>
              <a:cxnLst/>
              <a:rect l="l" t="t" r="r" b="b"/>
              <a:pathLst>
                <a:path w="710735" h="311883" extrusionOk="0">
                  <a:moveTo>
                    <a:pt x="284041" y="2108"/>
                  </a:moveTo>
                  <a:cubicBezTo>
                    <a:pt x="438727" y="-9798"/>
                    <a:pt x="610558" y="29826"/>
                    <a:pt x="678471" y="93167"/>
                  </a:cubicBezTo>
                  <a:cubicBezTo>
                    <a:pt x="746384" y="156509"/>
                    <a:pt x="703903" y="237376"/>
                    <a:pt x="580935" y="278905"/>
                  </a:cubicBezTo>
                  <a:cubicBezTo>
                    <a:pt x="517784" y="300241"/>
                    <a:pt x="437489" y="311290"/>
                    <a:pt x="356431" y="311861"/>
                  </a:cubicBezTo>
                  <a:cubicBezTo>
                    <a:pt x="261943" y="312528"/>
                    <a:pt x="163740" y="298336"/>
                    <a:pt x="95255" y="268904"/>
                  </a:cubicBezTo>
                  <a:cubicBezTo>
                    <a:pt x="-54668" y="204419"/>
                    <a:pt x="-16378" y="86119"/>
                    <a:pt x="131831" y="33160"/>
                  </a:cubicBezTo>
                  <a:cubicBezTo>
                    <a:pt x="175456" y="17539"/>
                    <a:pt x="227748" y="6490"/>
                    <a:pt x="284041" y="2108"/>
                  </a:cubicBezTo>
                  <a:close/>
                </a:path>
              </a:pathLst>
            </a:custGeom>
            <a:solidFill>
              <a:srgbClr val="E0CA0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251;p18">
              <a:extLst>
                <a:ext uri="{FF2B5EF4-FFF2-40B4-BE49-F238E27FC236}">
                  <a16:creationId xmlns:a16="http://schemas.microsoft.com/office/drawing/2014/main" id="{2F2EB2DF-0935-26DC-A579-C0C8A6F8DF41}"/>
                </a:ext>
              </a:extLst>
            </p:cNvPr>
            <p:cNvSpPr/>
            <p:nvPr/>
          </p:nvSpPr>
          <p:spPr>
            <a:xfrm>
              <a:off x="5532209" y="3422704"/>
              <a:ext cx="483573" cy="131979"/>
            </a:xfrm>
            <a:custGeom>
              <a:avLst/>
              <a:gdLst/>
              <a:ahLst/>
              <a:cxnLst/>
              <a:rect l="l" t="t" r="r" b="b"/>
              <a:pathLst>
                <a:path w="710640" h="193951" extrusionOk="0">
                  <a:moveTo>
                    <a:pt x="698864" y="0"/>
                  </a:moveTo>
                  <a:cubicBezTo>
                    <a:pt x="734297" y="58388"/>
                    <a:pt x="688291" y="124778"/>
                    <a:pt x="580849" y="160972"/>
                  </a:cubicBezTo>
                  <a:cubicBezTo>
                    <a:pt x="517698" y="182309"/>
                    <a:pt x="437402" y="193358"/>
                    <a:pt x="356345" y="193929"/>
                  </a:cubicBezTo>
                  <a:cubicBezTo>
                    <a:pt x="261856" y="194596"/>
                    <a:pt x="163654" y="180404"/>
                    <a:pt x="95169" y="150971"/>
                  </a:cubicBezTo>
                  <a:cubicBezTo>
                    <a:pt x="3729" y="111633"/>
                    <a:pt x="-17607" y="52292"/>
                    <a:pt x="13254" y="0"/>
                  </a:cubicBezTo>
                </a:path>
              </a:pathLst>
            </a:custGeom>
            <a:solidFill>
              <a:schemeClr val="accent1"/>
            </a:solidFill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252;p18">
              <a:extLst>
                <a:ext uri="{FF2B5EF4-FFF2-40B4-BE49-F238E27FC236}">
                  <a16:creationId xmlns:a16="http://schemas.microsoft.com/office/drawing/2014/main" id="{DA831D28-CD18-B96D-075C-0D67828BC4AC}"/>
                </a:ext>
              </a:extLst>
            </p:cNvPr>
            <p:cNvSpPr/>
            <p:nvPr/>
          </p:nvSpPr>
          <p:spPr>
            <a:xfrm>
              <a:off x="5610791" y="3376939"/>
              <a:ext cx="326467" cy="143324"/>
            </a:xfrm>
            <a:custGeom>
              <a:avLst/>
              <a:gdLst/>
              <a:ahLst/>
              <a:cxnLst/>
              <a:rect l="l" t="t" r="r" b="b"/>
              <a:pathLst>
                <a:path w="479763" h="210623" extrusionOk="0">
                  <a:moveTo>
                    <a:pt x="191619" y="1437"/>
                  </a:moveTo>
                  <a:cubicBezTo>
                    <a:pt x="296109" y="-6659"/>
                    <a:pt x="412028" y="20202"/>
                    <a:pt x="457938" y="62969"/>
                  </a:cubicBezTo>
                  <a:cubicBezTo>
                    <a:pt x="503849" y="105736"/>
                    <a:pt x="475179" y="160314"/>
                    <a:pt x="392121" y="188318"/>
                  </a:cubicBezTo>
                  <a:cubicBezTo>
                    <a:pt x="349544" y="202701"/>
                    <a:pt x="295251" y="210226"/>
                    <a:pt x="240578" y="210607"/>
                  </a:cubicBezTo>
                  <a:cubicBezTo>
                    <a:pt x="176760" y="211083"/>
                    <a:pt x="110562" y="201462"/>
                    <a:pt x="64270" y="181555"/>
                  </a:cubicBezTo>
                  <a:cubicBezTo>
                    <a:pt x="-36885" y="138026"/>
                    <a:pt x="-11073" y="58111"/>
                    <a:pt x="89035" y="22393"/>
                  </a:cubicBezTo>
                  <a:cubicBezTo>
                    <a:pt x="118467" y="11915"/>
                    <a:pt x="153805" y="4390"/>
                    <a:pt x="191810" y="1437"/>
                  </a:cubicBezTo>
                  <a:close/>
                </a:path>
              </a:pathLst>
            </a:custGeom>
            <a:solidFill>
              <a:srgbClr val="F5BD2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253;p18">
              <a:extLst>
                <a:ext uri="{FF2B5EF4-FFF2-40B4-BE49-F238E27FC236}">
                  <a16:creationId xmlns:a16="http://schemas.microsoft.com/office/drawing/2014/main" id="{5E82F98B-8BCA-B46F-DFEA-25F84E54E507}"/>
                </a:ext>
              </a:extLst>
            </p:cNvPr>
            <p:cNvSpPr/>
            <p:nvPr/>
          </p:nvSpPr>
          <p:spPr>
            <a:xfrm>
              <a:off x="5610760" y="3377095"/>
              <a:ext cx="160562" cy="98368"/>
            </a:xfrm>
            <a:custGeom>
              <a:avLst/>
              <a:gdLst/>
              <a:ahLst/>
              <a:cxnLst/>
              <a:rect l="l" t="t" r="r" b="b"/>
              <a:pathLst>
                <a:path w="235956" h="144558" extrusionOk="0">
                  <a:moveTo>
                    <a:pt x="12500" y="144559"/>
                  </a:moveTo>
                  <a:cubicBezTo>
                    <a:pt x="-20076" y="101791"/>
                    <a:pt x="12976" y="49309"/>
                    <a:pt x="88890" y="22162"/>
                  </a:cubicBezTo>
                  <a:cubicBezTo>
                    <a:pt x="118323" y="11685"/>
                    <a:pt x="153660" y="4160"/>
                    <a:pt x="191665" y="1207"/>
                  </a:cubicBezTo>
                  <a:cubicBezTo>
                    <a:pt x="206238" y="64"/>
                    <a:pt x="221097" y="-126"/>
                    <a:pt x="235956" y="64"/>
                  </a:cubicBezTo>
                </a:path>
              </a:pathLst>
            </a:custGeom>
            <a:noFill/>
            <a:ln w="14275" cap="rnd" cmpd="sng">
              <a:solidFill>
                <a:srgbClr val="00000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254;p18">
              <a:extLst>
                <a:ext uri="{FF2B5EF4-FFF2-40B4-BE49-F238E27FC236}">
                  <a16:creationId xmlns:a16="http://schemas.microsoft.com/office/drawing/2014/main" id="{8E19F49D-C427-165B-580C-1A15691BE0D5}"/>
                </a:ext>
              </a:extLst>
            </p:cNvPr>
            <p:cNvSpPr/>
            <p:nvPr/>
          </p:nvSpPr>
          <p:spPr>
            <a:xfrm>
              <a:off x="5545312" y="3287102"/>
              <a:ext cx="484688" cy="248251"/>
            </a:xfrm>
            <a:custGeom>
              <a:avLst/>
              <a:gdLst/>
              <a:ahLst/>
              <a:cxnLst/>
              <a:rect l="l" t="t" r="r" b="b"/>
              <a:pathLst>
                <a:path w="712279" h="364820" extrusionOk="0">
                  <a:moveTo>
                    <a:pt x="356711" y="364820"/>
                  </a:moveTo>
                  <a:cubicBezTo>
                    <a:pt x="372713" y="364725"/>
                    <a:pt x="388620" y="364153"/>
                    <a:pt x="404432" y="363201"/>
                  </a:cubicBezTo>
                  <a:cubicBezTo>
                    <a:pt x="413290" y="362725"/>
                    <a:pt x="422053" y="362058"/>
                    <a:pt x="430721" y="361296"/>
                  </a:cubicBezTo>
                  <a:cubicBezTo>
                    <a:pt x="465296" y="358248"/>
                    <a:pt x="498825" y="353200"/>
                    <a:pt x="529781" y="346151"/>
                  </a:cubicBezTo>
                  <a:cubicBezTo>
                    <a:pt x="538734" y="344151"/>
                    <a:pt x="547402" y="341865"/>
                    <a:pt x="555879" y="339579"/>
                  </a:cubicBezTo>
                  <a:cubicBezTo>
                    <a:pt x="564547" y="337103"/>
                    <a:pt x="573024" y="334531"/>
                    <a:pt x="581216" y="331864"/>
                  </a:cubicBezTo>
                  <a:cubicBezTo>
                    <a:pt x="610267" y="322053"/>
                    <a:pt x="634842" y="310052"/>
                    <a:pt x="654463" y="296621"/>
                  </a:cubicBezTo>
                  <a:cubicBezTo>
                    <a:pt x="664369" y="289859"/>
                    <a:pt x="673037" y="282715"/>
                    <a:pt x="680276" y="275380"/>
                  </a:cubicBezTo>
                  <a:cubicBezTo>
                    <a:pt x="697611" y="258045"/>
                    <a:pt x="707898" y="239186"/>
                    <a:pt x="710375" y="220040"/>
                  </a:cubicBezTo>
                  <a:lnTo>
                    <a:pt x="710375" y="220040"/>
                  </a:lnTo>
                  <a:cubicBezTo>
                    <a:pt x="710375" y="220040"/>
                    <a:pt x="710375" y="219469"/>
                    <a:pt x="710375" y="219469"/>
                  </a:cubicBezTo>
                  <a:cubicBezTo>
                    <a:pt x="710946" y="214611"/>
                    <a:pt x="711994" y="156794"/>
                    <a:pt x="711613" y="151841"/>
                  </a:cubicBezTo>
                  <a:lnTo>
                    <a:pt x="712280" y="116218"/>
                  </a:lnTo>
                  <a:lnTo>
                    <a:pt x="698945" y="116218"/>
                  </a:lnTo>
                  <a:cubicBezTo>
                    <a:pt x="693992" y="108312"/>
                    <a:pt x="687515" y="100597"/>
                    <a:pt x="679514" y="93167"/>
                  </a:cubicBezTo>
                  <a:cubicBezTo>
                    <a:pt x="611600" y="29826"/>
                    <a:pt x="439769" y="-9798"/>
                    <a:pt x="285083" y="2108"/>
                  </a:cubicBezTo>
                  <a:cubicBezTo>
                    <a:pt x="228886" y="6490"/>
                    <a:pt x="176499" y="17539"/>
                    <a:pt x="132874" y="33160"/>
                  </a:cubicBezTo>
                  <a:cubicBezTo>
                    <a:pt x="77724" y="52877"/>
                    <a:pt x="37814" y="81547"/>
                    <a:pt x="17145" y="113265"/>
                  </a:cubicBezTo>
                  <a:lnTo>
                    <a:pt x="1905" y="113265"/>
                  </a:lnTo>
                  <a:cubicBezTo>
                    <a:pt x="1905" y="113265"/>
                    <a:pt x="0" y="216802"/>
                    <a:pt x="0" y="216802"/>
                  </a:cubicBezTo>
                  <a:lnTo>
                    <a:pt x="0" y="216802"/>
                  </a:lnTo>
                  <a:cubicBezTo>
                    <a:pt x="95" y="237280"/>
                    <a:pt x="8573" y="257759"/>
                    <a:pt x="26194" y="276524"/>
                  </a:cubicBezTo>
                  <a:cubicBezTo>
                    <a:pt x="33433" y="284334"/>
                    <a:pt x="42291" y="291859"/>
                    <a:pt x="52769" y="298907"/>
                  </a:cubicBezTo>
                  <a:cubicBezTo>
                    <a:pt x="64675" y="307099"/>
                    <a:pt x="78867" y="314814"/>
                    <a:pt x="95250" y="321862"/>
                  </a:cubicBezTo>
                  <a:cubicBezTo>
                    <a:pt x="112681" y="329387"/>
                    <a:pt x="132017" y="335864"/>
                    <a:pt x="152781" y="341389"/>
                  </a:cubicBezTo>
                  <a:cubicBezTo>
                    <a:pt x="161354" y="343675"/>
                    <a:pt x="170212" y="345770"/>
                    <a:pt x="179166" y="347675"/>
                  </a:cubicBezTo>
                  <a:cubicBezTo>
                    <a:pt x="210503" y="354533"/>
                    <a:pt x="244221" y="359296"/>
                    <a:pt x="278702" y="361963"/>
                  </a:cubicBezTo>
                  <a:cubicBezTo>
                    <a:pt x="287465" y="362629"/>
                    <a:pt x="296133" y="363201"/>
                    <a:pt x="304991" y="363677"/>
                  </a:cubicBezTo>
                  <a:cubicBezTo>
                    <a:pt x="322231" y="364535"/>
                    <a:pt x="339376" y="364916"/>
                    <a:pt x="356426" y="3647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255;p18">
              <a:extLst>
                <a:ext uri="{FF2B5EF4-FFF2-40B4-BE49-F238E27FC236}">
                  <a16:creationId xmlns:a16="http://schemas.microsoft.com/office/drawing/2014/main" id="{EFCEBB3B-BD12-F9DF-E2D4-3E9A63A86DEB}"/>
                </a:ext>
              </a:extLst>
            </p:cNvPr>
            <p:cNvSpPr/>
            <p:nvPr/>
          </p:nvSpPr>
          <p:spPr>
            <a:xfrm>
              <a:off x="5647524" y="3398703"/>
              <a:ext cx="19898" cy="124984"/>
            </a:xfrm>
            <a:custGeom>
              <a:avLst/>
              <a:gdLst/>
              <a:ahLst/>
              <a:cxnLst/>
              <a:rect l="l" t="t" r="r" b="b"/>
              <a:pathLst>
                <a:path w="29242" h="183671" extrusionOk="0">
                  <a:moveTo>
                    <a:pt x="29243" y="183672"/>
                  </a:moveTo>
                  <a:lnTo>
                    <a:pt x="26195" y="5745"/>
                  </a:lnTo>
                  <a:cubicBezTo>
                    <a:pt x="26099" y="-1590"/>
                    <a:pt x="-190" y="-2066"/>
                    <a:pt x="1" y="5268"/>
                  </a:cubicBezTo>
                  <a:cubicBezTo>
                    <a:pt x="287" y="24890"/>
                    <a:pt x="668" y="44511"/>
                    <a:pt x="954" y="64037"/>
                  </a:cubicBezTo>
                  <a:lnTo>
                    <a:pt x="2858" y="177385"/>
                  </a:lnTo>
                  <a:cubicBezTo>
                    <a:pt x="11431" y="179671"/>
                    <a:pt x="20289" y="181767"/>
                    <a:pt x="29243" y="183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256;p18">
              <a:extLst>
                <a:ext uri="{FF2B5EF4-FFF2-40B4-BE49-F238E27FC236}">
                  <a16:creationId xmlns:a16="http://schemas.microsoft.com/office/drawing/2014/main" id="{46CE78A4-E3B7-F217-5ABE-E0D06E2C64A3}"/>
                </a:ext>
              </a:extLst>
            </p:cNvPr>
            <p:cNvSpPr/>
            <p:nvPr/>
          </p:nvSpPr>
          <p:spPr>
            <a:xfrm>
              <a:off x="5732951" y="3400258"/>
              <a:ext cx="20093" cy="134317"/>
            </a:xfrm>
            <a:custGeom>
              <a:avLst/>
              <a:gdLst/>
              <a:ahLst/>
              <a:cxnLst/>
              <a:rect l="l" t="t" r="r" b="b"/>
              <a:pathLst>
                <a:path w="29528" h="197387" extrusionOk="0">
                  <a:moveTo>
                    <a:pt x="29529" y="197388"/>
                  </a:moveTo>
                  <a:lnTo>
                    <a:pt x="26195" y="5745"/>
                  </a:lnTo>
                  <a:cubicBezTo>
                    <a:pt x="26099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3239" y="195673"/>
                  </a:lnTo>
                  <a:cubicBezTo>
                    <a:pt x="12003" y="196340"/>
                    <a:pt x="20670" y="196911"/>
                    <a:pt x="29529" y="19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257;p18">
              <a:extLst>
                <a:ext uri="{FF2B5EF4-FFF2-40B4-BE49-F238E27FC236}">
                  <a16:creationId xmlns:a16="http://schemas.microsoft.com/office/drawing/2014/main" id="{69F133A8-7FC2-7AC4-7FBB-7E93001017EF}"/>
                </a:ext>
              </a:extLst>
            </p:cNvPr>
            <p:cNvSpPr/>
            <p:nvPr/>
          </p:nvSpPr>
          <p:spPr>
            <a:xfrm>
              <a:off x="5818442" y="3401944"/>
              <a:ext cx="20028" cy="132373"/>
            </a:xfrm>
            <a:custGeom>
              <a:avLst/>
              <a:gdLst/>
              <a:ahLst/>
              <a:cxnLst/>
              <a:rect l="l" t="t" r="r" b="b"/>
              <a:pathLst>
                <a:path w="29433" h="194530" extrusionOk="0">
                  <a:moveTo>
                    <a:pt x="3144" y="194435"/>
                  </a:moveTo>
                  <a:cubicBezTo>
                    <a:pt x="12003" y="193959"/>
                    <a:pt x="20765" y="193292"/>
                    <a:pt x="29433" y="192530"/>
                  </a:cubicBezTo>
                  <a:lnTo>
                    <a:pt x="26195" y="5745"/>
                  </a:lnTo>
                  <a:cubicBezTo>
                    <a:pt x="26099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7"/>
                  </a:cubicBezTo>
                  <a:lnTo>
                    <a:pt x="3144" y="194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258;p18">
              <a:extLst>
                <a:ext uri="{FF2B5EF4-FFF2-40B4-BE49-F238E27FC236}">
                  <a16:creationId xmlns:a16="http://schemas.microsoft.com/office/drawing/2014/main" id="{400B9BCA-BC0A-E00A-E17F-1E788B7C10FE}"/>
                </a:ext>
              </a:extLst>
            </p:cNvPr>
            <p:cNvSpPr/>
            <p:nvPr/>
          </p:nvSpPr>
          <p:spPr>
            <a:xfrm>
              <a:off x="5903933" y="3403564"/>
              <a:ext cx="19705" cy="119085"/>
            </a:xfrm>
            <a:custGeom>
              <a:avLst/>
              <a:gdLst/>
              <a:ahLst/>
              <a:cxnLst/>
              <a:rect l="l" t="t" r="r" b="b"/>
              <a:pathLst>
                <a:path w="28957" h="175003" extrusionOk="0">
                  <a:moveTo>
                    <a:pt x="2858" y="175004"/>
                  </a:moveTo>
                  <a:cubicBezTo>
                    <a:pt x="11812" y="173003"/>
                    <a:pt x="20480" y="170718"/>
                    <a:pt x="28957" y="168432"/>
                  </a:cubicBezTo>
                  <a:lnTo>
                    <a:pt x="26195" y="5745"/>
                  </a:lnTo>
                  <a:cubicBezTo>
                    <a:pt x="26099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7"/>
                  </a:cubicBezTo>
                  <a:lnTo>
                    <a:pt x="2858" y="1750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259;p18">
              <a:extLst>
                <a:ext uri="{FF2B5EF4-FFF2-40B4-BE49-F238E27FC236}">
                  <a16:creationId xmlns:a16="http://schemas.microsoft.com/office/drawing/2014/main" id="{BCFACA0D-2BBF-CDD4-F9EE-79204001D1EA}"/>
                </a:ext>
              </a:extLst>
            </p:cNvPr>
            <p:cNvSpPr/>
            <p:nvPr/>
          </p:nvSpPr>
          <p:spPr>
            <a:xfrm>
              <a:off x="5989295" y="3405119"/>
              <a:ext cx="18927" cy="83761"/>
            </a:xfrm>
            <a:custGeom>
              <a:avLst/>
              <a:gdLst/>
              <a:ahLst/>
              <a:cxnLst/>
              <a:rect l="l" t="t" r="r" b="b"/>
              <a:pathLst>
                <a:path w="27814" h="123092" extrusionOk="0">
                  <a:moveTo>
                    <a:pt x="2001" y="123092"/>
                  </a:moveTo>
                  <a:cubicBezTo>
                    <a:pt x="11907" y="116330"/>
                    <a:pt x="20575" y="109186"/>
                    <a:pt x="27814" y="101852"/>
                  </a:cubicBezTo>
                  <a:lnTo>
                    <a:pt x="26195" y="5745"/>
                  </a:lnTo>
                  <a:cubicBezTo>
                    <a:pt x="26100" y="-1590"/>
                    <a:pt x="-189" y="-2066"/>
                    <a:pt x="1" y="5268"/>
                  </a:cubicBezTo>
                  <a:cubicBezTo>
                    <a:pt x="287" y="24890"/>
                    <a:pt x="668" y="44511"/>
                    <a:pt x="954" y="64038"/>
                  </a:cubicBezTo>
                  <a:lnTo>
                    <a:pt x="1906" y="1230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260;p18">
              <a:extLst>
                <a:ext uri="{FF2B5EF4-FFF2-40B4-BE49-F238E27FC236}">
                  <a16:creationId xmlns:a16="http://schemas.microsoft.com/office/drawing/2014/main" id="{3F1D830B-A019-1EED-F3D1-329D42C00451}"/>
                </a:ext>
              </a:extLst>
            </p:cNvPr>
            <p:cNvSpPr/>
            <p:nvPr/>
          </p:nvSpPr>
          <p:spPr>
            <a:xfrm>
              <a:off x="5546798" y="3255019"/>
              <a:ext cx="483637" cy="212229"/>
            </a:xfrm>
            <a:custGeom>
              <a:avLst/>
              <a:gdLst/>
              <a:ahLst/>
              <a:cxnLst/>
              <a:rect l="l" t="t" r="r" b="b"/>
              <a:pathLst>
                <a:path w="710735" h="311883" extrusionOk="0">
                  <a:moveTo>
                    <a:pt x="284041" y="2108"/>
                  </a:moveTo>
                  <a:cubicBezTo>
                    <a:pt x="438727" y="-9798"/>
                    <a:pt x="610558" y="29826"/>
                    <a:pt x="678471" y="93167"/>
                  </a:cubicBezTo>
                  <a:cubicBezTo>
                    <a:pt x="746384" y="156508"/>
                    <a:pt x="703903" y="237376"/>
                    <a:pt x="580935" y="278905"/>
                  </a:cubicBezTo>
                  <a:cubicBezTo>
                    <a:pt x="517784" y="300241"/>
                    <a:pt x="437488" y="311290"/>
                    <a:pt x="356431" y="311861"/>
                  </a:cubicBezTo>
                  <a:cubicBezTo>
                    <a:pt x="261943" y="312528"/>
                    <a:pt x="163740" y="298336"/>
                    <a:pt x="95255" y="268904"/>
                  </a:cubicBezTo>
                  <a:cubicBezTo>
                    <a:pt x="-54668" y="204419"/>
                    <a:pt x="-16378" y="86119"/>
                    <a:pt x="131831" y="33160"/>
                  </a:cubicBezTo>
                  <a:cubicBezTo>
                    <a:pt x="175456" y="17539"/>
                    <a:pt x="227748" y="6490"/>
                    <a:pt x="284041" y="21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261;p18">
              <a:extLst>
                <a:ext uri="{FF2B5EF4-FFF2-40B4-BE49-F238E27FC236}">
                  <a16:creationId xmlns:a16="http://schemas.microsoft.com/office/drawing/2014/main" id="{43FB725D-DF5E-5442-0066-1141E566ED53}"/>
                </a:ext>
              </a:extLst>
            </p:cNvPr>
            <p:cNvSpPr/>
            <p:nvPr/>
          </p:nvSpPr>
          <p:spPr>
            <a:xfrm>
              <a:off x="5546858" y="3335204"/>
              <a:ext cx="483573" cy="131979"/>
            </a:xfrm>
            <a:custGeom>
              <a:avLst/>
              <a:gdLst/>
              <a:ahLst/>
              <a:cxnLst/>
              <a:rect l="l" t="t" r="r" b="b"/>
              <a:pathLst>
                <a:path w="710640" h="193951" extrusionOk="0">
                  <a:moveTo>
                    <a:pt x="698864" y="0"/>
                  </a:moveTo>
                  <a:cubicBezTo>
                    <a:pt x="734297" y="58388"/>
                    <a:pt x="688291" y="124778"/>
                    <a:pt x="580849" y="160972"/>
                  </a:cubicBezTo>
                  <a:cubicBezTo>
                    <a:pt x="517698" y="182309"/>
                    <a:pt x="437402" y="193358"/>
                    <a:pt x="356345" y="193929"/>
                  </a:cubicBezTo>
                  <a:cubicBezTo>
                    <a:pt x="261857" y="194596"/>
                    <a:pt x="163654" y="180404"/>
                    <a:pt x="95169" y="150971"/>
                  </a:cubicBezTo>
                  <a:cubicBezTo>
                    <a:pt x="3729" y="111633"/>
                    <a:pt x="-17607" y="52292"/>
                    <a:pt x="13254" y="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262;p18">
              <a:extLst>
                <a:ext uri="{FF2B5EF4-FFF2-40B4-BE49-F238E27FC236}">
                  <a16:creationId xmlns:a16="http://schemas.microsoft.com/office/drawing/2014/main" id="{8146CED6-C2AE-6B07-8DE8-9A0128A995F8}"/>
                </a:ext>
              </a:extLst>
            </p:cNvPr>
            <p:cNvSpPr/>
            <p:nvPr/>
          </p:nvSpPr>
          <p:spPr>
            <a:xfrm>
              <a:off x="5625504" y="3289503"/>
              <a:ext cx="326467" cy="143259"/>
            </a:xfrm>
            <a:custGeom>
              <a:avLst/>
              <a:gdLst/>
              <a:ahLst/>
              <a:cxnLst/>
              <a:rect l="l" t="t" r="r" b="b"/>
              <a:pathLst>
                <a:path w="479763" h="210528" extrusionOk="0">
                  <a:moveTo>
                    <a:pt x="191619" y="1438"/>
                  </a:moveTo>
                  <a:cubicBezTo>
                    <a:pt x="296109" y="-6659"/>
                    <a:pt x="412028" y="20202"/>
                    <a:pt x="457938" y="62874"/>
                  </a:cubicBezTo>
                  <a:cubicBezTo>
                    <a:pt x="503849" y="105641"/>
                    <a:pt x="475179" y="160219"/>
                    <a:pt x="392121" y="188223"/>
                  </a:cubicBezTo>
                  <a:cubicBezTo>
                    <a:pt x="349544" y="202606"/>
                    <a:pt x="295251" y="210130"/>
                    <a:pt x="240578" y="210511"/>
                  </a:cubicBezTo>
                  <a:cubicBezTo>
                    <a:pt x="176760" y="210988"/>
                    <a:pt x="110562" y="201367"/>
                    <a:pt x="64270" y="181460"/>
                  </a:cubicBezTo>
                  <a:cubicBezTo>
                    <a:pt x="-36886" y="137931"/>
                    <a:pt x="-11073" y="58016"/>
                    <a:pt x="89035" y="22297"/>
                  </a:cubicBezTo>
                  <a:cubicBezTo>
                    <a:pt x="118467" y="11820"/>
                    <a:pt x="153805" y="4295"/>
                    <a:pt x="191810" y="13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263;p18">
              <a:extLst>
                <a:ext uri="{FF2B5EF4-FFF2-40B4-BE49-F238E27FC236}">
                  <a16:creationId xmlns:a16="http://schemas.microsoft.com/office/drawing/2014/main" id="{CF29E3C1-9154-5782-983F-7369C3F97BB6}"/>
                </a:ext>
              </a:extLst>
            </p:cNvPr>
            <p:cNvSpPr/>
            <p:nvPr/>
          </p:nvSpPr>
          <p:spPr>
            <a:xfrm>
              <a:off x="5625473" y="3289660"/>
              <a:ext cx="160562" cy="98368"/>
            </a:xfrm>
            <a:custGeom>
              <a:avLst/>
              <a:gdLst/>
              <a:ahLst/>
              <a:cxnLst/>
              <a:rect l="l" t="t" r="r" b="b"/>
              <a:pathLst>
                <a:path w="235956" h="144558" extrusionOk="0">
                  <a:moveTo>
                    <a:pt x="12500" y="144559"/>
                  </a:moveTo>
                  <a:cubicBezTo>
                    <a:pt x="-20076" y="101791"/>
                    <a:pt x="12976" y="49309"/>
                    <a:pt x="88890" y="22162"/>
                  </a:cubicBezTo>
                  <a:cubicBezTo>
                    <a:pt x="118322" y="11685"/>
                    <a:pt x="153660" y="4160"/>
                    <a:pt x="191665" y="1207"/>
                  </a:cubicBezTo>
                  <a:cubicBezTo>
                    <a:pt x="206238" y="64"/>
                    <a:pt x="221097" y="-126"/>
                    <a:pt x="235956" y="64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264;p18">
              <a:extLst>
                <a:ext uri="{FF2B5EF4-FFF2-40B4-BE49-F238E27FC236}">
                  <a16:creationId xmlns:a16="http://schemas.microsoft.com/office/drawing/2014/main" id="{A82D017F-A4B8-8340-662D-99CB07120B05}"/>
                </a:ext>
              </a:extLst>
            </p:cNvPr>
            <p:cNvSpPr/>
            <p:nvPr/>
          </p:nvSpPr>
          <p:spPr>
            <a:xfrm>
              <a:off x="6817780" y="3093916"/>
              <a:ext cx="411201" cy="403166"/>
            </a:xfrm>
            <a:custGeom>
              <a:avLst/>
              <a:gdLst/>
              <a:ahLst/>
              <a:cxnLst/>
              <a:rect l="l" t="t" r="r" b="b"/>
              <a:pathLst>
                <a:path w="604285" h="592478" extrusionOk="0">
                  <a:moveTo>
                    <a:pt x="455367" y="72266"/>
                  </a:moveTo>
                  <a:cubicBezTo>
                    <a:pt x="466893" y="80648"/>
                    <a:pt x="477942" y="89601"/>
                    <a:pt x="488514" y="99221"/>
                  </a:cubicBezTo>
                  <a:cubicBezTo>
                    <a:pt x="494420" y="104460"/>
                    <a:pt x="500135" y="109985"/>
                    <a:pt x="505660" y="115604"/>
                  </a:cubicBezTo>
                  <a:cubicBezTo>
                    <a:pt x="527758" y="137988"/>
                    <a:pt x="547093" y="162753"/>
                    <a:pt x="562619" y="189137"/>
                  </a:cubicBezTo>
                  <a:cubicBezTo>
                    <a:pt x="567095" y="196758"/>
                    <a:pt x="571286" y="204568"/>
                    <a:pt x="575097" y="212283"/>
                  </a:cubicBezTo>
                  <a:cubicBezTo>
                    <a:pt x="579002" y="220379"/>
                    <a:pt x="582621" y="228571"/>
                    <a:pt x="585860" y="236858"/>
                  </a:cubicBezTo>
                  <a:cubicBezTo>
                    <a:pt x="597290" y="266290"/>
                    <a:pt x="603196" y="296865"/>
                    <a:pt x="604148" y="326869"/>
                  </a:cubicBezTo>
                  <a:cubicBezTo>
                    <a:pt x="604624" y="342014"/>
                    <a:pt x="603862" y="356968"/>
                    <a:pt x="601862" y="371637"/>
                  </a:cubicBezTo>
                  <a:cubicBezTo>
                    <a:pt x="597290" y="406308"/>
                    <a:pt x="586051" y="439550"/>
                    <a:pt x="568905" y="469172"/>
                  </a:cubicBezTo>
                  <a:lnTo>
                    <a:pt x="568905" y="469172"/>
                  </a:lnTo>
                  <a:cubicBezTo>
                    <a:pt x="568905" y="469172"/>
                    <a:pt x="568429" y="470030"/>
                    <a:pt x="568429" y="470030"/>
                  </a:cubicBezTo>
                  <a:cubicBezTo>
                    <a:pt x="563953" y="477554"/>
                    <a:pt x="559285" y="484698"/>
                    <a:pt x="554142" y="491842"/>
                  </a:cubicBezTo>
                  <a:lnTo>
                    <a:pt x="519376" y="544991"/>
                  </a:lnTo>
                  <a:lnTo>
                    <a:pt x="509660" y="538229"/>
                  </a:lnTo>
                  <a:cubicBezTo>
                    <a:pt x="498325" y="547278"/>
                    <a:pt x="485943" y="555374"/>
                    <a:pt x="472798" y="562327"/>
                  </a:cubicBezTo>
                  <a:cubicBezTo>
                    <a:pt x="360689" y="621191"/>
                    <a:pt x="196764" y="591473"/>
                    <a:pt x="96180" y="494033"/>
                  </a:cubicBezTo>
                  <a:cubicBezTo>
                    <a:pt x="59699" y="458600"/>
                    <a:pt x="32552" y="415166"/>
                    <a:pt x="16360" y="369636"/>
                  </a:cubicBezTo>
                  <a:cubicBezTo>
                    <a:pt x="-4309" y="312010"/>
                    <a:pt x="-4785" y="248859"/>
                    <a:pt x="11503" y="191328"/>
                  </a:cubicBezTo>
                  <a:lnTo>
                    <a:pt x="358" y="183613"/>
                  </a:lnTo>
                  <a:lnTo>
                    <a:pt x="49793" y="108080"/>
                  </a:lnTo>
                  <a:lnTo>
                    <a:pt x="49793" y="108080"/>
                  </a:lnTo>
                  <a:cubicBezTo>
                    <a:pt x="70176" y="77790"/>
                    <a:pt x="96561" y="51882"/>
                    <a:pt x="127898" y="33023"/>
                  </a:cubicBezTo>
                  <a:cubicBezTo>
                    <a:pt x="140947" y="25212"/>
                    <a:pt x="154663" y="18640"/>
                    <a:pt x="169427" y="13496"/>
                  </a:cubicBezTo>
                  <a:cubicBezTo>
                    <a:pt x="186191" y="7496"/>
                    <a:pt x="204098" y="3400"/>
                    <a:pt x="223052" y="1400"/>
                  </a:cubicBezTo>
                  <a:cubicBezTo>
                    <a:pt x="243151" y="-696"/>
                    <a:pt x="263724" y="-410"/>
                    <a:pt x="284203" y="2066"/>
                  </a:cubicBezTo>
                  <a:cubicBezTo>
                    <a:pt x="292775" y="3114"/>
                    <a:pt x="301253" y="4543"/>
                    <a:pt x="309635" y="6258"/>
                  </a:cubicBezTo>
                  <a:cubicBezTo>
                    <a:pt x="339162" y="12258"/>
                    <a:pt x="368404" y="22641"/>
                    <a:pt x="396122" y="36356"/>
                  </a:cubicBezTo>
                  <a:cubicBezTo>
                    <a:pt x="403170" y="39785"/>
                    <a:pt x="410124" y="43500"/>
                    <a:pt x="416887" y="47310"/>
                  </a:cubicBezTo>
                  <a:cubicBezTo>
                    <a:pt x="430221" y="54930"/>
                    <a:pt x="443080" y="63217"/>
                    <a:pt x="455367" y="722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265;p18">
              <a:extLst>
                <a:ext uri="{FF2B5EF4-FFF2-40B4-BE49-F238E27FC236}">
                  <a16:creationId xmlns:a16="http://schemas.microsoft.com/office/drawing/2014/main" id="{270373DB-0A45-B80F-A1F2-1487DEF30E41}"/>
                </a:ext>
              </a:extLst>
            </p:cNvPr>
            <p:cNvSpPr/>
            <p:nvPr/>
          </p:nvSpPr>
          <p:spPr>
            <a:xfrm>
              <a:off x="6829085" y="3103100"/>
              <a:ext cx="104050" cy="134646"/>
            </a:xfrm>
            <a:custGeom>
              <a:avLst/>
              <a:gdLst/>
              <a:ahLst/>
              <a:cxnLst/>
              <a:rect l="l" t="t" r="r" b="b"/>
              <a:pathLst>
                <a:path w="152908" h="197870" extrusionOk="0">
                  <a:moveTo>
                    <a:pt x="152908" y="0"/>
                  </a:moveTo>
                  <a:lnTo>
                    <a:pt x="21178" y="193738"/>
                  </a:lnTo>
                  <a:cubicBezTo>
                    <a:pt x="13844" y="204597"/>
                    <a:pt x="-5778" y="191834"/>
                    <a:pt x="1651" y="180975"/>
                  </a:cubicBezTo>
                  <a:cubicBezTo>
                    <a:pt x="21273" y="152114"/>
                    <a:pt x="40894" y="123158"/>
                    <a:pt x="60516" y="94393"/>
                  </a:cubicBezTo>
                  <a:lnTo>
                    <a:pt x="111380" y="19621"/>
                  </a:lnTo>
                  <a:cubicBezTo>
                    <a:pt x="124429" y="11811"/>
                    <a:pt x="138145" y="5239"/>
                    <a:pt x="15290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266;p18">
              <a:extLst>
                <a:ext uri="{FF2B5EF4-FFF2-40B4-BE49-F238E27FC236}">
                  <a16:creationId xmlns:a16="http://schemas.microsoft.com/office/drawing/2014/main" id="{2212A8A9-667F-4E42-6975-F8F1680DA9D8}"/>
                </a:ext>
              </a:extLst>
            </p:cNvPr>
            <p:cNvSpPr/>
            <p:nvPr/>
          </p:nvSpPr>
          <p:spPr>
            <a:xfrm>
              <a:off x="6892734" y="3095323"/>
              <a:ext cx="135745" cy="184034"/>
            </a:xfrm>
            <a:custGeom>
              <a:avLst/>
              <a:gdLst/>
              <a:ahLst/>
              <a:cxnLst/>
              <a:rect l="l" t="t" r="r" b="b"/>
              <a:pathLst>
                <a:path w="199485" h="270450" extrusionOk="0">
                  <a:moveTo>
                    <a:pt x="199486" y="4191"/>
                  </a:moveTo>
                  <a:lnTo>
                    <a:pt x="21178" y="266319"/>
                  </a:lnTo>
                  <a:cubicBezTo>
                    <a:pt x="13844" y="277177"/>
                    <a:pt x="-5778" y="264414"/>
                    <a:pt x="1651" y="253555"/>
                  </a:cubicBezTo>
                  <a:cubicBezTo>
                    <a:pt x="21273" y="224695"/>
                    <a:pt x="40894" y="195739"/>
                    <a:pt x="60516" y="166973"/>
                  </a:cubicBezTo>
                  <a:lnTo>
                    <a:pt x="174054" y="0"/>
                  </a:lnTo>
                  <a:cubicBezTo>
                    <a:pt x="182626" y="1048"/>
                    <a:pt x="191104" y="2476"/>
                    <a:pt x="199486" y="41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267;p18">
              <a:extLst>
                <a:ext uri="{FF2B5EF4-FFF2-40B4-BE49-F238E27FC236}">
                  <a16:creationId xmlns:a16="http://schemas.microsoft.com/office/drawing/2014/main" id="{330D4B09-2F01-ABA4-187A-4F135C684042}"/>
                </a:ext>
              </a:extLst>
            </p:cNvPr>
            <p:cNvSpPr/>
            <p:nvPr/>
          </p:nvSpPr>
          <p:spPr>
            <a:xfrm>
              <a:off x="6956383" y="3118721"/>
              <a:ext cx="145078" cy="202313"/>
            </a:xfrm>
            <a:custGeom>
              <a:avLst/>
              <a:gdLst/>
              <a:ahLst/>
              <a:cxnLst/>
              <a:rect l="l" t="t" r="r" b="b"/>
              <a:pathLst>
                <a:path w="213201" h="297311" extrusionOk="0">
                  <a:moveTo>
                    <a:pt x="213202" y="10954"/>
                  </a:moveTo>
                  <a:lnTo>
                    <a:pt x="21178" y="293180"/>
                  </a:lnTo>
                  <a:cubicBezTo>
                    <a:pt x="13844" y="304038"/>
                    <a:pt x="-5778" y="291275"/>
                    <a:pt x="1651" y="280416"/>
                  </a:cubicBezTo>
                  <a:cubicBezTo>
                    <a:pt x="21273" y="251555"/>
                    <a:pt x="40894" y="222599"/>
                    <a:pt x="60516" y="193834"/>
                  </a:cubicBezTo>
                  <a:lnTo>
                    <a:pt x="192342" y="0"/>
                  </a:lnTo>
                  <a:cubicBezTo>
                    <a:pt x="199390" y="3429"/>
                    <a:pt x="206344" y="7144"/>
                    <a:pt x="213107" y="109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268;p18">
              <a:extLst>
                <a:ext uri="{FF2B5EF4-FFF2-40B4-BE49-F238E27FC236}">
                  <a16:creationId xmlns:a16="http://schemas.microsoft.com/office/drawing/2014/main" id="{CB00946A-FF94-8FDE-9C2E-60D21225C8A8}"/>
                </a:ext>
              </a:extLst>
            </p:cNvPr>
            <p:cNvSpPr/>
            <p:nvPr/>
          </p:nvSpPr>
          <p:spPr>
            <a:xfrm>
              <a:off x="7020095" y="3161434"/>
              <a:ext cx="141773" cy="201211"/>
            </a:xfrm>
            <a:custGeom>
              <a:avLst/>
              <a:gdLst/>
              <a:ahLst/>
              <a:cxnLst/>
              <a:rect l="l" t="t" r="r" b="b"/>
              <a:pathLst>
                <a:path w="208344" h="295692" extrusionOk="0">
                  <a:moveTo>
                    <a:pt x="191199" y="0"/>
                  </a:moveTo>
                  <a:cubicBezTo>
                    <a:pt x="197105" y="5239"/>
                    <a:pt x="202820" y="10763"/>
                    <a:pt x="208344" y="16383"/>
                  </a:cubicBezTo>
                  <a:lnTo>
                    <a:pt x="21178" y="291560"/>
                  </a:lnTo>
                  <a:cubicBezTo>
                    <a:pt x="13843" y="302419"/>
                    <a:pt x="-5778" y="289655"/>
                    <a:pt x="1652" y="278797"/>
                  </a:cubicBezTo>
                  <a:cubicBezTo>
                    <a:pt x="21273" y="249936"/>
                    <a:pt x="40895" y="220980"/>
                    <a:pt x="60516" y="192215"/>
                  </a:cubicBezTo>
                  <a:lnTo>
                    <a:pt x="191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69;p18">
              <a:extLst>
                <a:ext uri="{FF2B5EF4-FFF2-40B4-BE49-F238E27FC236}">
                  <a16:creationId xmlns:a16="http://schemas.microsoft.com/office/drawing/2014/main" id="{11EFB6F3-6C25-38B9-864A-3590FC7BD232}"/>
                </a:ext>
              </a:extLst>
            </p:cNvPr>
            <p:cNvSpPr/>
            <p:nvPr/>
          </p:nvSpPr>
          <p:spPr>
            <a:xfrm>
              <a:off x="7083744" y="3222620"/>
              <a:ext cx="125374" cy="181701"/>
            </a:xfrm>
            <a:custGeom>
              <a:avLst/>
              <a:gdLst/>
              <a:ahLst/>
              <a:cxnLst/>
              <a:rect l="l" t="t" r="r" b="b"/>
              <a:pathLst>
                <a:path w="184245" h="267021" extrusionOk="0">
                  <a:moveTo>
                    <a:pt x="171768" y="0"/>
                  </a:moveTo>
                  <a:cubicBezTo>
                    <a:pt x="176244" y="7620"/>
                    <a:pt x="180435" y="15430"/>
                    <a:pt x="184246" y="23146"/>
                  </a:cubicBezTo>
                  <a:lnTo>
                    <a:pt x="21178" y="262890"/>
                  </a:lnTo>
                  <a:cubicBezTo>
                    <a:pt x="13843" y="273749"/>
                    <a:pt x="-5778" y="260985"/>
                    <a:pt x="1652" y="250126"/>
                  </a:cubicBezTo>
                  <a:cubicBezTo>
                    <a:pt x="21273" y="221266"/>
                    <a:pt x="40895" y="192310"/>
                    <a:pt x="60516" y="163544"/>
                  </a:cubicBezTo>
                  <a:lnTo>
                    <a:pt x="17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70;p18">
              <a:extLst>
                <a:ext uri="{FF2B5EF4-FFF2-40B4-BE49-F238E27FC236}">
                  <a16:creationId xmlns:a16="http://schemas.microsoft.com/office/drawing/2014/main" id="{AE7651E5-6AD4-2497-2721-9803BDCDED54}"/>
                </a:ext>
              </a:extLst>
            </p:cNvPr>
            <p:cNvSpPr/>
            <p:nvPr/>
          </p:nvSpPr>
          <p:spPr>
            <a:xfrm>
              <a:off x="7147457" y="3316343"/>
              <a:ext cx="81523" cy="129590"/>
            </a:xfrm>
            <a:custGeom>
              <a:avLst/>
              <a:gdLst/>
              <a:ahLst/>
              <a:cxnLst/>
              <a:rect l="l" t="t" r="r" b="b"/>
              <a:pathLst>
                <a:path w="119803" h="190440" extrusionOk="0">
                  <a:moveTo>
                    <a:pt x="119666" y="0"/>
                  </a:moveTo>
                  <a:cubicBezTo>
                    <a:pt x="120142" y="15145"/>
                    <a:pt x="119381" y="30099"/>
                    <a:pt x="117380" y="44768"/>
                  </a:cubicBezTo>
                  <a:lnTo>
                    <a:pt x="21178" y="186309"/>
                  </a:lnTo>
                  <a:cubicBezTo>
                    <a:pt x="13844" y="197168"/>
                    <a:pt x="-5778" y="184404"/>
                    <a:pt x="1651" y="173546"/>
                  </a:cubicBezTo>
                  <a:cubicBezTo>
                    <a:pt x="21273" y="144685"/>
                    <a:pt x="40895" y="115729"/>
                    <a:pt x="60516" y="86963"/>
                  </a:cubicBezTo>
                  <a:lnTo>
                    <a:pt x="119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71;p18">
              <a:extLst>
                <a:ext uri="{FF2B5EF4-FFF2-40B4-BE49-F238E27FC236}">
                  <a16:creationId xmlns:a16="http://schemas.microsoft.com/office/drawing/2014/main" id="{8B21A7B8-9245-4239-3ACC-610AA352301A}"/>
                </a:ext>
              </a:extLst>
            </p:cNvPr>
            <p:cNvSpPr/>
            <p:nvPr/>
          </p:nvSpPr>
          <p:spPr>
            <a:xfrm>
              <a:off x="6792002" y="3133443"/>
              <a:ext cx="411206" cy="403177"/>
            </a:xfrm>
            <a:custGeom>
              <a:avLst/>
              <a:gdLst/>
              <a:ahLst/>
              <a:cxnLst/>
              <a:rect l="l" t="t" r="r" b="b"/>
              <a:pathLst>
                <a:path w="604292" h="592493" extrusionOk="0">
                  <a:moveTo>
                    <a:pt x="96152" y="494048"/>
                  </a:moveTo>
                  <a:cubicBezTo>
                    <a:pt x="196736" y="591489"/>
                    <a:pt x="360757" y="621207"/>
                    <a:pt x="472866" y="562342"/>
                  </a:cubicBezTo>
                  <a:cubicBezTo>
                    <a:pt x="584880" y="503478"/>
                    <a:pt x="634125" y="361746"/>
                    <a:pt x="585738" y="236873"/>
                  </a:cubicBezTo>
                  <a:cubicBezTo>
                    <a:pt x="560972" y="172770"/>
                    <a:pt x="513633" y="114953"/>
                    <a:pt x="455340" y="72281"/>
                  </a:cubicBezTo>
                  <a:cubicBezTo>
                    <a:pt x="387332" y="22560"/>
                    <a:pt x="301987" y="-6967"/>
                    <a:pt x="223025" y="1415"/>
                  </a:cubicBezTo>
                  <a:cubicBezTo>
                    <a:pt x="50337" y="19703"/>
                    <a:pt x="-39008" y="214775"/>
                    <a:pt x="16333" y="369747"/>
                  </a:cubicBezTo>
                  <a:cubicBezTo>
                    <a:pt x="32621" y="415276"/>
                    <a:pt x="59671" y="458710"/>
                    <a:pt x="96248" y="494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72;p18">
              <a:extLst>
                <a:ext uri="{FF2B5EF4-FFF2-40B4-BE49-F238E27FC236}">
                  <a16:creationId xmlns:a16="http://schemas.microsoft.com/office/drawing/2014/main" id="{18017A6C-0197-1AF1-D2CF-D25DCB6F3CAF}"/>
                </a:ext>
              </a:extLst>
            </p:cNvPr>
            <p:cNvSpPr/>
            <p:nvPr/>
          </p:nvSpPr>
          <p:spPr>
            <a:xfrm>
              <a:off x="6791937" y="3133443"/>
              <a:ext cx="411206" cy="382660"/>
            </a:xfrm>
            <a:custGeom>
              <a:avLst/>
              <a:gdLst/>
              <a:ahLst/>
              <a:cxnLst/>
              <a:rect l="l" t="t" r="r" b="b"/>
              <a:pathLst>
                <a:path w="604292" h="562342" extrusionOk="0">
                  <a:moveTo>
                    <a:pt x="472867" y="562342"/>
                  </a:moveTo>
                  <a:cubicBezTo>
                    <a:pt x="584880" y="503478"/>
                    <a:pt x="634125" y="361746"/>
                    <a:pt x="585738" y="236873"/>
                  </a:cubicBezTo>
                  <a:cubicBezTo>
                    <a:pt x="560973" y="172770"/>
                    <a:pt x="513633" y="114953"/>
                    <a:pt x="455340" y="72281"/>
                  </a:cubicBezTo>
                  <a:cubicBezTo>
                    <a:pt x="387332" y="22560"/>
                    <a:pt x="301988" y="-6967"/>
                    <a:pt x="223025" y="1415"/>
                  </a:cubicBezTo>
                  <a:cubicBezTo>
                    <a:pt x="50337" y="19703"/>
                    <a:pt x="-39008" y="214775"/>
                    <a:pt x="16333" y="369747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73;p18">
              <a:extLst>
                <a:ext uri="{FF2B5EF4-FFF2-40B4-BE49-F238E27FC236}">
                  <a16:creationId xmlns:a16="http://schemas.microsoft.com/office/drawing/2014/main" id="{45433172-47DE-B2CC-C887-48EB059A5857}"/>
                </a:ext>
              </a:extLst>
            </p:cNvPr>
            <p:cNvSpPr/>
            <p:nvPr/>
          </p:nvSpPr>
          <p:spPr>
            <a:xfrm>
              <a:off x="6858489" y="3200331"/>
              <a:ext cx="277358" cy="271992"/>
            </a:xfrm>
            <a:custGeom>
              <a:avLst/>
              <a:gdLst/>
              <a:ahLst/>
              <a:cxnLst/>
              <a:rect l="l" t="t" r="r" b="b"/>
              <a:pathLst>
                <a:path w="407880" h="399988" extrusionOk="0">
                  <a:moveTo>
                    <a:pt x="64834" y="333554"/>
                  </a:moveTo>
                  <a:cubicBezTo>
                    <a:pt x="132747" y="399277"/>
                    <a:pt x="243428" y="419374"/>
                    <a:pt x="319151" y="379655"/>
                  </a:cubicBezTo>
                  <a:cubicBezTo>
                    <a:pt x="394780" y="339936"/>
                    <a:pt x="428022" y="244210"/>
                    <a:pt x="395351" y="159913"/>
                  </a:cubicBezTo>
                  <a:cubicBezTo>
                    <a:pt x="378588" y="116670"/>
                    <a:pt x="346679" y="77617"/>
                    <a:pt x="307340" y="48852"/>
                  </a:cubicBezTo>
                  <a:cubicBezTo>
                    <a:pt x="261430" y="15324"/>
                    <a:pt x="203804" y="-4679"/>
                    <a:pt x="150559" y="941"/>
                  </a:cubicBezTo>
                  <a:cubicBezTo>
                    <a:pt x="33973" y="13323"/>
                    <a:pt x="-26320" y="144959"/>
                    <a:pt x="11018" y="249543"/>
                  </a:cubicBezTo>
                  <a:cubicBezTo>
                    <a:pt x="21972" y="280309"/>
                    <a:pt x="40260" y="309646"/>
                    <a:pt x="64930" y="3335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74;p18">
              <a:extLst>
                <a:ext uri="{FF2B5EF4-FFF2-40B4-BE49-F238E27FC236}">
                  <a16:creationId xmlns:a16="http://schemas.microsoft.com/office/drawing/2014/main" id="{522C5D67-0D38-F7B3-C292-0CA981D859AA}"/>
                </a:ext>
              </a:extLst>
            </p:cNvPr>
            <p:cNvSpPr/>
            <p:nvPr/>
          </p:nvSpPr>
          <p:spPr>
            <a:xfrm>
              <a:off x="6858360" y="3200972"/>
              <a:ext cx="102452" cy="226334"/>
            </a:xfrm>
            <a:custGeom>
              <a:avLst/>
              <a:gdLst/>
              <a:ahLst/>
              <a:cxnLst/>
              <a:rect l="l" t="t" r="r" b="b"/>
              <a:pathLst>
                <a:path w="150559" h="332612" extrusionOk="0">
                  <a:moveTo>
                    <a:pt x="150559" y="0"/>
                  </a:moveTo>
                  <a:cubicBezTo>
                    <a:pt x="33973" y="12382"/>
                    <a:pt x="-26320" y="144018"/>
                    <a:pt x="11018" y="248602"/>
                  </a:cubicBezTo>
                  <a:cubicBezTo>
                    <a:pt x="21972" y="279368"/>
                    <a:pt x="40260" y="308705"/>
                    <a:pt x="64930" y="332613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75;p18">
              <a:extLst>
                <a:ext uri="{FF2B5EF4-FFF2-40B4-BE49-F238E27FC236}">
                  <a16:creationId xmlns:a16="http://schemas.microsoft.com/office/drawing/2014/main" id="{F332B9E7-37A9-65A9-F9B6-CC61753AB626}"/>
                </a:ext>
              </a:extLst>
            </p:cNvPr>
            <p:cNvSpPr/>
            <p:nvPr/>
          </p:nvSpPr>
          <p:spPr>
            <a:xfrm>
              <a:off x="5992926" y="1766092"/>
              <a:ext cx="93852" cy="93852"/>
            </a:xfrm>
            <a:custGeom>
              <a:avLst/>
              <a:gdLst/>
              <a:ahLst/>
              <a:cxnLst/>
              <a:rect l="l" t="t" r="r" b="b"/>
              <a:pathLst>
                <a:path w="137921" h="137921" extrusionOk="0">
                  <a:moveTo>
                    <a:pt x="68961" y="0"/>
                  </a:moveTo>
                  <a:cubicBezTo>
                    <a:pt x="62293" y="0"/>
                    <a:pt x="56388" y="8668"/>
                    <a:pt x="52292" y="22574"/>
                  </a:cubicBezTo>
                  <a:cubicBezTo>
                    <a:pt x="48101" y="36767"/>
                    <a:pt x="36766" y="48101"/>
                    <a:pt x="22574" y="52292"/>
                  </a:cubicBezTo>
                  <a:cubicBezTo>
                    <a:pt x="8763" y="56388"/>
                    <a:pt x="0" y="62389"/>
                    <a:pt x="0" y="68961"/>
                  </a:cubicBezTo>
                  <a:cubicBezTo>
                    <a:pt x="0" y="75533"/>
                    <a:pt x="8667" y="81534"/>
                    <a:pt x="22574" y="85630"/>
                  </a:cubicBezTo>
                  <a:cubicBezTo>
                    <a:pt x="36766" y="89821"/>
                    <a:pt x="48101" y="101156"/>
                    <a:pt x="52292" y="115348"/>
                  </a:cubicBezTo>
                  <a:cubicBezTo>
                    <a:pt x="56388" y="129159"/>
                    <a:pt x="62389" y="137922"/>
                    <a:pt x="68961" y="137922"/>
                  </a:cubicBezTo>
                  <a:cubicBezTo>
                    <a:pt x="75533" y="137922"/>
                    <a:pt x="81534" y="129254"/>
                    <a:pt x="85630" y="115348"/>
                  </a:cubicBezTo>
                  <a:cubicBezTo>
                    <a:pt x="89821" y="101156"/>
                    <a:pt x="101155" y="89821"/>
                    <a:pt x="115348" y="85630"/>
                  </a:cubicBezTo>
                  <a:cubicBezTo>
                    <a:pt x="129159" y="81534"/>
                    <a:pt x="137922" y="75533"/>
                    <a:pt x="137922" y="68961"/>
                  </a:cubicBezTo>
                  <a:cubicBezTo>
                    <a:pt x="137922" y="62389"/>
                    <a:pt x="129254" y="56388"/>
                    <a:pt x="115348" y="52292"/>
                  </a:cubicBezTo>
                  <a:cubicBezTo>
                    <a:pt x="101155" y="48101"/>
                    <a:pt x="89821" y="36767"/>
                    <a:pt x="85630" y="22574"/>
                  </a:cubicBezTo>
                  <a:cubicBezTo>
                    <a:pt x="81534" y="8763"/>
                    <a:pt x="75533" y="0"/>
                    <a:pt x="68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76;p18">
              <a:extLst>
                <a:ext uri="{FF2B5EF4-FFF2-40B4-BE49-F238E27FC236}">
                  <a16:creationId xmlns:a16="http://schemas.microsoft.com/office/drawing/2014/main" id="{F24B03D6-DDBE-35E1-0E47-9DD437850726}"/>
                </a:ext>
              </a:extLst>
            </p:cNvPr>
            <p:cNvSpPr/>
            <p:nvPr/>
          </p:nvSpPr>
          <p:spPr>
            <a:xfrm>
              <a:off x="7984115" y="1864092"/>
              <a:ext cx="53472" cy="53408"/>
            </a:xfrm>
            <a:custGeom>
              <a:avLst/>
              <a:gdLst/>
              <a:ahLst/>
              <a:cxnLst/>
              <a:rect l="l" t="t" r="r" b="b"/>
              <a:pathLst>
                <a:path w="78581" h="78486" extrusionOk="0">
                  <a:moveTo>
                    <a:pt x="78581" y="39243"/>
                  </a:moveTo>
                  <a:cubicBezTo>
                    <a:pt x="78581" y="35433"/>
                    <a:pt x="73628" y="32099"/>
                    <a:pt x="65723" y="29718"/>
                  </a:cubicBezTo>
                  <a:cubicBezTo>
                    <a:pt x="57626" y="27337"/>
                    <a:pt x="51245" y="20860"/>
                    <a:pt x="48768" y="12859"/>
                  </a:cubicBezTo>
                  <a:cubicBezTo>
                    <a:pt x="46387" y="4953"/>
                    <a:pt x="43053" y="0"/>
                    <a:pt x="39243" y="0"/>
                  </a:cubicBezTo>
                  <a:cubicBezTo>
                    <a:pt x="35433" y="0"/>
                    <a:pt x="32099" y="4953"/>
                    <a:pt x="29718" y="12859"/>
                  </a:cubicBezTo>
                  <a:cubicBezTo>
                    <a:pt x="27337" y="20955"/>
                    <a:pt x="20860" y="27337"/>
                    <a:pt x="12859" y="29718"/>
                  </a:cubicBezTo>
                  <a:cubicBezTo>
                    <a:pt x="4953" y="32099"/>
                    <a:pt x="0" y="35433"/>
                    <a:pt x="0" y="39243"/>
                  </a:cubicBezTo>
                  <a:cubicBezTo>
                    <a:pt x="0" y="43053"/>
                    <a:pt x="4953" y="46387"/>
                    <a:pt x="12859" y="48768"/>
                  </a:cubicBezTo>
                  <a:cubicBezTo>
                    <a:pt x="20955" y="51149"/>
                    <a:pt x="27337" y="57626"/>
                    <a:pt x="29718" y="65627"/>
                  </a:cubicBezTo>
                  <a:cubicBezTo>
                    <a:pt x="32099" y="73533"/>
                    <a:pt x="35433" y="78486"/>
                    <a:pt x="39243" y="78486"/>
                  </a:cubicBezTo>
                  <a:cubicBezTo>
                    <a:pt x="43053" y="78486"/>
                    <a:pt x="46387" y="73533"/>
                    <a:pt x="48768" y="65627"/>
                  </a:cubicBezTo>
                  <a:cubicBezTo>
                    <a:pt x="51149" y="57531"/>
                    <a:pt x="57626" y="51149"/>
                    <a:pt x="65723" y="48768"/>
                  </a:cubicBezTo>
                  <a:cubicBezTo>
                    <a:pt x="73628" y="46387"/>
                    <a:pt x="78581" y="43053"/>
                    <a:pt x="78581" y="392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77;p18">
              <a:extLst>
                <a:ext uri="{FF2B5EF4-FFF2-40B4-BE49-F238E27FC236}">
                  <a16:creationId xmlns:a16="http://schemas.microsoft.com/office/drawing/2014/main" id="{E4F10BD4-8F41-AE24-1396-C68A1DF7A0A4}"/>
                </a:ext>
              </a:extLst>
            </p:cNvPr>
            <p:cNvSpPr/>
            <p:nvPr/>
          </p:nvSpPr>
          <p:spPr>
            <a:xfrm>
              <a:off x="6223279" y="1889370"/>
              <a:ext cx="46408" cy="46407"/>
            </a:xfrm>
            <a:custGeom>
              <a:avLst/>
              <a:gdLst/>
              <a:ahLst/>
              <a:cxnLst/>
              <a:rect l="l" t="t" r="r" b="b"/>
              <a:pathLst>
                <a:path w="68199" h="68198" extrusionOk="0">
                  <a:moveTo>
                    <a:pt x="34100" y="0"/>
                  </a:moveTo>
                  <a:cubicBezTo>
                    <a:pt x="52864" y="0"/>
                    <a:pt x="68199" y="15240"/>
                    <a:pt x="68199" y="34100"/>
                  </a:cubicBezTo>
                  <a:cubicBezTo>
                    <a:pt x="68199" y="52959"/>
                    <a:pt x="52959" y="68199"/>
                    <a:pt x="34100" y="68199"/>
                  </a:cubicBezTo>
                  <a:cubicBezTo>
                    <a:pt x="15240" y="68199"/>
                    <a:pt x="0" y="52959"/>
                    <a:pt x="0" y="34100"/>
                  </a:cubicBezTo>
                  <a:cubicBezTo>
                    <a:pt x="0" y="15240"/>
                    <a:pt x="15240" y="0"/>
                    <a:pt x="34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78;p18">
              <a:extLst>
                <a:ext uri="{FF2B5EF4-FFF2-40B4-BE49-F238E27FC236}">
                  <a16:creationId xmlns:a16="http://schemas.microsoft.com/office/drawing/2014/main" id="{4F34CDC7-E936-46FE-989C-4F248D3138C3}"/>
                </a:ext>
              </a:extLst>
            </p:cNvPr>
            <p:cNvSpPr/>
            <p:nvPr/>
          </p:nvSpPr>
          <p:spPr>
            <a:xfrm>
              <a:off x="5934008" y="1948287"/>
              <a:ext cx="43685" cy="43685"/>
            </a:xfrm>
            <a:custGeom>
              <a:avLst/>
              <a:gdLst/>
              <a:ahLst/>
              <a:cxnLst/>
              <a:rect l="l" t="t" r="r" b="b"/>
              <a:pathLst>
                <a:path w="64198" h="64198" extrusionOk="0">
                  <a:moveTo>
                    <a:pt x="32099" y="0"/>
                  </a:moveTo>
                  <a:cubicBezTo>
                    <a:pt x="49816" y="0"/>
                    <a:pt x="64199" y="14383"/>
                    <a:pt x="64199" y="32099"/>
                  </a:cubicBezTo>
                  <a:cubicBezTo>
                    <a:pt x="64199" y="49816"/>
                    <a:pt x="49816" y="64198"/>
                    <a:pt x="32099" y="64198"/>
                  </a:cubicBezTo>
                  <a:cubicBezTo>
                    <a:pt x="14383" y="64198"/>
                    <a:pt x="0" y="49816"/>
                    <a:pt x="0" y="32099"/>
                  </a:cubicBezTo>
                  <a:cubicBezTo>
                    <a:pt x="0" y="14383"/>
                    <a:pt x="14383" y="0"/>
                    <a:pt x="3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79;p18">
              <a:extLst>
                <a:ext uri="{FF2B5EF4-FFF2-40B4-BE49-F238E27FC236}">
                  <a16:creationId xmlns:a16="http://schemas.microsoft.com/office/drawing/2014/main" id="{F766E687-7B9F-F157-8164-E7218BD539B5}"/>
                </a:ext>
              </a:extLst>
            </p:cNvPr>
            <p:cNvSpPr/>
            <p:nvPr/>
          </p:nvSpPr>
          <p:spPr>
            <a:xfrm>
              <a:off x="7771197" y="1982834"/>
              <a:ext cx="24500" cy="24500"/>
            </a:xfrm>
            <a:custGeom>
              <a:avLst/>
              <a:gdLst/>
              <a:ahLst/>
              <a:cxnLst/>
              <a:rect l="l" t="t" r="r" b="b"/>
              <a:pathLst>
                <a:path w="36004" h="36004" extrusionOk="0">
                  <a:moveTo>
                    <a:pt x="36004" y="18002"/>
                  </a:moveTo>
                  <a:cubicBezTo>
                    <a:pt x="36004" y="27945"/>
                    <a:pt x="27945" y="36005"/>
                    <a:pt x="18002" y="36005"/>
                  </a:cubicBezTo>
                  <a:cubicBezTo>
                    <a:pt x="8060" y="36005"/>
                    <a:pt x="0" y="27945"/>
                    <a:pt x="0" y="18002"/>
                  </a:cubicBezTo>
                  <a:cubicBezTo>
                    <a:pt x="0" y="8060"/>
                    <a:pt x="8060" y="0"/>
                    <a:pt x="18002" y="0"/>
                  </a:cubicBezTo>
                  <a:cubicBezTo>
                    <a:pt x="27945" y="0"/>
                    <a:pt x="36004" y="8060"/>
                    <a:pt x="36004" y="180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85;p17">
            <a:extLst>
              <a:ext uri="{FF2B5EF4-FFF2-40B4-BE49-F238E27FC236}">
                <a16:creationId xmlns:a16="http://schemas.microsoft.com/office/drawing/2014/main" id="{E6227AD7-54D7-CD07-DAE9-706BD7F4C0DF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1284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DBBF7-C521-DD5C-FD84-A0C86F831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D96D561D-FD0F-0B16-0491-3DBA999C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486" y="1104868"/>
            <a:ext cx="4806057" cy="3804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9587D-2AC9-331A-7C6C-1C1CFCA2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Sieć Neuronowa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2AA3FA4-45C8-EBD3-8D91-733713D6A790}"/>
              </a:ext>
            </a:extLst>
          </p:cNvPr>
          <p:cNvSpPr txBox="1"/>
          <p:nvPr/>
        </p:nvSpPr>
        <p:spPr>
          <a:xfrm>
            <a:off x="333375" y="1214437"/>
            <a:ext cx="3555389" cy="1551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9700">
              <a:lnSpc>
                <a:spcPct val="114000"/>
              </a:lnSpc>
              <a:buClr>
                <a:schemeClr val="dk1"/>
              </a:buClr>
              <a:buSzPts val="1400"/>
            </a:pPr>
            <a:r>
              <a:rPr lang="pl-PL" sz="1200" noProof="0" dirty="0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Architektura</a:t>
            </a: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:</a:t>
            </a:r>
          </a:p>
          <a:p>
            <a:pPr marL="457200" indent="-317500">
              <a:lnSpc>
                <a:spcPct val="114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Wejście: kategoryczne (+</a:t>
            </a:r>
            <a:r>
              <a:rPr lang="pl-PL" sz="1200" noProof="0" dirty="0" err="1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embedding</a:t>
            </a: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) i numeryczne</a:t>
            </a:r>
          </a:p>
          <a:p>
            <a:pPr marL="457200" indent="-317500">
              <a:lnSpc>
                <a:spcPct val="114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Warstwa gęsta: </a:t>
            </a:r>
            <a:r>
              <a:rPr lang="pl-PL" sz="1200" noProof="0" dirty="0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64</a:t>
            </a: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 neuronów, </a:t>
            </a:r>
            <a:r>
              <a:rPr lang="pl-PL" sz="1200" noProof="0" dirty="0" err="1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ReLU</a:t>
            </a:r>
            <a:endParaRPr lang="pl-PL" sz="1200" noProof="0" dirty="0">
              <a:solidFill>
                <a:schemeClr val="dk1"/>
              </a:solidFill>
              <a:latin typeface="Montserrat ExtraBold" panose="00000900000000000000" pitchFamily="2" charset="-18"/>
              <a:sym typeface="Montserrat Medium"/>
            </a:endParaRPr>
          </a:p>
          <a:p>
            <a:pPr marL="457200" indent="-317500">
              <a:lnSpc>
                <a:spcPct val="114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Warstwa gęsta: </a:t>
            </a:r>
            <a:r>
              <a:rPr lang="pl-PL" sz="1200" noProof="0" dirty="0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32</a:t>
            </a: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 neurony, </a:t>
            </a:r>
            <a:r>
              <a:rPr lang="pl-PL" sz="1200" noProof="0" dirty="0" err="1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ReLU</a:t>
            </a:r>
            <a:endParaRPr lang="pl-PL" sz="1200" noProof="0" dirty="0">
              <a:solidFill>
                <a:schemeClr val="dk1"/>
              </a:solidFill>
              <a:latin typeface="Montserrat ExtraBold" panose="00000900000000000000" pitchFamily="2" charset="-18"/>
              <a:sym typeface="Montserrat Medium"/>
            </a:endParaRPr>
          </a:p>
          <a:p>
            <a:pPr marL="457200" indent="-317500">
              <a:lnSpc>
                <a:spcPct val="114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Wyjście: 1 neuron, </a:t>
            </a:r>
            <a:r>
              <a:rPr lang="pl-PL" sz="1200" noProof="0" dirty="0" err="1">
                <a:solidFill>
                  <a:schemeClr val="dk1"/>
                </a:solidFill>
                <a:latin typeface="Montserrat Medium"/>
                <a:sym typeface="Montserrat Medium"/>
              </a:rPr>
              <a:t>sigmoid</a:t>
            </a:r>
            <a:endParaRPr lang="pl-PL" sz="1200" noProof="0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139700">
              <a:lnSpc>
                <a:spcPct val="114000"/>
              </a:lnSpc>
              <a:buClr>
                <a:schemeClr val="dk1"/>
              </a:buClr>
              <a:buSzPts val="1400"/>
            </a:pP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+ </a:t>
            </a:r>
            <a:r>
              <a:rPr lang="pl-PL" sz="1200" noProof="0" dirty="0" err="1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class</a:t>
            </a:r>
            <a:r>
              <a:rPr lang="pl-PL" sz="1200" noProof="0" dirty="0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 </a:t>
            </a:r>
            <a:r>
              <a:rPr lang="pl-PL" sz="1200" noProof="0" dirty="0" err="1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weight</a:t>
            </a:r>
            <a:r>
              <a:rPr lang="pl-PL" sz="1200" noProof="0" dirty="0">
                <a:solidFill>
                  <a:schemeClr val="dk1"/>
                </a:solidFill>
                <a:latin typeface="Montserrat ExtraBold" panose="00000900000000000000" pitchFamily="2" charset="-18"/>
                <a:sym typeface="Montserrat Medium"/>
              </a:rPr>
              <a:t> </a:t>
            </a: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przy uczeniu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FB8BEF80-CB26-C6C5-6AE9-E5A6697AC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91553"/>
              </p:ext>
            </p:extLst>
          </p:nvPr>
        </p:nvGraphicFramePr>
        <p:xfrm>
          <a:off x="1238231" y="3099458"/>
          <a:ext cx="1524002" cy="165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108735395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825097430"/>
                    </a:ext>
                  </a:extLst>
                </a:gridCol>
              </a:tblGrid>
              <a:tr h="2370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Threshold = 0.65</a:t>
                      </a:r>
                      <a:endParaRPr lang="pl-PL" sz="900" b="1" noProof="0">
                        <a:solidFill>
                          <a:schemeClr val="dk1"/>
                        </a:solidFill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96609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dirty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Accuracy</a:t>
                      </a:r>
                      <a:endParaRPr lang="pl-PL" sz="900" noProof="0" dirty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  <a:sym typeface="Montserrat Medium"/>
                        </a:rPr>
                        <a:t>0.82</a:t>
                      </a:r>
                      <a:endParaRPr lang="pl-PL" sz="900" noProof="0"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62128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AUC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  <a:sym typeface="Montserrat Medium"/>
                        </a:rPr>
                        <a:t>0.84</a:t>
                      </a:r>
                      <a:endParaRPr lang="pl-PL" sz="900" noProof="0"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160401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dirty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Gini</a:t>
                      </a:r>
                      <a:endParaRPr lang="pl-PL" sz="900" noProof="0" dirty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  <a:sym typeface="Montserrat Medium"/>
                        </a:rPr>
                        <a:t>0.68</a:t>
                      </a:r>
                      <a:endParaRPr lang="pl-PL" sz="900" noProof="0"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825816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Precision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</a:rPr>
                        <a:t>0.42</a:t>
                      </a:r>
                      <a:endParaRPr lang="pl-PL" sz="900" noProof="0"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76169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dirty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Recall</a:t>
                      </a:r>
                      <a:endParaRPr lang="pl-PL" sz="900" noProof="0" dirty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</a:rPr>
                        <a:t>0.60</a:t>
                      </a:r>
                      <a:endParaRPr lang="pl-PL" sz="900" noProof="0">
                        <a:latin typeface="Montserrat Medium" panose="000006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93294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F1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  <a:sym typeface="Montserrat Medium"/>
                        </a:rPr>
                        <a:t>0.69</a:t>
                      </a:r>
                      <a:endParaRPr lang="pl-PL" sz="900" noProof="0"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19158"/>
                  </a:ext>
                </a:extLst>
              </a:tr>
            </a:tbl>
          </a:graphicData>
        </a:graphic>
      </p:graphicFrame>
      <p:sp>
        <p:nvSpPr>
          <p:cNvPr id="3" name="Google Shape;85;p17">
            <a:extLst>
              <a:ext uri="{FF2B5EF4-FFF2-40B4-BE49-F238E27FC236}">
                <a16:creationId xmlns:a16="http://schemas.microsoft.com/office/drawing/2014/main" id="{E7F571DE-2CB7-DCA3-C39E-99D17299C659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7441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56FFDE-F28D-100D-FAEF-12C3A69F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Scoring</a:t>
            </a:r>
            <a:r>
              <a:rPr lang="pl-PL"/>
              <a:t> Modeli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71205C5-2FF8-EB2B-E854-CF81BDD2E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06781"/>
              </p:ext>
            </p:extLst>
          </p:nvPr>
        </p:nvGraphicFramePr>
        <p:xfrm>
          <a:off x="245691" y="1185728"/>
          <a:ext cx="8492303" cy="339325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74763">
                  <a:extLst>
                    <a:ext uri="{9D8B030D-6E8A-4147-A177-3AD203B41FA5}">
                      <a16:colId xmlns:a16="http://schemas.microsoft.com/office/drawing/2014/main" val="656761151"/>
                    </a:ext>
                  </a:extLst>
                </a:gridCol>
                <a:gridCol w="953727">
                  <a:extLst>
                    <a:ext uri="{9D8B030D-6E8A-4147-A177-3AD203B41FA5}">
                      <a16:colId xmlns:a16="http://schemas.microsoft.com/office/drawing/2014/main" val="2988888790"/>
                    </a:ext>
                  </a:extLst>
                </a:gridCol>
                <a:gridCol w="1111065">
                  <a:extLst>
                    <a:ext uri="{9D8B030D-6E8A-4147-A177-3AD203B41FA5}">
                      <a16:colId xmlns:a16="http://schemas.microsoft.com/office/drawing/2014/main" val="2948431414"/>
                    </a:ext>
                  </a:extLst>
                </a:gridCol>
                <a:gridCol w="1213187">
                  <a:extLst>
                    <a:ext uri="{9D8B030D-6E8A-4147-A177-3AD203B41FA5}">
                      <a16:colId xmlns:a16="http://schemas.microsoft.com/office/drawing/2014/main" val="97309853"/>
                    </a:ext>
                  </a:extLst>
                </a:gridCol>
                <a:gridCol w="1213187">
                  <a:extLst>
                    <a:ext uri="{9D8B030D-6E8A-4147-A177-3AD203B41FA5}">
                      <a16:colId xmlns:a16="http://schemas.microsoft.com/office/drawing/2014/main" val="3671054257"/>
                    </a:ext>
                  </a:extLst>
                </a:gridCol>
                <a:gridCol w="1213187">
                  <a:extLst>
                    <a:ext uri="{9D8B030D-6E8A-4147-A177-3AD203B41FA5}">
                      <a16:colId xmlns:a16="http://schemas.microsoft.com/office/drawing/2014/main" val="511789148"/>
                    </a:ext>
                  </a:extLst>
                </a:gridCol>
                <a:gridCol w="1213187">
                  <a:extLst>
                    <a:ext uri="{9D8B030D-6E8A-4147-A177-3AD203B41FA5}">
                      <a16:colId xmlns:a16="http://schemas.microsoft.com/office/drawing/2014/main" val="4204077506"/>
                    </a:ext>
                  </a:extLst>
                </a:gridCol>
              </a:tblGrid>
              <a:tr h="6267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l-PL" sz="1200">
                        <a:latin typeface="Montserrat ExtraBold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200" i="1" err="1">
                          <a:latin typeface="Montserrat ExtraBold"/>
                        </a:rPr>
                        <a:t>Treshold</a:t>
                      </a:r>
                      <a:endParaRPr lang="pl-PL" sz="1200" i="1">
                        <a:latin typeface="Montserrat ExtraBold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200" err="1">
                          <a:latin typeface="Montserrat ExtraBold"/>
                        </a:rPr>
                        <a:t>Accuracy</a:t>
                      </a:r>
                      <a:endParaRPr lang="pl-PL" sz="1200">
                        <a:latin typeface="Montserrat ExtraBold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200" err="1">
                          <a:latin typeface="Montserrat ExtraBold"/>
                        </a:rPr>
                        <a:t>Gini</a:t>
                      </a:r>
                      <a:endParaRPr lang="pl-PL" sz="1200">
                        <a:latin typeface="Montserrat ExtraBold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200">
                          <a:latin typeface="Montserrat ExtraBold"/>
                        </a:rPr>
                        <a:t>Precision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200" err="1">
                          <a:latin typeface="Montserrat ExtraBold"/>
                        </a:rPr>
                        <a:t>Recall</a:t>
                      </a:r>
                      <a:endParaRPr lang="pl-PL" sz="1200">
                        <a:latin typeface="Montserrat ExtraBold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200">
                          <a:latin typeface="Montserrat ExtraBold"/>
                        </a:rPr>
                        <a:t>F1-score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107715"/>
                  </a:ext>
                </a:extLst>
              </a:tr>
              <a:tr h="886365">
                <a:tc>
                  <a:txBody>
                    <a:bodyPr/>
                    <a:lstStyle/>
                    <a:p>
                      <a:pPr algn="ctr"/>
                      <a:r>
                        <a:rPr lang="pl-PL" err="1">
                          <a:latin typeface="Montserrat ExtraBold"/>
                        </a:rPr>
                        <a:t>Logistic</a:t>
                      </a:r>
                      <a:r>
                        <a:rPr lang="pl-PL">
                          <a:latin typeface="Montserrat ExtraBold"/>
                        </a:rPr>
                        <a:t> </a:t>
                      </a:r>
                      <a:r>
                        <a:rPr lang="pl-PL" err="1">
                          <a:latin typeface="Montserrat ExtraBold"/>
                        </a:rPr>
                        <a:t>Regression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i="1">
                          <a:latin typeface="Montserrat Medium"/>
                        </a:rPr>
                        <a:t>0.60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Medium"/>
                        </a:rPr>
                        <a:t>0.79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Medium"/>
                        </a:rPr>
                        <a:t>0.65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Medium"/>
                        </a:rPr>
                        <a:t>0.38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cap="none" noProof="0">
                          <a:solidFill>
                            <a:schemeClr val="tx1"/>
                          </a:solidFill>
                          <a:latin typeface="Montserrat Medium"/>
                          <a:ea typeface="+mn-ea"/>
                          <a:cs typeface="+mn-cs"/>
                          <a:sym typeface="Arial"/>
                        </a:rPr>
                        <a:t>0.64</a:t>
                      </a:r>
                      <a:endParaRPr lang="pl-PL" sz="1400" b="0" i="0" u="none" strike="noStrike" cap="none">
                        <a:solidFill>
                          <a:schemeClr val="tx1"/>
                        </a:solidFill>
                        <a:latin typeface="Montserrat Medium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>
                          <a:latin typeface="Montserrat Medium"/>
                        </a:rPr>
                        <a:t>0.48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233855"/>
                  </a:ext>
                </a:extLst>
              </a:tr>
              <a:tr h="626723">
                <a:tc>
                  <a:txBody>
                    <a:bodyPr/>
                    <a:lstStyle/>
                    <a:p>
                      <a:pPr algn="ctr"/>
                      <a:r>
                        <a:rPr lang="pl-PL" err="1">
                          <a:latin typeface="Montserrat ExtraBold"/>
                        </a:rPr>
                        <a:t>Random</a:t>
                      </a:r>
                      <a:r>
                        <a:rPr lang="pl-PL">
                          <a:latin typeface="Montserrat ExtraBold"/>
                        </a:rPr>
                        <a:t> </a:t>
                      </a:r>
                      <a:r>
                        <a:rPr lang="pl-PL" err="1">
                          <a:latin typeface="Montserrat ExtraBold"/>
                        </a:rPr>
                        <a:t>Forest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i="1">
                          <a:latin typeface="Montserrat Medium"/>
                        </a:rPr>
                        <a:t>0.55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Medium"/>
                        </a:rPr>
                        <a:t>0.75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Medium"/>
                        </a:rPr>
                        <a:t>0.66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Medium"/>
                        </a:rPr>
                        <a:t>0.37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cap="none" noProof="0">
                          <a:solidFill>
                            <a:schemeClr val="tx1"/>
                          </a:solidFill>
                          <a:latin typeface="Montserrat Medium"/>
                          <a:ea typeface="+mn-ea"/>
                          <a:cs typeface="+mn-cs"/>
                          <a:sym typeface="Arial"/>
                        </a:rPr>
                        <a:t>0.67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>
                          <a:latin typeface="Montserrat Medium"/>
                        </a:rPr>
                        <a:t>0.48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556627"/>
                  </a:ext>
                </a:extLst>
              </a:tr>
              <a:tr h="626723">
                <a:tc>
                  <a:txBody>
                    <a:bodyPr/>
                    <a:lstStyle/>
                    <a:p>
                      <a:pPr algn="ctr"/>
                      <a:r>
                        <a:rPr lang="pl-PL" err="1">
                          <a:latin typeface="Montserrat ExtraBold"/>
                        </a:rPr>
                        <a:t>XGboost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i="1">
                          <a:latin typeface="Montserrat Medium"/>
                        </a:rPr>
                        <a:t>0.55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Medium"/>
                        </a:rPr>
                        <a:t>0.78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ExtraBold"/>
                        </a:rPr>
                        <a:t>0.71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Medium"/>
                        </a:rPr>
                        <a:t>0.38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cap="none" noProof="0">
                          <a:solidFill>
                            <a:schemeClr val="tx1"/>
                          </a:solidFill>
                          <a:latin typeface="Montserrat ExtraBold"/>
                          <a:ea typeface="+mn-ea"/>
                          <a:cs typeface="+mn-cs"/>
                          <a:sym typeface="Arial"/>
                        </a:rPr>
                        <a:t>0.74</a:t>
                      </a:r>
                      <a:endParaRPr lang="pl-PL" sz="1400" b="0" i="0" u="none" strike="noStrike" cap="none">
                        <a:solidFill>
                          <a:schemeClr val="tx1"/>
                        </a:solidFill>
                        <a:latin typeface="Montserrat ExtraBold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>
                          <a:latin typeface="Montserrat ExtraBold"/>
                        </a:rPr>
                        <a:t>0.50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052609"/>
                  </a:ext>
                </a:extLst>
              </a:tr>
              <a:tr h="626723">
                <a:tc>
                  <a:txBody>
                    <a:bodyPr/>
                    <a:lstStyle/>
                    <a:p>
                      <a:pPr algn="ctr"/>
                      <a:r>
                        <a:rPr lang="pl-PL" err="1">
                          <a:latin typeface="Montserrat ExtraBold"/>
                        </a:rPr>
                        <a:t>Neural</a:t>
                      </a:r>
                      <a:r>
                        <a:rPr lang="pl-PL">
                          <a:latin typeface="Montserrat ExtraBold"/>
                        </a:rPr>
                        <a:t> Network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i="1">
                          <a:latin typeface="Montserrat Medium"/>
                        </a:rPr>
                        <a:t>0.65</a:t>
                      </a: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ExtraBold"/>
                        </a:rPr>
                        <a:t>0.82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Medium"/>
                        </a:rPr>
                        <a:t>0.68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>
                          <a:latin typeface="Montserrat ExtraBold"/>
                        </a:rPr>
                        <a:t>0.42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400" b="0" i="0" u="none" strike="noStrike" cap="none" noProof="0">
                          <a:solidFill>
                            <a:schemeClr val="tx1"/>
                          </a:solidFill>
                          <a:latin typeface="Montserrat Medium"/>
                          <a:ea typeface="+mn-ea"/>
                          <a:cs typeface="+mn-cs"/>
                          <a:sym typeface="Arial"/>
                        </a:rPr>
                        <a:t>0.60</a:t>
                      </a:r>
                      <a:endParaRPr lang="pl-PL" sz="1400" b="0" i="0" u="none" strike="noStrike" cap="none">
                        <a:solidFill>
                          <a:schemeClr val="tx1"/>
                        </a:solidFill>
                        <a:latin typeface="Montserrat Medium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>
                          <a:latin typeface="Montserrat Medium"/>
                        </a:rPr>
                        <a:t>0.49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1611278"/>
                  </a:ext>
                </a:extLst>
              </a:tr>
            </a:tbl>
          </a:graphicData>
        </a:graphic>
      </p:graphicFrame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04EE1569-E17D-BFFE-4C62-01B08309B4BE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9609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BDFFD-79DE-1AC6-6A1F-A4A060690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48740B76-F09C-24CA-8B18-D6C6A93D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Założenia</a:t>
            </a: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Średnia kwota pożyczki: $8.000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Średnie oprocentowanie: 18% lub 13%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l-PL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 panose="00000600000000000000" pitchFamily="2" charset="-1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3 scenariusze dla </a:t>
            </a: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LGD</a:t>
            </a: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:</a:t>
            </a:r>
            <a:endParaRPr kumimoji="0" lang="pl-P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 panose="00000900000000000000" pitchFamily="2" charset="-18"/>
              <a:cs typeface="Arial"/>
              <a:sym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Good</a:t>
            </a: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 </a:t>
            </a: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= 0.5	</a:t>
            </a: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Medium</a:t>
            </a: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 </a:t>
            </a: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= 0.7	</a:t>
            </a: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Bad</a:t>
            </a: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 </a:t>
            </a: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= 0.9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l-P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 panose="00000900000000000000" pitchFamily="2" charset="-1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l-PL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ExtraBold" panose="00000900000000000000" pitchFamily="2" charset="-18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l-PL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Zarobki netto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=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TN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 </a:t>
            </a:r>
            <a:r>
              <a:rPr kumimoji="0" lang="pl-PL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(zysk)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 –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FP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 </a:t>
            </a:r>
            <a:r>
              <a:rPr kumimoji="0" lang="pl-PL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(utracony zysk)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 –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ExtraBold" panose="00000900000000000000" pitchFamily="2" charset="-18"/>
                <a:cs typeface="Arial"/>
                <a:sym typeface="Arial"/>
              </a:rPr>
              <a:t>FN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 </a:t>
            </a:r>
            <a:r>
              <a:rPr kumimoji="0" lang="pl-PL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Medium" panose="00000600000000000000" pitchFamily="2" charset="-18"/>
                <a:cs typeface="Arial"/>
                <a:sym typeface="Arial"/>
              </a:rPr>
              <a:t>(strata)</a:t>
            </a:r>
          </a:p>
          <a:p>
            <a:pPr marL="139700" indent="0">
              <a:buNone/>
            </a:pPr>
            <a:endParaRPr lang="pl-P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29CE-5DF0-09E0-2DA6-15245837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noProof="0" dirty="0">
                <a:latin typeface="Montserrat" panose="00000500000000000000" pitchFamily="2" charset="-18"/>
              </a:rPr>
              <a:t>Symulacja Wyniku Finansowego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129ED2D-2BDA-D937-D3B6-61E07E319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379530"/>
              </p:ext>
            </p:extLst>
          </p:nvPr>
        </p:nvGraphicFramePr>
        <p:xfrm>
          <a:off x="4995413" y="1249704"/>
          <a:ext cx="3696035" cy="11173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32035">
                  <a:extLst>
                    <a:ext uri="{9D8B030D-6E8A-4147-A177-3AD203B41FA5}">
                      <a16:colId xmlns:a16="http://schemas.microsoft.com/office/drawing/2014/main" val="2143494197"/>
                    </a:ext>
                  </a:extLst>
                </a:gridCol>
                <a:gridCol w="517062">
                  <a:extLst>
                    <a:ext uri="{9D8B030D-6E8A-4147-A177-3AD203B41FA5}">
                      <a16:colId xmlns:a16="http://schemas.microsoft.com/office/drawing/2014/main" val="1508238201"/>
                    </a:ext>
                  </a:extLst>
                </a:gridCol>
                <a:gridCol w="517062">
                  <a:extLst>
                    <a:ext uri="{9D8B030D-6E8A-4147-A177-3AD203B41FA5}">
                      <a16:colId xmlns:a16="http://schemas.microsoft.com/office/drawing/2014/main" val="117848862"/>
                    </a:ext>
                  </a:extLst>
                </a:gridCol>
                <a:gridCol w="612814">
                  <a:extLst>
                    <a:ext uri="{9D8B030D-6E8A-4147-A177-3AD203B41FA5}">
                      <a16:colId xmlns:a16="http://schemas.microsoft.com/office/drawing/2014/main" val="2413386504"/>
                    </a:ext>
                  </a:extLst>
                </a:gridCol>
                <a:gridCol w="517062">
                  <a:extLst>
                    <a:ext uri="{9D8B030D-6E8A-4147-A177-3AD203B41FA5}">
                      <a16:colId xmlns:a16="http://schemas.microsoft.com/office/drawing/2014/main" val="1300108978"/>
                    </a:ext>
                  </a:extLst>
                </a:gridCol>
              </a:tblGrid>
              <a:tr h="22347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" panose="00000500000000000000" pitchFamily="2" charset="-18"/>
                        </a:rPr>
                        <a:t>         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ExtraBold" panose="00000900000000000000" pitchFamily="2" charset="-18"/>
                        </a:rPr>
                        <a:t>TP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ExtraBold" panose="00000900000000000000" pitchFamily="2" charset="-1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ExtraBold" panose="00000900000000000000" pitchFamily="2" charset="-18"/>
                        </a:rPr>
                        <a:t>FP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ExtraBold" panose="000009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ExtraBold" panose="00000900000000000000" pitchFamily="2" charset="-18"/>
                        </a:rPr>
                        <a:t>TN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ExtraBold" panose="000009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ExtraBold" panose="00000900000000000000" pitchFamily="2" charset="-18"/>
                        </a:rPr>
                        <a:t>FN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ExtraBold" panose="000009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021652"/>
                  </a:ext>
                </a:extLst>
              </a:tr>
              <a:tr h="22347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ExtraBold" panose="00000900000000000000" pitchFamily="2" charset="-18"/>
                        </a:rPr>
                        <a:t>Log Reg       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ExtraBold" panose="000009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2 600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5 213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14 340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  <a:latin typeface="Montserrat Medium" panose="00000600000000000000" pitchFamily="2" charset="-18"/>
                        </a:rPr>
                        <a:t>808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266563"/>
                  </a:ext>
                </a:extLst>
              </a:tr>
              <a:tr h="22347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 err="1">
                          <a:effectLst/>
                          <a:latin typeface="Montserrat ExtraBold" panose="00000900000000000000" pitchFamily="2" charset="-18"/>
                        </a:rPr>
                        <a:t>Random</a:t>
                      </a:r>
                      <a:r>
                        <a:rPr lang="pl-PL" sz="1100" u="none" strike="noStrike" dirty="0">
                          <a:effectLst/>
                          <a:latin typeface="Montserrat ExtraBold" panose="00000900000000000000" pitchFamily="2" charset="-18"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  <a:latin typeface="Montserrat ExtraBold" panose="00000900000000000000" pitchFamily="2" charset="-18"/>
                        </a:rPr>
                        <a:t>Forest</a:t>
                      </a:r>
                      <a:r>
                        <a:rPr lang="pl-PL" sz="1100" u="none" strike="noStrike" dirty="0">
                          <a:effectLst/>
                          <a:latin typeface="Montserrat ExtraBold" panose="00000900000000000000" pitchFamily="2" charset="-18"/>
                        </a:rPr>
                        <a:t> 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ExtraBold" panose="000009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2 286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3 847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15 706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1 122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687763"/>
                  </a:ext>
                </a:extLst>
              </a:tr>
              <a:tr h="22347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 err="1">
                          <a:effectLst/>
                          <a:latin typeface="Montserrat ExtraBold" panose="00000900000000000000" pitchFamily="2" charset="-18"/>
                        </a:rPr>
                        <a:t>XGBoost</a:t>
                      </a:r>
                      <a:r>
                        <a:rPr lang="pl-PL" sz="1100" u="none" strike="noStrike" dirty="0">
                          <a:effectLst/>
                          <a:latin typeface="Montserrat ExtraBold" panose="00000900000000000000" pitchFamily="2" charset="-18"/>
                        </a:rPr>
                        <a:t>       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ExtraBold" panose="000009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2 528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4 190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15 363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880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3904065"/>
                  </a:ext>
                </a:extLst>
              </a:tr>
              <a:tr h="22347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 err="1">
                          <a:effectLst/>
                          <a:latin typeface="Montserrat ExtraBold" panose="00000900000000000000" pitchFamily="2" charset="-18"/>
                        </a:rPr>
                        <a:t>Neural</a:t>
                      </a:r>
                      <a:r>
                        <a:rPr lang="pl-PL" sz="1100" u="none" strike="noStrike" dirty="0">
                          <a:effectLst/>
                          <a:latin typeface="Montserrat ExtraBold" panose="00000900000000000000" pitchFamily="2" charset="-18"/>
                        </a:rPr>
                        <a:t> Network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ExtraBold" panose="000009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1 811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2 169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17 384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  <a:latin typeface="Montserrat Medium" panose="00000600000000000000" pitchFamily="2" charset="-18"/>
                        </a:rPr>
                        <a:t>1 597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Montserrat Medium" panose="00000600000000000000" pitchFamily="2" charset="-18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2101916"/>
                  </a:ext>
                </a:extLst>
              </a:tr>
            </a:tbl>
          </a:graphicData>
        </a:graphic>
      </p:graphicFrame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0B1CBB31-2AA3-9A0F-4668-EE9AAAE14A9F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475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65BF3-34B3-55C7-786C-2264A3BC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Wyniki Symulacji</a:t>
            </a:r>
            <a:r>
              <a:rPr lang="pl-PL"/>
              <a:t> (0.18)</a:t>
            </a:r>
            <a:endParaRPr lang="pl-PL" noProof="0" dirty="0">
              <a:latin typeface="Montserrat" panose="00000500000000000000" pitchFamily="2" charset="-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9ABE6F-BBD9-69BA-0654-7C4454E0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5" y="1011737"/>
            <a:ext cx="6344830" cy="3720288"/>
          </a:xfrm>
          <a:prstGeom prst="rect">
            <a:avLst/>
          </a:prstGeom>
        </p:spPr>
      </p:pic>
      <p:sp>
        <p:nvSpPr>
          <p:cNvPr id="2" name="Google Shape;85;p17">
            <a:extLst>
              <a:ext uri="{FF2B5EF4-FFF2-40B4-BE49-F238E27FC236}">
                <a16:creationId xmlns:a16="http://schemas.microsoft.com/office/drawing/2014/main" id="{D332DB38-AA0C-BB62-2EAF-F29BCA9157ED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835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AAEE4684-FCAA-7208-3610-5D6D69E3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5" y="1011737"/>
            <a:ext cx="6459654" cy="37202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270C1D5-D88F-278F-BF6A-5882548E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>
                <a:ea typeface="Calibri"/>
                <a:cs typeface="Calibri"/>
              </a:rPr>
              <a:t>Wyniki Symulacji </a:t>
            </a:r>
            <a:r>
              <a:rPr lang="pl-PL">
                <a:ea typeface="Calibri"/>
                <a:cs typeface="Calibri"/>
              </a:rPr>
              <a:t>(0.13)</a:t>
            </a:r>
            <a:endParaRPr lang="pl-PL" noProof="0">
              <a:ea typeface="Calibri"/>
              <a:cs typeface="Calibri"/>
            </a:endParaRPr>
          </a:p>
        </p:txBody>
      </p:sp>
      <p:sp>
        <p:nvSpPr>
          <p:cNvPr id="2" name="Google Shape;85;p17">
            <a:extLst>
              <a:ext uri="{FF2B5EF4-FFF2-40B4-BE49-F238E27FC236}">
                <a16:creationId xmlns:a16="http://schemas.microsoft.com/office/drawing/2014/main" id="{7E817B6A-2E81-F7C1-2B6C-007F9FA658D8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8927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97E626-C00F-CDE1-2DCD-2DF76DEF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  <p:grpSp>
        <p:nvGrpSpPr>
          <p:cNvPr id="118" name="Google Shape;643;p25">
            <a:extLst>
              <a:ext uri="{FF2B5EF4-FFF2-40B4-BE49-F238E27FC236}">
                <a16:creationId xmlns:a16="http://schemas.microsoft.com/office/drawing/2014/main" id="{574D597C-4FFE-FC00-61E6-57DD24D6AD74}"/>
              </a:ext>
            </a:extLst>
          </p:cNvPr>
          <p:cNvGrpSpPr/>
          <p:nvPr/>
        </p:nvGrpSpPr>
        <p:grpSpPr>
          <a:xfrm rot="20770477">
            <a:off x="6738030" y="3342137"/>
            <a:ext cx="1030775" cy="1159681"/>
            <a:chOff x="2244772" y="1090172"/>
            <a:chExt cx="772906" cy="869564"/>
          </a:xfrm>
        </p:grpSpPr>
        <p:grpSp>
          <p:nvGrpSpPr>
            <p:cNvPr id="119" name="Google Shape;644;p25">
              <a:extLst>
                <a:ext uri="{FF2B5EF4-FFF2-40B4-BE49-F238E27FC236}">
                  <a16:creationId xmlns:a16="http://schemas.microsoft.com/office/drawing/2014/main" id="{ECF25571-DD38-7C59-56A3-EB3EA0C4E083}"/>
                </a:ext>
              </a:extLst>
            </p:cNvPr>
            <p:cNvGrpSpPr/>
            <p:nvPr/>
          </p:nvGrpSpPr>
          <p:grpSpPr>
            <a:xfrm>
              <a:off x="2244772" y="1090172"/>
              <a:ext cx="772906" cy="869564"/>
              <a:chOff x="2244772" y="1090172"/>
              <a:chExt cx="772906" cy="869564"/>
            </a:xfrm>
          </p:grpSpPr>
          <p:sp>
            <p:nvSpPr>
              <p:cNvPr id="185" name="Google Shape;645;p25">
                <a:extLst>
                  <a:ext uri="{FF2B5EF4-FFF2-40B4-BE49-F238E27FC236}">
                    <a16:creationId xmlns:a16="http://schemas.microsoft.com/office/drawing/2014/main" id="{88912925-B4A2-3B35-D788-A73BD3FF4CAE}"/>
                  </a:ext>
                </a:extLst>
              </p:cNvPr>
              <p:cNvSpPr/>
              <p:nvPr/>
            </p:nvSpPr>
            <p:spPr>
              <a:xfrm>
                <a:off x="2244772" y="1216065"/>
                <a:ext cx="772906" cy="743671"/>
              </a:xfrm>
              <a:custGeom>
                <a:avLst/>
                <a:gdLst/>
                <a:ahLst/>
                <a:cxnLst/>
                <a:rect l="l" t="t" r="r" b="b"/>
                <a:pathLst>
                  <a:path w="1084781" h="1043749" extrusionOk="0">
                    <a:moveTo>
                      <a:pt x="383228" y="1043655"/>
                    </a:moveTo>
                    <a:lnTo>
                      <a:pt x="687932" y="1043655"/>
                    </a:lnTo>
                    <a:cubicBezTo>
                      <a:pt x="826140" y="1043655"/>
                      <a:pt x="947012" y="950595"/>
                      <a:pt x="982350" y="817055"/>
                    </a:cubicBezTo>
                    <a:cubicBezTo>
                      <a:pt x="1029785" y="637985"/>
                      <a:pt x="1063027" y="450056"/>
                      <a:pt x="1083696" y="254413"/>
                    </a:cubicBezTo>
                    <a:cubicBezTo>
                      <a:pt x="1089316" y="201263"/>
                      <a:pt x="1072933" y="148114"/>
                      <a:pt x="1038833" y="107061"/>
                    </a:cubicBezTo>
                    <a:lnTo>
                      <a:pt x="976254" y="31623"/>
                    </a:lnTo>
                    <a:cubicBezTo>
                      <a:pt x="959681" y="11621"/>
                      <a:pt x="935011" y="0"/>
                      <a:pt x="909008" y="0"/>
                    </a:cubicBezTo>
                    <a:lnTo>
                      <a:pt x="179393" y="0"/>
                    </a:lnTo>
                    <a:cubicBezTo>
                      <a:pt x="150056" y="0"/>
                      <a:pt x="122624" y="14764"/>
                      <a:pt x="106431" y="39243"/>
                    </a:cubicBezTo>
                    <a:lnTo>
                      <a:pt x="32993" y="150400"/>
                    </a:lnTo>
                    <a:cubicBezTo>
                      <a:pt x="10324" y="184690"/>
                      <a:pt x="-1392" y="225266"/>
                      <a:pt x="132" y="266414"/>
                    </a:cubicBezTo>
                    <a:cubicBezTo>
                      <a:pt x="6895" y="451580"/>
                      <a:pt x="36041" y="637318"/>
                      <a:pt x="90620" y="823722"/>
                    </a:cubicBezTo>
                    <a:cubicBezTo>
                      <a:pt x="128720" y="953833"/>
                      <a:pt x="247592" y="1043749"/>
                      <a:pt x="383228" y="10437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646;p25">
                <a:extLst>
                  <a:ext uri="{FF2B5EF4-FFF2-40B4-BE49-F238E27FC236}">
                    <a16:creationId xmlns:a16="http://schemas.microsoft.com/office/drawing/2014/main" id="{94508A15-2D8B-9633-CE0E-A5A8E1DCD909}"/>
                  </a:ext>
                </a:extLst>
              </p:cNvPr>
              <p:cNvSpPr/>
              <p:nvPr/>
            </p:nvSpPr>
            <p:spPr>
              <a:xfrm>
                <a:off x="2295517" y="1264903"/>
                <a:ext cx="671398" cy="645945"/>
              </a:xfrm>
              <a:custGeom>
                <a:avLst/>
                <a:gdLst/>
                <a:ahLst/>
                <a:cxnLst/>
                <a:rect l="l" t="t" r="r" b="b"/>
                <a:pathLst>
                  <a:path w="942313" h="906589" extrusionOk="0">
                    <a:moveTo>
                      <a:pt x="332920" y="906590"/>
                    </a:moveTo>
                    <a:lnTo>
                      <a:pt x="597619" y="906590"/>
                    </a:lnTo>
                    <a:cubicBezTo>
                      <a:pt x="717634" y="906590"/>
                      <a:pt x="822695" y="825817"/>
                      <a:pt x="853366" y="709708"/>
                    </a:cubicBezTo>
                    <a:cubicBezTo>
                      <a:pt x="894514" y="554069"/>
                      <a:pt x="923470" y="390906"/>
                      <a:pt x="941377" y="220980"/>
                    </a:cubicBezTo>
                    <a:cubicBezTo>
                      <a:pt x="946234" y="174879"/>
                      <a:pt x="932042" y="128683"/>
                      <a:pt x="902419" y="92964"/>
                    </a:cubicBezTo>
                    <a:lnTo>
                      <a:pt x="848032" y="27432"/>
                    </a:lnTo>
                    <a:cubicBezTo>
                      <a:pt x="833649" y="10001"/>
                      <a:pt x="812218" y="0"/>
                      <a:pt x="789548" y="0"/>
                    </a:cubicBezTo>
                    <a:lnTo>
                      <a:pt x="155755" y="0"/>
                    </a:lnTo>
                    <a:cubicBezTo>
                      <a:pt x="130228" y="0"/>
                      <a:pt x="106415" y="12763"/>
                      <a:pt x="92413" y="34099"/>
                    </a:cubicBezTo>
                    <a:lnTo>
                      <a:pt x="28691" y="130683"/>
                    </a:lnTo>
                    <a:cubicBezTo>
                      <a:pt x="8974" y="160496"/>
                      <a:pt x="-1217" y="195739"/>
                      <a:pt x="116" y="231457"/>
                    </a:cubicBezTo>
                    <a:cubicBezTo>
                      <a:pt x="6022" y="392335"/>
                      <a:pt x="31263" y="553688"/>
                      <a:pt x="78793" y="715518"/>
                    </a:cubicBezTo>
                    <a:cubicBezTo>
                      <a:pt x="111940" y="828580"/>
                      <a:pt x="215191" y="906590"/>
                      <a:pt x="332920" y="9065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647;p25">
                <a:extLst>
                  <a:ext uri="{FF2B5EF4-FFF2-40B4-BE49-F238E27FC236}">
                    <a16:creationId xmlns:a16="http://schemas.microsoft.com/office/drawing/2014/main" id="{9DBF9B5C-5C84-C416-CC59-E903AF397BC9}"/>
                  </a:ext>
                </a:extLst>
              </p:cNvPr>
              <p:cNvSpPr/>
              <p:nvPr/>
            </p:nvSpPr>
            <p:spPr>
              <a:xfrm>
                <a:off x="2477499" y="1796387"/>
                <a:ext cx="304210" cy="69997"/>
              </a:xfrm>
              <a:custGeom>
                <a:avLst/>
                <a:gdLst/>
                <a:ahLst/>
                <a:cxnLst/>
                <a:rect l="l" t="t" r="r" b="b"/>
                <a:pathLst>
                  <a:path w="426962" h="98242" extrusionOk="0">
                    <a:moveTo>
                      <a:pt x="416830" y="61285"/>
                    </a:moveTo>
                    <a:cubicBezTo>
                      <a:pt x="233474" y="-49586"/>
                      <a:pt x="82122" y="14708"/>
                      <a:pt x="9160" y="61952"/>
                    </a:cubicBezTo>
                    <a:cubicBezTo>
                      <a:pt x="-8270" y="73191"/>
                      <a:pt x="874" y="98242"/>
                      <a:pt x="22305" y="98242"/>
                    </a:cubicBezTo>
                    <a:lnTo>
                      <a:pt x="404829" y="98242"/>
                    </a:lnTo>
                    <a:cubicBezTo>
                      <a:pt x="426927" y="98242"/>
                      <a:pt x="435214" y="72429"/>
                      <a:pt x="416926" y="612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648;p25">
                <a:extLst>
                  <a:ext uri="{FF2B5EF4-FFF2-40B4-BE49-F238E27FC236}">
                    <a16:creationId xmlns:a16="http://schemas.microsoft.com/office/drawing/2014/main" id="{83354EE2-A311-0EEC-016C-8C5DD3B77AB4}"/>
                  </a:ext>
                </a:extLst>
              </p:cNvPr>
              <p:cNvSpPr/>
              <p:nvPr/>
            </p:nvSpPr>
            <p:spPr>
              <a:xfrm>
                <a:off x="2333311" y="1090172"/>
                <a:ext cx="588395" cy="42756"/>
              </a:xfrm>
              <a:custGeom>
                <a:avLst/>
                <a:gdLst/>
                <a:ahLst/>
                <a:cxnLst/>
                <a:rect l="l" t="t" r="r" b="b"/>
                <a:pathLst>
                  <a:path w="825817" h="60009" extrusionOk="0">
                    <a:moveTo>
                      <a:pt x="0" y="44007"/>
                    </a:moveTo>
                    <a:lnTo>
                      <a:pt x="11239" y="8670"/>
                    </a:lnTo>
                    <a:cubicBezTo>
                      <a:pt x="12859" y="3431"/>
                      <a:pt x="17716" y="-93"/>
                      <a:pt x="23241" y="2"/>
                    </a:cubicBezTo>
                    <a:lnTo>
                      <a:pt x="798195" y="7812"/>
                    </a:lnTo>
                    <a:cubicBezTo>
                      <a:pt x="803339" y="7812"/>
                      <a:pt x="808006" y="11146"/>
                      <a:pt x="809720" y="16004"/>
                    </a:cubicBezTo>
                    <a:lnTo>
                      <a:pt x="825818" y="60010"/>
                    </a:lnTo>
                    <a:lnTo>
                      <a:pt x="0" y="4400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649;p25">
                <a:extLst>
                  <a:ext uri="{FF2B5EF4-FFF2-40B4-BE49-F238E27FC236}">
                    <a16:creationId xmlns:a16="http://schemas.microsoft.com/office/drawing/2014/main" id="{F4751707-BEB4-A710-3C94-4032588ABE81}"/>
                  </a:ext>
                </a:extLst>
              </p:cNvPr>
              <p:cNvSpPr/>
              <p:nvPr/>
            </p:nvSpPr>
            <p:spPr>
              <a:xfrm>
                <a:off x="2278952" y="1116219"/>
                <a:ext cx="698553" cy="117952"/>
              </a:xfrm>
              <a:custGeom>
                <a:avLst/>
                <a:gdLst/>
                <a:ahLst/>
                <a:cxnLst/>
                <a:rect l="l" t="t" r="r" b="b"/>
                <a:pathLst>
                  <a:path w="980425" h="165546" extrusionOk="0">
                    <a:moveTo>
                      <a:pt x="36428" y="165547"/>
                    </a:moveTo>
                    <a:lnTo>
                      <a:pt x="948637" y="165547"/>
                    </a:lnTo>
                    <a:cubicBezTo>
                      <a:pt x="961210" y="165547"/>
                      <a:pt x="971592" y="155831"/>
                      <a:pt x="972545" y="143354"/>
                    </a:cubicBezTo>
                    <a:lnTo>
                      <a:pt x="980355" y="38483"/>
                    </a:lnTo>
                    <a:cubicBezTo>
                      <a:pt x="981403" y="24672"/>
                      <a:pt x="970545" y="12861"/>
                      <a:pt x="956733" y="12671"/>
                    </a:cubicBezTo>
                    <a:lnTo>
                      <a:pt x="24331" y="2"/>
                    </a:lnTo>
                    <a:cubicBezTo>
                      <a:pt x="9948" y="-188"/>
                      <a:pt x="-1386" y="12194"/>
                      <a:pt x="138" y="26482"/>
                    </a:cubicBezTo>
                    <a:lnTo>
                      <a:pt x="12425" y="144020"/>
                    </a:lnTo>
                    <a:cubicBezTo>
                      <a:pt x="13663" y="156212"/>
                      <a:pt x="24045" y="165547"/>
                      <a:pt x="36333" y="1655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650;p25">
                <a:extLst>
                  <a:ext uri="{FF2B5EF4-FFF2-40B4-BE49-F238E27FC236}">
                    <a16:creationId xmlns:a16="http://schemas.microsoft.com/office/drawing/2014/main" id="{8A4FD321-B8CB-1ED8-E088-2A325863610B}"/>
                  </a:ext>
                </a:extLst>
              </p:cNvPr>
              <p:cNvSpPr/>
              <p:nvPr/>
            </p:nvSpPr>
            <p:spPr>
              <a:xfrm>
                <a:off x="2292141" y="1228275"/>
                <a:ext cx="662708" cy="5836"/>
              </a:xfrm>
              <a:custGeom>
                <a:avLst/>
                <a:gdLst/>
                <a:ahLst/>
                <a:cxnLst/>
                <a:rect l="l" t="t" r="r" b="b"/>
                <a:pathLst>
                  <a:path w="930116" h="8191" extrusionOk="0">
                    <a:moveTo>
                      <a:pt x="0" y="0"/>
                    </a:moveTo>
                    <a:cubicBezTo>
                      <a:pt x="4382" y="5048"/>
                      <a:pt x="10763" y="8191"/>
                      <a:pt x="17907" y="8191"/>
                    </a:cubicBezTo>
                    <a:lnTo>
                      <a:pt x="930116" y="8191"/>
                    </a:ln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651;p25">
                <a:extLst>
                  <a:ext uri="{FF2B5EF4-FFF2-40B4-BE49-F238E27FC236}">
                    <a16:creationId xmlns:a16="http://schemas.microsoft.com/office/drawing/2014/main" id="{15AAF3DF-8BC6-D876-6276-DED0358CC47E}"/>
                  </a:ext>
                </a:extLst>
              </p:cNvPr>
              <p:cNvSpPr/>
              <p:nvPr/>
            </p:nvSpPr>
            <p:spPr>
              <a:xfrm>
                <a:off x="2279020" y="1116219"/>
                <a:ext cx="698553" cy="32848"/>
              </a:xfrm>
              <a:custGeom>
                <a:avLst/>
                <a:gdLst/>
                <a:ahLst/>
                <a:cxnLst/>
                <a:rect l="l" t="t" r="r" b="b"/>
                <a:pathLst>
                  <a:path w="980425" h="46103" extrusionOk="0">
                    <a:moveTo>
                      <a:pt x="980355" y="38483"/>
                    </a:moveTo>
                    <a:cubicBezTo>
                      <a:pt x="981403" y="24672"/>
                      <a:pt x="970545" y="12861"/>
                      <a:pt x="956733" y="12671"/>
                    </a:cubicBezTo>
                    <a:lnTo>
                      <a:pt x="24331" y="2"/>
                    </a:lnTo>
                    <a:cubicBezTo>
                      <a:pt x="9948" y="-188"/>
                      <a:pt x="-1386" y="12194"/>
                      <a:pt x="138" y="26482"/>
                    </a:cubicBezTo>
                    <a:lnTo>
                      <a:pt x="2233" y="46103"/>
                    </a:ln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652;p25">
                <a:extLst>
                  <a:ext uri="{FF2B5EF4-FFF2-40B4-BE49-F238E27FC236}">
                    <a16:creationId xmlns:a16="http://schemas.microsoft.com/office/drawing/2014/main" id="{245EDE3B-07BC-70EB-6E0B-26CEF509E99A}"/>
                  </a:ext>
                </a:extLst>
              </p:cNvPr>
              <p:cNvSpPr/>
              <p:nvPr/>
            </p:nvSpPr>
            <p:spPr>
              <a:xfrm>
                <a:off x="2332903" y="1299008"/>
                <a:ext cx="212962" cy="337058"/>
              </a:xfrm>
              <a:custGeom>
                <a:avLst/>
                <a:gdLst/>
                <a:ahLst/>
                <a:cxnLst/>
                <a:rect l="l" t="t" r="r" b="b"/>
                <a:pathLst>
                  <a:path w="298894" h="473064" extrusionOk="0">
                    <a:moveTo>
                      <a:pt x="286896" y="183088"/>
                    </a:moveTo>
                    <a:cubicBezTo>
                      <a:pt x="303088" y="143369"/>
                      <a:pt x="304993" y="94696"/>
                      <a:pt x="279466" y="60311"/>
                    </a:cubicBezTo>
                    <a:cubicBezTo>
                      <a:pt x="262416" y="37165"/>
                      <a:pt x="235461" y="23449"/>
                      <a:pt x="208410" y="13733"/>
                    </a:cubicBezTo>
                    <a:cubicBezTo>
                      <a:pt x="185359" y="5542"/>
                      <a:pt x="161166" y="-364"/>
                      <a:pt x="136686" y="17"/>
                    </a:cubicBezTo>
                    <a:cubicBezTo>
                      <a:pt x="61439" y="1256"/>
                      <a:pt x="20577" y="65740"/>
                      <a:pt x="6099" y="133082"/>
                    </a:cubicBezTo>
                    <a:cubicBezTo>
                      <a:pt x="-2855" y="175087"/>
                      <a:pt x="-93" y="218616"/>
                      <a:pt x="2765" y="261479"/>
                    </a:cubicBezTo>
                    <a:cubicBezTo>
                      <a:pt x="5908" y="308913"/>
                      <a:pt x="9051" y="356443"/>
                      <a:pt x="15719" y="403496"/>
                    </a:cubicBezTo>
                    <a:cubicBezTo>
                      <a:pt x="17910" y="418736"/>
                      <a:pt x="20577" y="434358"/>
                      <a:pt x="28101" y="447788"/>
                    </a:cubicBezTo>
                    <a:cubicBezTo>
                      <a:pt x="35626" y="461218"/>
                      <a:pt x="49056" y="472362"/>
                      <a:pt x="64487" y="473029"/>
                    </a:cubicBezTo>
                    <a:cubicBezTo>
                      <a:pt x="88109" y="474077"/>
                      <a:pt x="105540" y="452074"/>
                      <a:pt x="118589" y="432262"/>
                    </a:cubicBezTo>
                    <a:cubicBezTo>
                      <a:pt x="150307" y="384256"/>
                      <a:pt x="181549" y="335869"/>
                      <a:pt x="216411" y="290054"/>
                    </a:cubicBezTo>
                    <a:cubicBezTo>
                      <a:pt x="242414" y="255954"/>
                      <a:pt x="270798" y="222712"/>
                      <a:pt x="286991" y="1829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653;p25">
              <a:extLst>
                <a:ext uri="{FF2B5EF4-FFF2-40B4-BE49-F238E27FC236}">
                  <a16:creationId xmlns:a16="http://schemas.microsoft.com/office/drawing/2014/main" id="{1CC6F2DF-7B9E-A275-0D38-1B2AE9D029C8}"/>
                </a:ext>
              </a:extLst>
            </p:cNvPr>
            <p:cNvGrpSpPr/>
            <p:nvPr/>
          </p:nvGrpSpPr>
          <p:grpSpPr>
            <a:xfrm>
              <a:off x="2394040" y="1621983"/>
              <a:ext cx="200742" cy="207057"/>
              <a:chOff x="1908115" y="1056958"/>
              <a:chExt cx="200742" cy="207057"/>
            </a:xfrm>
          </p:grpSpPr>
          <p:sp>
            <p:nvSpPr>
              <p:cNvPr id="173" name="Google Shape;654;p25">
                <a:extLst>
                  <a:ext uri="{FF2B5EF4-FFF2-40B4-BE49-F238E27FC236}">
                    <a16:creationId xmlns:a16="http://schemas.microsoft.com/office/drawing/2014/main" id="{7035F6C7-4492-454B-5FCB-FD831EB1C999}"/>
                  </a:ext>
                </a:extLst>
              </p:cNvPr>
              <p:cNvSpPr/>
              <p:nvPr/>
            </p:nvSpPr>
            <p:spPr>
              <a:xfrm>
                <a:off x="1908115" y="1065441"/>
                <a:ext cx="192161" cy="198574"/>
              </a:xfrm>
              <a:custGeom>
                <a:avLst/>
                <a:gdLst/>
                <a:ahLst/>
                <a:cxnLst/>
                <a:rect l="l" t="t" r="r" b="b"/>
                <a:pathLst>
                  <a:path w="269700" h="278701" extrusionOk="0">
                    <a:moveTo>
                      <a:pt x="73295" y="197168"/>
                    </a:moveTo>
                    <a:cubicBezTo>
                      <a:pt x="68247" y="191834"/>
                      <a:pt x="63389" y="186404"/>
                      <a:pt x="58626" y="180784"/>
                    </a:cubicBezTo>
                    <a:cubicBezTo>
                      <a:pt x="55959" y="177736"/>
                      <a:pt x="53388" y="174593"/>
                      <a:pt x="50911" y="171450"/>
                    </a:cubicBezTo>
                    <a:cubicBezTo>
                      <a:pt x="40910" y="158972"/>
                      <a:pt x="31956" y="146304"/>
                      <a:pt x="24432" y="133731"/>
                    </a:cubicBezTo>
                    <a:cubicBezTo>
                      <a:pt x="22241" y="130111"/>
                      <a:pt x="20241" y="126492"/>
                      <a:pt x="18336" y="122967"/>
                    </a:cubicBezTo>
                    <a:cubicBezTo>
                      <a:pt x="16335" y="119348"/>
                      <a:pt x="14526" y="115729"/>
                      <a:pt x="12811" y="112109"/>
                    </a:cubicBezTo>
                    <a:cubicBezTo>
                      <a:pt x="6810" y="99346"/>
                      <a:pt x="3000" y="87344"/>
                      <a:pt x="1191" y="76581"/>
                    </a:cubicBezTo>
                    <a:cubicBezTo>
                      <a:pt x="238" y="71152"/>
                      <a:pt x="-143" y="66008"/>
                      <a:pt x="48" y="61246"/>
                    </a:cubicBezTo>
                    <a:cubicBezTo>
                      <a:pt x="333" y="49911"/>
                      <a:pt x="3286" y="40577"/>
                      <a:pt x="8811" y="33623"/>
                    </a:cubicBezTo>
                    <a:lnTo>
                      <a:pt x="8811" y="33623"/>
                    </a:lnTo>
                    <a:cubicBezTo>
                      <a:pt x="8811" y="33623"/>
                      <a:pt x="9001" y="33433"/>
                      <a:pt x="9001" y="33433"/>
                    </a:cubicBezTo>
                    <a:cubicBezTo>
                      <a:pt x="10430" y="31718"/>
                      <a:pt x="29289" y="12954"/>
                      <a:pt x="31004" y="11525"/>
                    </a:cubicBezTo>
                    <a:lnTo>
                      <a:pt x="42624" y="0"/>
                    </a:lnTo>
                    <a:lnTo>
                      <a:pt x="46911" y="4381"/>
                    </a:lnTo>
                    <a:cubicBezTo>
                      <a:pt x="51102" y="3524"/>
                      <a:pt x="55674" y="3238"/>
                      <a:pt x="60722" y="3524"/>
                    </a:cubicBezTo>
                    <a:cubicBezTo>
                      <a:pt x="103394" y="5905"/>
                      <a:pt x="171212" y="50292"/>
                      <a:pt x="216456" y="105442"/>
                    </a:cubicBezTo>
                    <a:cubicBezTo>
                      <a:pt x="232934" y="125444"/>
                      <a:pt x="245888" y="146399"/>
                      <a:pt x="254556" y="165830"/>
                    </a:cubicBezTo>
                    <a:cubicBezTo>
                      <a:pt x="265605" y="190405"/>
                      <a:pt x="268748" y="212789"/>
                      <a:pt x="264843" y="229743"/>
                    </a:cubicBezTo>
                    <a:lnTo>
                      <a:pt x="269700" y="234791"/>
                    </a:lnTo>
                    <a:lnTo>
                      <a:pt x="235887" y="268414"/>
                    </a:lnTo>
                    <a:lnTo>
                      <a:pt x="235887" y="268414"/>
                    </a:lnTo>
                    <a:cubicBezTo>
                      <a:pt x="229029" y="274891"/>
                      <a:pt x="219599" y="278511"/>
                      <a:pt x="207693" y="278702"/>
                    </a:cubicBezTo>
                    <a:cubicBezTo>
                      <a:pt x="202740" y="278702"/>
                      <a:pt x="197501" y="278225"/>
                      <a:pt x="191786" y="276987"/>
                    </a:cubicBezTo>
                    <a:cubicBezTo>
                      <a:pt x="185309" y="275654"/>
                      <a:pt x="178165" y="273368"/>
                      <a:pt x="170640" y="270224"/>
                    </a:cubicBezTo>
                    <a:cubicBezTo>
                      <a:pt x="162639" y="266795"/>
                      <a:pt x="154257" y="262509"/>
                      <a:pt x="145875" y="257366"/>
                    </a:cubicBezTo>
                    <a:cubicBezTo>
                      <a:pt x="142351" y="255270"/>
                      <a:pt x="138922" y="252984"/>
                      <a:pt x="135398" y="250603"/>
                    </a:cubicBezTo>
                    <a:cubicBezTo>
                      <a:pt x="123111" y="242411"/>
                      <a:pt x="110823" y="232696"/>
                      <a:pt x="99012" y="222123"/>
                    </a:cubicBezTo>
                    <a:cubicBezTo>
                      <a:pt x="95964" y="219456"/>
                      <a:pt x="93012" y="216694"/>
                      <a:pt x="90059" y="213932"/>
                    </a:cubicBezTo>
                    <a:cubicBezTo>
                      <a:pt x="84344" y="208502"/>
                      <a:pt x="78724" y="202882"/>
                      <a:pt x="73295" y="197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" name="Google Shape;655;p25">
                <a:extLst>
                  <a:ext uri="{FF2B5EF4-FFF2-40B4-BE49-F238E27FC236}">
                    <a16:creationId xmlns:a16="http://schemas.microsoft.com/office/drawing/2014/main" id="{194CB1CC-01D6-F0D2-59A4-C278D6D05725}"/>
                  </a:ext>
                </a:extLst>
              </p:cNvPr>
              <p:cNvGrpSpPr/>
              <p:nvPr/>
            </p:nvGrpSpPr>
            <p:grpSpPr>
              <a:xfrm>
                <a:off x="1908211" y="1087275"/>
                <a:ext cx="174467" cy="176556"/>
                <a:chOff x="2344435" y="5561929"/>
                <a:chExt cx="245003" cy="247939"/>
              </a:xfrm>
            </p:grpSpPr>
            <p:sp>
              <p:nvSpPr>
                <p:cNvPr id="179" name="Google Shape;656;p25">
                  <a:extLst>
                    <a:ext uri="{FF2B5EF4-FFF2-40B4-BE49-F238E27FC236}">
                      <a16:creationId xmlns:a16="http://schemas.microsoft.com/office/drawing/2014/main" id="{CE155D91-E8BB-B71B-08C4-A515A1156DC2}"/>
                    </a:ext>
                  </a:extLst>
                </p:cNvPr>
                <p:cNvSpPr/>
                <p:nvPr/>
              </p:nvSpPr>
              <p:spPr>
                <a:xfrm>
                  <a:off x="2536126" y="5766622"/>
                  <a:ext cx="53312" cy="43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2" h="43246" extrusionOk="0">
                      <a:moveTo>
                        <a:pt x="0" y="41437"/>
                      </a:moveTo>
                      <a:lnTo>
                        <a:pt x="44387" y="384"/>
                      </a:lnTo>
                      <a:cubicBezTo>
                        <a:pt x="46863" y="-1902"/>
                        <a:pt x="55340" y="6670"/>
                        <a:pt x="52864" y="8956"/>
                      </a:cubicBezTo>
                      <a:cubicBezTo>
                        <a:pt x="46292" y="15052"/>
                        <a:pt x="39624" y="21244"/>
                        <a:pt x="33052" y="27339"/>
                      </a:cubicBezTo>
                      <a:lnTo>
                        <a:pt x="15907" y="43247"/>
                      </a:lnTo>
                      <a:cubicBezTo>
                        <a:pt x="10954" y="43247"/>
                        <a:pt x="5715" y="42770"/>
                        <a:pt x="0" y="415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657;p25">
                  <a:extLst>
                    <a:ext uri="{FF2B5EF4-FFF2-40B4-BE49-F238E27FC236}">
                      <a16:creationId xmlns:a16="http://schemas.microsoft.com/office/drawing/2014/main" id="{A9871F46-BA34-0204-5029-B53CE7E6BBC2}"/>
                    </a:ext>
                  </a:extLst>
                </p:cNvPr>
                <p:cNvSpPr/>
                <p:nvPr/>
              </p:nvSpPr>
              <p:spPr>
                <a:xfrm>
                  <a:off x="2479738" y="5725664"/>
                  <a:ext cx="68933" cy="6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3" h="62773" extrusionOk="0">
                      <a:moveTo>
                        <a:pt x="0" y="56010"/>
                      </a:moveTo>
                      <a:lnTo>
                        <a:pt x="60007" y="384"/>
                      </a:lnTo>
                      <a:cubicBezTo>
                        <a:pt x="62484" y="-1902"/>
                        <a:pt x="70961" y="6671"/>
                        <a:pt x="68485" y="8957"/>
                      </a:cubicBezTo>
                      <a:cubicBezTo>
                        <a:pt x="61913" y="15053"/>
                        <a:pt x="55245" y="21244"/>
                        <a:pt x="48673" y="27340"/>
                      </a:cubicBezTo>
                      <a:lnTo>
                        <a:pt x="10478" y="62773"/>
                      </a:lnTo>
                      <a:cubicBezTo>
                        <a:pt x="6953" y="60677"/>
                        <a:pt x="3524" y="58391"/>
                        <a:pt x="0" y="560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658;p25">
                  <a:extLst>
                    <a:ext uri="{FF2B5EF4-FFF2-40B4-BE49-F238E27FC236}">
                      <a16:creationId xmlns:a16="http://schemas.microsoft.com/office/drawing/2014/main" id="{BC09CBCB-26DE-31D4-A372-33DB361A99F9}"/>
                    </a:ext>
                  </a:extLst>
                </p:cNvPr>
                <p:cNvSpPr/>
                <p:nvPr/>
              </p:nvSpPr>
              <p:spPr>
                <a:xfrm>
                  <a:off x="2434399" y="5684611"/>
                  <a:ext cx="73600" cy="6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00" h="68487" extrusionOk="0">
                      <a:moveTo>
                        <a:pt x="0" y="60297"/>
                      </a:moveTo>
                      <a:lnTo>
                        <a:pt x="64675" y="384"/>
                      </a:lnTo>
                      <a:cubicBezTo>
                        <a:pt x="67151" y="-1902"/>
                        <a:pt x="75629" y="6671"/>
                        <a:pt x="73152" y="8957"/>
                      </a:cubicBezTo>
                      <a:cubicBezTo>
                        <a:pt x="66580" y="15053"/>
                        <a:pt x="59912" y="21244"/>
                        <a:pt x="53340" y="27340"/>
                      </a:cubicBezTo>
                      <a:lnTo>
                        <a:pt x="8954" y="68488"/>
                      </a:lnTo>
                      <a:cubicBezTo>
                        <a:pt x="5906" y="65821"/>
                        <a:pt x="2953" y="63059"/>
                        <a:pt x="0" y="6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659;p25">
                  <a:extLst>
                    <a:ext uri="{FF2B5EF4-FFF2-40B4-BE49-F238E27FC236}">
                      <a16:creationId xmlns:a16="http://schemas.microsoft.com/office/drawing/2014/main" id="{8519AD9D-FAB0-67F4-CFD3-60B7F36BEAFF}"/>
                    </a:ext>
                  </a:extLst>
                </p:cNvPr>
                <p:cNvSpPr/>
                <p:nvPr/>
              </p:nvSpPr>
              <p:spPr>
                <a:xfrm>
                  <a:off x="2395251" y="5643749"/>
                  <a:ext cx="71981" cy="6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81" h="68106" extrusionOk="0">
                      <a:moveTo>
                        <a:pt x="7715" y="68107"/>
                      </a:moveTo>
                      <a:cubicBezTo>
                        <a:pt x="5048" y="65058"/>
                        <a:pt x="2477" y="61916"/>
                        <a:pt x="0" y="58772"/>
                      </a:cubicBezTo>
                      <a:lnTo>
                        <a:pt x="63056" y="384"/>
                      </a:lnTo>
                      <a:cubicBezTo>
                        <a:pt x="65532" y="-1902"/>
                        <a:pt x="74009" y="6670"/>
                        <a:pt x="71533" y="8957"/>
                      </a:cubicBezTo>
                      <a:cubicBezTo>
                        <a:pt x="64961" y="15052"/>
                        <a:pt x="58293" y="21244"/>
                        <a:pt x="51721" y="27340"/>
                      </a:cubicBezTo>
                      <a:lnTo>
                        <a:pt x="7715" y="68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660;p25">
                  <a:extLst>
                    <a:ext uri="{FF2B5EF4-FFF2-40B4-BE49-F238E27FC236}">
                      <a16:creationId xmlns:a16="http://schemas.microsoft.com/office/drawing/2014/main" id="{4D57F37D-F49F-4814-6C2E-C4CC4C176F15}"/>
                    </a:ext>
                  </a:extLst>
                </p:cNvPr>
                <p:cNvSpPr/>
                <p:nvPr/>
              </p:nvSpPr>
              <p:spPr>
                <a:xfrm>
                  <a:off x="2362676" y="5602792"/>
                  <a:ext cx="63789" cy="6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9" h="62010" extrusionOk="0">
                      <a:moveTo>
                        <a:pt x="6096" y="62010"/>
                      </a:moveTo>
                      <a:cubicBezTo>
                        <a:pt x="3905" y="58391"/>
                        <a:pt x="1905" y="54771"/>
                        <a:pt x="0" y="51247"/>
                      </a:cubicBezTo>
                      <a:lnTo>
                        <a:pt x="54864" y="384"/>
                      </a:lnTo>
                      <a:cubicBezTo>
                        <a:pt x="57341" y="-1902"/>
                        <a:pt x="65818" y="6671"/>
                        <a:pt x="63341" y="8956"/>
                      </a:cubicBezTo>
                      <a:cubicBezTo>
                        <a:pt x="56769" y="15052"/>
                        <a:pt x="50102" y="21244"/>
                        <a:pt x="43529" y="27340"/>
                      </a:cubicBezTo>
                      <a:lnTo>
                        <a:pt x="6096" y="620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661;p25">
                  <a:extLst>
                    <a:ext uri="{FF2B5EF4-FFF2-40B4-BE49-F238E27FC236}">
                      <a16:creationId xmlns:a16="http://schemas.microsoft.com/office/drawing/2014/main" id="{2A17E959-0957-51BA-8B97-65AD95BF1BF4}"/>
                    </a:ext>
                  </a:extLst>
                </p:cNvPr>
                <p:cNvSpPr/>
                <p:nvPr/>
              </p:nvSpPr>
              <p:spPr>
                <a:xfrm>
                  <a:off x="2344435" y="5561929"/>
                  <a:ext cx="41358" cy="4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8" h="45818" extrusionOk="0">
                      <a:moveTo>
                        <a:pt x="1191" y="45723"/>
                      </a:moveTo>
                      <a:cubicBezTo>
                        <a:pt x="238" y="40294"/>
                        <a:pt x="-143" y="35150"/>
                        <a:pt x="48" y="30388"/>
                      </a:cubicBezTo>
                      <a:lnTo>
                        <a:pt x="32433" y="384"/>
                      </a:lnTo>
                      <a:cubicBezTo>
                        <a:pt x="34909" y="-1902"/>
                        <a:pt x="43386" y="6670"/>
                        <a:pt x="40910" y="8956"/>
                      </a:cubicBezTo>
                      <a:cubicBezTo>
                        <a:pt x="34338" y="15053"/>
                        <a:pt x="27670" y="21244"/>
                        <a:pt x="21098" y="27340"/>
                      </a:cubicBezTo>
                      <a:lnTo>
                        <a:pt x="1191" y="458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5" name="Google Shape;662;p25">
                <a:extLst>
                  <a:ext uri="{FF2B5EF4-FFF2-40B4-BE49-F238E27FC236}">
                    <a16:creationId xmlns:a16="http://schemas.microsoft.com/office/drawing/2014/main" id="{78C866B5-98A3-4EA3-DEFC-2732734217BC}"/>
                  </a:ext>
                </a:extLst>
              </p:cNvPr>
              <p:cNvSpPr/>
              <p:nvPr/>
            </p:nvSpPr>
            <p:spPr>
              <a:xfrm>
                <a:off x="1931340" y="1056958"/>
                <a:ext cx="177517" cy="183944"/>
              </a:xfrm>
              <a:custGeom>
                <a:avLst/>
                <a:gdLst/>
                <a:ahLst/>
                <a:cxnLst/>
                <a:rect l="l" t="t" r="r" b="b"/>
                <a:pathLst>
                  <a:path w="249147" h="258167" extrusionOk="0">
                    <a:moveTo>
                      <a:pt x="199176" y="102019"/>
                    </a:moveTo>
                    <a:cubicBezTo>
                      <a:pt x="153932" y="46869"/>
                      <a:pt x="86115" y="2483"/>
                      <a:pt x="43443" y="101"/>
                    </a:cubicBezTo>
                    <a:cubicBezTo>
                      <a:pt x="770" y="-2280"/>
                      <a:pt x="-12565" y="37535"/>
                      <a:pt x="12867" y="91541"/>
                    </a:cubicBezTo>
                    <a:cubicBezTo>
                      <a:pt x="25917" y="119259"/>
                      <a:pt x="47729" y="149453"/>
                      <a:pt x="73351" y="176599"/>
                    </a:cubicBezTo>
                    <a:cubicBezTo>
                      <a:pt x="103164" y="208222"/>
                      <a:pt x="139169" y="236226"/>
                      <a:pt x="170697" y="249657"/>
                    </a:cubicBezTo>
                    <a:cubicBezTo>
                      <a:pt x="239753" y="278898"/>
                      <a:pt x="266899" y="228606"/>
                      <a:pt x="237276" y="162503"/>
                    </a:cubicBezTo>
                    <a:cubicBezTo>
                      <a:pt x="228609" y="143072"/>
                      <a:pt x="215559" y="122212"/>
                      <a:pt x="199176" y="102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663;p25">
                <a:extLst>
                  <a:ext uri="{FF2B5EF4-FFF2-40B4-BE49-F238E27FC236}">
                    <a16:creationId xmlns:a16="http://schemas.microsoft.com/office/drawing/2014/main" id="{7E476432-7425-BE5B-ADBF-73B9DB0F775C}"/>
                  </a:ext>
                </a:extLst>
              </p:cNvPr>
              <p:cNvSpPr/>
              <p:nvPr/>
            </p:nvSpPr>
            <p:spPr>
              <a:xfrm>
                <a:off x="1931367" y="1057776"/>
                <a:ext cx="175886" cy="183103"/>
              </a:xfrm>
              <a:custGeom>
                <a:avLst/>
                <a:gdLst/>
                <a:ahLst/>
                <a:cxnLst/>
                <a:rect l="l" t="t" r="r" b="b"/>
                <a:pathLst>
                  <a:path w="246857" h="256987" extrusionOk="0">
                    <a:moveTo>
                      <a:pt x="28735" y="0"/>
                    </a:moveTo>
                    <a:cubicBezTo>
                      <a:pt x="-1936" y="6858"/>
                      <a:pt x="-9365" y="43148"/>
                      <a:pt x="12828" y="90392"/>
                    </a:cubicBezTo>
                    <a:cubicBezTo>
                      <a:pt x="25877" y="118110"/>
                      <a:pt x="47689" y="148304"/>
                      <a:pt x="73312" y="175450"/>
                    </a:cubicBezTo>
                    <a:cubicBezTo>
                      <a:pt x="103125" y="207073"/>
                      <a:pt x="139129" y="235077"/>
                      <a:pt x="170657" y="248508"/>
                    </a:cubicBezTo>
                    <a:cubicBezTo>
                      <a:pt x="212758" y="266319"/>
                      <a:pt x="239237" y="254508"/>
                      <a:pt x="246857" y="227648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664;p25">
                <a:extLst>
                  <a:ext uri="{FF2B5EF4-FFF2-40B4-BE49-F238E27FC236}">
                    <a16:creationId xmlns:a16="http://schemas.microsoft.com/office/drawing/2014/main" id="{05A8FBF2-4BF1-3913-1C16-553E0D46DEE4}"/>
                  </a:ext>
                </a:extLst>
              </p:cNvPr>
              <p:cNvSpPr/>
              <p:nvPr/>
            </p:nvSpPr>
            <p:spPr>
              <a:xfrm>
                <a:off x="1960298" y="1086418"/>
                <a:ext cx="119875" cy="124185"/>
              </a:xfrm>
              <a:custGeom>
                <a:avLst/>
                <a:gdLst/>
                <a:ahLst/>
                <a:cxnLst/>
                <a:rect l="l" t="t" r="r" b="b"/>
                <a:pathLst>
                  <a:path w="168246" h="174295" extrusionOk="0">
                    <a:moveTo>
                      <a:pt x="134506" y="68935"/>
                    </a:moveTo>
                    <a:cubicBezTo>
                      <a:pt x="103931" y="31692"/>
                      <a:pt x="58211" y="1689"/>
                      <a:pt x="29350" y="69"/>
                    </a:cubicBezTo>
                    <a:cubicBezTo>
                      <a:pt x="489" y="-1550"/>
                      <a:pt x="-8464" y="25311"/>
                      <a:pt x="8681" y="61791"/>
                    </a:cubicBezTo>
                    <a:cubicBezTo>
                      <a:pt x="17444" y="80556"/>
                      <a:pt x="32207" y="100939"/>
                      <a:pt x="49543" y="119227"/>
                    </a:cubicBezTo>
                    <a:cubicBezTo>
                      <a:pt x="69641" y="140563"/>
                      <a:pt x="93929" y="159518"/>
                      <a:pt x="115265" y="168566"/>
                    </a:cubicBezTo>
                    <a:cubicBezTo>
                      <a:pt x="161938" y="188283"/>
                      <a:pt x="180226" y="154279"/>
                      <a:pt x="160223" y="109702"/>
                    </a:cubicBezTo>
                    <a:cubicBezTo>
                      <a:pt x="154318" y="96558"/>
                      <a:pt x="145555" y="82461"/>
                      <a:pt x="134506" y="68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665;p25">
                <a:extLst>
                  <a:ext uri="{FF2B5EF4-FFF2-40B4-BE49-F238E27FC236}">
                    <a16:creationId xmlns:a16="http://schemas.microsoft.com/office/drawing/2014/main" id="{E6314C56-AC84-B49E-0AA2-13AC4B4521E5}"/>
                  </a:ext>
                </a:extLst>
              </p:cNvPr>
              <p:cNvSpPr/>
              <p:nvPr/>
            </p:nvSpPr>
            <p:spPr>
              <a:xfrm>
                <a:off x="2046311" y="1124792"/>
                <a:ext cx="33828" cy="85578"/>
              </a:xfrm>
              <a:custGeom>
                <a:avLst/>
                <a:gdLst/>
                <a:ahLst/>
                <a:cxnLst/>
                <a:rect l="l" t="t" r="r" b="b"/>
                <a:pathLst>
                  <a:path w="47478" h="120110" extrusionOk="0">
                    <a:moveTo>
                      <a:pt x="23146" y="120110"/>
                    </a:moveTo>
                    <a:cubicBezTo>
                      <a:pt x="47720" y="117348"/>
                      <a:pt x="54674" y="89630"/>
                      <a:pt x="39433" y="55816"/>
                    </a:cubicBezTo>
                    <a:cubicBezTo>
                      <a:pt x="33528" y="42672"/>
                      <a:pt x="24765" y="28575"/>
                      <a:pt x="13716" y="15049"/>
                    </a:cubicBezTo>
                    <a:cubicBezTo>
                      <a:pt x="9430" y="9811"/>
                      <a:pt x="4763" y="4858"/>
                      <a:pt x="0" y="0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666;p25">
              <a:extLst>
                <a:ext uri="{FF2B5EF4-FFF2-40B4-BE49-F238E27FC236}">
                  <a16:creationId xmlns:a16="http://schemas.microsoft.com/office/drawing/2014/main" id="{F30600E2-D57A-06D0-2767-195989CEBC65}"/>
                </a:ext>
              </a:extLst>
            </p:cNvPr>
            <p:cNvGrpSpPr/>
            <p:nvPr/>
          </p:nvGrpSpPr>
          <p:grpSpPr>
            <a:xfrm rot="-5865151">
              <a:off x="2378281" y="1318500"/>
              <a:ext cx="200750" cy="207066"/>
              <a:chOff x="1908115" y="1056958"/>
              <a:chExt cx="200742" cy="207057"/>
            </a:xfrm>
          </p:grpSpPr>
          <p:sp>
            <p:nvSpPr>
              <p:cNvPr id="161" name="Google Shape;667;p25">
                <a:extLst>
                  <a:ext uri="{FF2B5EF4-FFF2-40B4-BE49-F238E27FC236}">
                    <a16:creationId xmlns:a16="http://schemas.microsoft.com/office/drawing/2014/main" id="{2938091B-3249-48D6-F813-1A456AE0D3CB}"/>
                  </a:ext>
                </a:extLst>
              </p:cNvPr>
              <p:cNvSpPr/>
              <p:nvPr/>
            </p:nvSpPr>
            <p:spPr>
              <a:xfrm>
                <a:off x="1908115" y="1065441"/>
                <a:ext cx="192161" cy="198574"/>
              </a:xfrm>
              <a:custGeom>
                <a:avLst/>
                <a:gdLst/>
                <a:ahLst/>
                <a:cxnLst/>
                <a:rect l="l" t="t" r="r" b="b"/>
                <a:pathLst>
                  <a:path w="269700" h="278701" extrusionOk="0">
                    <a:moveTo>
                      <a:pt x="73295" y="197168"/>
                    </a:moveTo>
                    <a:cubicBezTo>
                      <a:pt x="68247" y="191834"/>
                      <a:pt x="63389" y="186404"/>
                      <a:pt x="58626" y="180784"/>
                    </a:cubicBezTo>
                    <a:cubicBezTo>
                      <a:pt x="55959" y="177736"/>
                      <a:pt x="53388" y="174593"/>
                      <a:pt x="50911" y="171450"/>
                    </a:cubicBezTo>
                    <a:cubicBezTo>
                      <a:pt x="40910" y="158972"/>
                      <a:pt x="31956" y="146304"/>
                      <a:pt x="24432" y="133731"/>
                    </a:cubicBezTo>
                    <a:cubicBezTo>
                      <a:pt x="22241" y="130111"/>
                      <a:pt x="20241" y="126492"/>
                      <a:pt x="18336" y="122967"/>
                    </a:cubicBezTo>
                    <a:cubicBezTo>
                      <a:pt x="16335" y="119348"/>
                      <a:pt x="14526" y="115729"/>
                      <a:pt x="12811" y="112109"/>
                    </a:cubicBezTo>
                    <a:cubicBezTo>
                      <a:pt x="6810" y="99346"/>
                      <a:pt x="3000" y="87344"/>
                      <a:pt x="1191" y="76581"/>
                    </a:cubicBezTo>
                    <a:cubicBezTo>
                      <a:pt x="238" y="71152"/>
                      <a:pt x="-143" y="66008"/>
                      <a:pt x="48" y="61246"/>
                    </a:cubicBezTo>
                    <a:cubicBezTo>
                      <a:pt x="333" y="49911"/>
                      <a:pt x="3286" y="40577"/>
                      <a:pt x="8811" y="33623"/>
                    </a:cubicBezTo>
                    <a:lnTo>
                      <a:pt x="8811" y="33623"/>
                    </a:lnTo>
                    <a:cubicBezTo>
                      <a:pt x="8811" y="33623"/>
                      <a:pt x="9001" y="33433"/>
                      <a:pt x="9001" y="33433"/>
                    </a:cubicBezTo>
                    <a:cubicBezTo>
                      <a:pt x="10430" y="31718"/>
                      <a:pt x="29289" y="12954"/>
                      <a:pt x="31004" y="11525"/>
                    </a:cubicBezTo>
                    <a:lnTo>
                      <a:pt x="42624" y="0"/>
                    </a:lnTo>
                    <a:lnTo>
                      <a:pt x="46911" y="4381"/>
                    </a:lnTo>
                    <a:cubicBezTo>
                      <a:pt x="51102" y="3524"/>
                      <a:pt x="55674" y="3238"/>
                      <a:pt x="60722" y="3524"/>
                    </a:cubicBezTo>
                    <a:cubicBezTo>
                      <a:pt x="103394" y="5905"/>
                      <a:pt x="171212" y="50292"/>
                      <a:pt x="216456" y="105442"/>
                    </a:cubicBezTo>
                    <a:cubicBezTo>
                      <a:pt x="232934" y="125444"/>
                      <a:pt x="245888" y="146399"/>
                      <a:pt x="254556" y="165830"/>
                    </a:cubicBezTo>
                    <a:cubicBezTo>
                      <a:pt x="265605" y="190405"/>
                      <a:pt x="268748" y="212789"/>
                      <a:pt x="264843" y="229743"/>
                    </a:cubicBezTo>
                    <a:lnTo>
                      <a:pt x="269700" y="234791"/>
                    </a:lnTo>
                    <a:lnTo>
                      <a:pt x="235887" y="268414"/>
                    </a:lnTo>
                    <a:lnTo>
                      <a:pt x="235887" y="268414"/>
                    </a:lnTo>
                    <a:cubicBezTo>
                      <a:pt x="229029" y="274891"/>
                      <a:pt x="219599" y="278511"/>
                      <a:pt x="207693" y="278702"/>
                    </a:cubicBezTo>
                    <a:cubicBezTo>
                      <a:pt x="202740" y="278702"/>
                      <a:pt x="197501" y="278225"/>
                      <a:pt x="191786" y="276987"/>
                    </a:cubicBezTo>
                    <a:cubicBezTo>
                      <a:pt x="185309" y="275654"/>
                      <a:pt x="178165" y="273368"/>
                      <a:pt x="170640" y="270224"/>
                    </a:cubicBezTo>
                    <a:cubicBezTo>
                      <a:pt x="162639" y="266795"/>
                      <a:pt x="154257" y="262509"/>
                      <a:pt x="145875" y="257366"/>
                    </a:cubicBezTo>
                    <a:cubicBezTo>
                      <a:pt x="142351" y="255270"/>
                      <a:pt x="138922" y="252984"/>
                      <a:pt x="135398" y="250603"/>
                    </a:cubicBezTo>
                    <a:cubicBezTo>
                      <a:pt x="123111" y="242411"/>
                      <a:pt x="110823" y="232696"/>
                      <a:pt x="99012" y="222123"/>
                    </a:cubicBezTo>
                    <a:cubicBezTo>
                      <a:pt x="95964" y="219456"/>
                      <a:pt x="93012" y="216694"/>
                      <a:pt x="90059" y="213932"/>
                    </a:cubicBezTo>
                    <a:cubicBezTo>
                      <a:pt x="84344" y="208502"/>
                      <a:pt x="78724" y="202882"/>
                      <a:pt x="73295" y="197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2" name="Google Shape;668;p25">
                <a:extLst>
                  <a:ext uri="{FF2B5EF4-FFF2-40B4-BE49-F238E27FC236}">
                    <a16:creationId xmlns:a16="http://schemas.microsoft.com/office/drawing/2014/main" id="{6726B55B-7375-1F1E-92A8-99C22106B811}"/>
                  </a:ext>
                </a:extLst>
              </p:cNvPr>
              <p:cNvGrpSpPr/>
              <p:nvPr/>
            </p:nvGrpSpPr>
            <p:grpSpPr>
              <a:xfrm>
                <a:off x="1908211" y="1087275"/>
                <a:ext cx="174467" cy="176556"/>
                <a:chOff x="2344435" y="5561929"/>
                <a:chExt cx="245003" cy="247939"/>
              </a:xfrm>
            </p:grpSpPr>
            <p:sp>
              <p:nvSpPr>
                <p:cNvPr id="167" name="Google Shape;669;p25">
                  <a:extLst>
                    <a:ext uri="{FF2B5EF4-FFF2-40B4-BE49-F238E27FC236}">
                      <a16:creationId xmlns:a16="http://schemas.microsoft.com/office/drawing/2014/main" id="{AF079996-253C-35DC-F2FE-44FE3CD4952C}"/>
                    </a:ext>
                  </a:extLst>
                </p:cNvPr>
                <p:cNvSpPr/>
                <p:nvPr/>
              </p:nvSpPr>
              <p:spPr>
                <a:xfrm>
                  <a:off x="2536126" y="5766622"/>
                  <a:ext cx="53312" cy="43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2" h="43246" extrusionOk="0">
                      <a:moveTo>
                        <a:pt x="0" y="41437"/>
                      </a:moveTo>
                      <a:lnTo>
                        <a:pt x="44387" y="384"/>
                      </a:lnTo>
                      <a:cubicBezTo>
                        <a:pt x="46863" y="-1902"/>
                        <a:pt x="55340" y="6670"/>
                        <a:pt x="52864" y="8956"/>
                      </a:cubicBezTo>
                      <a:cubicBezTo>
                        <a:pt x="46292" y="15052"/>
                        <a:pt x="39624" y="21244"/>
                        <a:pt x="33052" y="27339"/>
                      </a:cubicBezTo>
                      <a:lnTo>
                        <a:pt x="15907" y="43247"/>
                      </a:lnTo>
                      <a:cubicBezTo>
                        <a:pt x="10954" y="43247"/>
                        <a:pt x="5715" y="42770"/>
                        <a:pt x="0" y="415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670;p25">
                  <a:extLst>
                    <a:ext uri="{FF2B5EF4-FFF2-40B4-BE49-F238E27FC236}">
                      <a16:creationId xmlns:a16="http://schemas.microsoft.com/office/drawing/2014/main" id="{14584F43-6EE7-1F65-D512-25C338D27F96}"/>
                    </a:ext>
                  </a:extLst>
                </p:cNvPr>
                <p:cNvSpPr/>
                <p:nvPr/>
              </p:nvSpPr>
              <p:spPr>
                <a:xfrm>
                  <a:off x="2479738" y="5725664"/>
                  <a:ext cx="68933" cy="6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3" h="62773" extrusionOk="0">
                      <a:moveTo>
                        <a:pt x="0" y="56010"/>
                      </a:moveTo>
                      <a:lnTo>
                        <a:pt x="60007" y="384"/>
                      </a:lnTo>
                      <a:cubicBezTo>
                        <a:pt x="62484" y="-1902"/>
                        <a:pt x="70961" y="6671"/>
                        <a:pt x="68485" y="8957"/>
                      </a:cubicBezTo>
                      <a:cubicBezTo>
                        <a:pt x="61913" y="15053"/>
                        <a:pt x="55245" y="21244"/>
                        <a:pt x="48673" y="27340"/>
                      </a:cubicBezTo>
                      <a:lnTo>
                        <a:pt x="10478" y="62773"/>
                      </a:lnTo>
                      <a:cubicBezTo>
                        <a:pt x="6953" y="60677"/>
                        <a:pt x="3524" y="58391"/>
                        <a:pt x="0" y="560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671;p25">
                  <a:extLst>
                    <a:ext uri="{FF2B5EF4-FFF2-40B4-BE49-F238E27FC236}">
                      <a16:creationId xmlns:a16="http://schemas.microsoft.com/office/drawing/2014/main" id="{5094A19D-C93F-4F8B-90E4-6D4FFFC24FA5}"/>
                    </a:ext>
                  </a:extLst>
                </p:cNvPr>
                <p:cNvSpPr/>
                <p:nvPr/>
              </p:nvSpPr>
              <p:spPr>
                <a:xfrm>
                  <a:off x="2434399" y="5684611"/>
                  <a:ext cx="73600" cy="6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00" h="68487" extrusionOk="0">
                      <a:moveTo>
                        <a:pt x="0" y="60297"/>
                      </a:moveTo>
                      <a:lnTo>
                        <a:pt x="64675" y="384"/>
                      </a:lnTo>
                      <a:cubicBezTo>
                        <a:pt x="67151" y="-1902"/>
                        <a:pt x="75629" y="6671"/>
                        <a:pt x="73152" y="8957"/>
                      </a:cubicBezTo>
                      <a:cubicBezTo>
                        <a:pt x="66580" y="15053"/>
                        <a:pt x="59912" y="21244"/>
                        <a:pt x="53340" y="27340"/>
                      </a:cubicBezTo>
                      <a:lnTo>
                        <a:pt x="8954" y="68488"/>
                      </a:lnTo>
                      <a:cubicBezTo>
                        <a:pt x="5906" y="65821"/>
                        <a:pt x="2953" y="63059"/>
                        <a:pt x="0" y="6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672;p25">
                  <a:extLst>
                    <a:ext uri="{FF2B5EF4-FFF2-40B4-BE49-F238E27FC236}">
                      <a16:creationId xmlns:a16="http://schemas.microsoft.com/office/drawing/2014/main" id="{69724AA6-E5E3-523E-1708-C7003733BC3E}"/>
                    </a:ext>
                  </a:extLst>
                </p:cNvPr>
                <p:cNvSpPr/>
                <p:nvPr/>
              </p:nvSpPr>
              <p:spPr>
                <a:xfrm>
                  <a:off x="2395251" y="5643749"/>
                  <a:ext cx="71981" cy="6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81" h="68106" extrusionOk="0">
                      <a:moveTo>
                        <a:pt x="7715" y="68107"/>
                      </a:moveTo>
                      <a:cubicBezTo>
                        <a:pt x="5048" y="65058"/>
                        <a:pt x="2477" y="61916"/>
                        <a:pt x="0" y="58772"/>
                      </a:cubicBezTo>
                      <a:lnTo>
                        <a:pt x="63056" y="384"/>
                      </a:lnTo>
                      <a:cubicBezTo>
                        <a:pt x="65532" y="-1902"/>
                        <a:pt x="74009" y="6670"/>
                        <a:pt x="71533" y="8957"/>
                      </a:cubicBezTo>
                      <a:cubicBezTo>
                        <a:pt x="64961" y="15052"/>
                        <a:pt x="58293" y="21244"/>
                        <a:pt x="51721" y="27340"/>
                      </a:cubicBezTo>
                      <a:lnTo>
                        <a:pt x="7715" y="68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673;p25">
                  <a:extLst>
                    <a:ext uri="{FF2B5EF4-FFF2-40B4-BE49-F238E27FC236}">
                      <a16:creationId xmlns:a16="http://schemas.microsoft.com/office/drawing/2014/main" id="{A3CD77DD-12C5-FFD9-585F-6F711BF25185}"/>
                    </a:ext>
                  </a:extLst>
                </p:cNvPr>
                <p:cNvSpPr/>
                <p:nvPr/>
              </p:nvSpPr>
              <p:spPr>
                <a:xfrm>
                  <a:off x="2362676" y="5602792"/>
                  <a:ext cx="63789" cy="6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9" h="62010" extrusionOk="0">
                      <a:moveTo>
                        <a:pt x="6096" y="62010"/>
                      </a:moveTo>
                      <a:cubicBezTo>
                        <a:pt x="3905" y="58391"/>
                        <a:pt x="1905" y="54771"/>
                        <a:pt x="0" y="51247"/>
                      </a:cubicBezTo>
                      <a:lnTo>
                        <a:pt x="54864" y="384"/>
                      </a:lnTo>
                      <a:cubicBezTo>
                        <a:pt x="57341" y="-1902"/>
                        <a:pt x="65818" y="6671"/>
                        <a:pt x="63341" y="8956"/>
                      </a:cubicBezTo>
                      <a:cubicBezTo>
                        <a:pt x="56769" y="15052"/>
                        <a:pt x="50102" y="21244"/>
                        <a:pt x="43529" y="27340"/>
                      </a:cubicBezTo>
                      <a:lnTo>
                        <a:pt x="6096" y="620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674;p25">
                  <a:extLst>
                    <a:ext uri="{FF2B5EF4-FFF2-40B4-BE49-F238E27FC236}">
                      <a16:creationId xmlns:a16="http://schemas.microsoft.com/office/drawing/2014/main" id="{EDBFE40C-3A56-63BB-5F24-B19DC12AC688}"/>
                    </a:ext>
                  </a:extLst>
                </p:cNvPr>
                <p:cNvSpPr/>
                <p:nvPr/>
              </p:nvSpPr>
              <p:spPr>
                <a:xfrm>
                  <a:off x="2344435" y="5561929"/>
                  <a:ext cx="41358" cy="4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8" h="45818" extrusionOk="0">
                      <a:moveTo>
                        <a:pt x="1191" y="45723"/>
                      </a:moveTo>
                      <a:cubicBezTo>
                        <a:pt x="238" y="40294"/>
                        <a:pt x="-143" y="35150"/>
                        <a:pt x="48" y="30388"/>
                      </a:cubicBezTo>
                      <a:lnTo>
                        <a:pt x="32433" y="384"/>
                      </a:lnTo>
                      <a:cubicBezTo>
                        <a:pt x="34909" y="-1902"/>
                        <a:pt x="43386" y="6670"/>
                        <a:pt x="40910" y="8956"/>
                      </a:cubicBezTo>
                      <a:cubicBezTo>
                        <a:pt x="34338" y="15053"/>
                        <a:pt x="27670" y="21244"/>
                        <a:pt x="21098" y="27340"/>
                      </a:cubicBezTo>
                      <a:lnTo>
                        <a:pt x="1191" y="458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" name="Google Shape;675;p25">
                <a:extLst>
                  <a:ext uri="{FF2B5EF4-FFF2-40B4-BE49-F238E27FC236}">
                    <a16:creationId xmlns:a16="http://schemas.microsoft.com/office/drawing/2014/main" id="{A5DF2065-74C2-DCA5-B07D-9E455B44C649}"/>
                  </a:ext>
                </a:extLst>
              </p:cNvPr>
              <p:cNvSpPr/>
              <p:nvPr/>
            </p:nvSpPr>
            <p:spPr>
              <a:xfrm>
                <a:off x="1931340" y="1056958"/>
                <a:ext cx="177517" cy="183944"/>
              </a:xfrm>
              <a:custGeom>
                <a:avLst/>
                <a:gdLst/>
                <a:ahLst/>
                <a:cxnLst/>
                <a:rect l="l" t="t" r="r" b="b"/>
                <a:pathLst>
                  <a:path w="249147" h="258167" extrusionOk="0">
                    <a:moveTo>
                      <a:pt x="199176" y="102019"/>
                    </a:moveTo>
                    <a:cubicBezTo>
                      <a:pt x="153932" y="46869"/>
                      <a:pt x="86115" y="2483"/>
                      <a:pt x="43443" y="101"/>
                    </a:cubicBezTo>
                    <a:cubicBezTo>
                      <a:pt x="770" y="-2280"/>
                      <a:pt x="-12565" y="37535"/>
                      <a:pt x="12867" y="91541"/>
                    </a:cubicBezTo>
                    <a:cubicBezTo>
                      <a:pt x="25917" y="119259"/>
                      <a:pt x="47729" y="149453"/>
                      <a:pt x="73351" y="176599"/>
                    </a:cubicBezTo>
                    <a:cubicBezTo>
                      <a:pt x="103164" y="208222"/>
                      <a:pt x="139169" y="236226"/>
                      <a:pt x="170697" y="249657"/>
                    </a:cubicBezTo>
                    <a:cubicBezTo>
                      <a:pt x="239753" y="278898"/>
                      <a:pt x="266899" y="228606"/>
                      <a:pt x="237276" y="162503"/>
                    </a:cubicBezTo>
                    <a:cubicBezTo>
                      <a:pt x="228609" y="143072"/>
                      <a:pt x="215559" y="122212"/>
                      <a:pt x="199176" y="102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676;p25">
                <a:extLst>
                  <a:ext uri="{FF2B5EF4-FFF2-40B4-BE49-F238E27FC236}">
                    <a16:creationId xmlns:a16="http://schemas.microsoft.com/office/drawing/2014/main" id="{73795E29-3A28-3F1B-5C19-35E424688318}"/>
                  </a:ext>
                </a:extLst>
              </p:cNvPr>
              <p:cNvSpPr/>
              <p:nvPr/>
            </p:nvSpPr>
            <p:spPr>
              <a:xfrm>
                <a:off x="1931367" y="1057776"/>
                <a:ext cx="175886" cy="183103"/>
              </a:xfrm>
              <a:custGeom>
                <a:avLst/>
                <a:gdLst/>
                <a:ahLst/>
                <a:cxnLst/>
                <a:rect l="l" t="t" r="r" b="b"/>
                <a:pathLst>
                  <a:path w="246857" h="256987" extrusionOk="0">
                    <a:moveTo>
                      <a:pt x="28735" y="0"/>
                    </a:moveTo>
                    <a:cubicBezTo>
                      <a:pt x="-1936" y="6858"/>
                      <a:pt x="-9365" y="43148"/>
                      <a:pt x="12828" y="90392"/>
                    </a:cubicBezTo>
                    <a:cubicBezTo>
                      <a:pt x="25877" y="118110"/>
                      <a:pt x="47689" y="148304"/>
                      <a:pt x="73312" y="175450"/>
                    </a:cubicBezTo>
                    <a:cubicBezTo>
                      <a:pt x="103125" y="207073"/>
                      <a:pt x="139129" y="235077"/>
                      <a:pt x="170657" y="248508"/>
                    </a:cubicBezTo>
                    <a:cubicBezTo>
                      <a:pt x="212758" y="266319"/>
                      <a:pt x="239237" y="254508"/>
                      <a:pt x="246857" y="227648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677;p25">
                <a:extLst>
                  <a:ext uri="{FF2B5EF4-FFF2-40B4-BE49-F238E27FC236}">
                    <a16:creationId xmlns:a16="http://schemas.microsoft.com/office/drawing/2014/main" id="{8C2D5816-B451-5016-2B8B-AD0472847A52}"/>
                  </a:ext>
                </a:extLst>
              </p:cNvPr>
              <p:cNvSpPr/>
              <p:nvPr/>
            </p:nvSpPr>
            <p:spPr>
              <a:xfrm>
                <a:off x="1960298" y="1086418"/>
                <a:ext cx="119875" cy="124185"/>
              </a:xfrm>
              <a:custGeom>
                <a:avLst/>
                <a:gdLst/>
                <a:ahLst/>
                <a:cxnLst/>
                <a:rect l="l" t="t" r="r" b="b"/>
                <a:pathLst>
                  <a:path w="168246" h="174295" extrusionOk="0">
                    <a:moveTo>
                      <a:pt x="134506" y="68935"/>
                    </a:moveTo>
                    <a:cubicBezTo>
                      <a:pt x="103931" y="31692"/>
                      <a:pt x="58211" y="1689"/>
                      <a:pt x="29350" y="69"/>
                    </a:cubicBezTo>
                    <a:cubicBezTo>
                      <a:pt x="489" y="-1550"/>
                      <a:pt x="-8464" y="25311"/>
                      <a:pt x="8681" y="61791"/>
                    </a:cubicBezTo>
                    <a:cubicBezTo>
                      <a:pt x="17444" y="80556"/>
                      <a:pt x="32207" y="100939"/>
                      <a:pt x="49543" y="119227"/>
                    </a:cubicBezTo>
                    <a:cubicBezTo>
                      <a:pt x="69641" y="140563"/>
                      <a:pt x="93929" y="159518"/>
                      <a:pt x="115265" y="168566"/>
                    </a:cubicBezTo>
                    <a:cubicBezTo>
                      <a:pt x="161938" y="188283"/>
                      <a:pt x="180226" y="154279"/>
                      <a:pt x="160223" y="109702"/>
                    </a:cubicBezTo>
                    <a:cubicBezTo>
                      <a:pt x="154318" y="96558"/>
                      <a:pt x="145555" y="82461"/>
                      <a:pt x="134506" y="68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678;p25">
                <a:extLst>
                  <a:ext uri="{FF2B5EF4-FFF2-40B4-BE49-F238E27FC236}">
                    <a16:creationId xmlns:a16="http://schemas.microsoft.com/office/drawing/2014/main" id="{839CCBED-C3DD-B837-1FDA-0C890B89AD49}"/>
                  </a:ext>
                </a:extLst>
              </p:cNvPr>
              <p:cNvSpPr/>
              <p:nvPr/>
            </p:nvSpPr>
            <p:spPr>
              <a:xfrm>
                <a:off x="2046311" y="1124792"/>
                <a:ext cx="33828" cy="85578"/>
              </a:xfrm>
              <a:custGeom>
                <a:avLst/>
                <a:gdLst/>
                <a:ahLst/>
                <a:cxnLst/>
                <a:rect l="l" t="t" r="r" b="b"/>
                <a:pathLst>
                  <a:path w="47478" h="120110" extrusionOk="0">
                    <a:moveTo>
                      <a:pt x="23146" y="120110"/>
                    </a:moveTo>
                    <a:cubicBezTo>
                      <a:pt x="47720" y="117348"/>
                      <a:pt x="54674" y="89630"/>
                      <a:pt x="39433" y="55816"/>
                    </a:cubicBezTo>
                    <a:cubicBezTo>
                      <a:pt x="33528" y="42672"/>
                      <a:pt x="24765" y="28575"/>
                      <a:pt x="13716" y="15049"/>
                    </a:cubicBezTo>
                    <a:cubicBezTo>
                      <a:pt x="9430" y="9811"/>
                      <a:pt x="4763" y="4858"/>
                      <a:pt x="0" y="0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679;p25">
              <a:extLst>
                <a:ext uri="{FF2B5EF4-FFF2-40B4-BE49-F238E27FC236}">
                  <a16:creationId xmlns:a16="http://schemas.microsoft.com/office/drawing/2014/main" id="{FCF1F6E4-27D2-8131-F8EF-26E02F4CC8F3}"/>
                </a:ext>
              </a:extLst>
            </p:cNvPr>
            <p:cNvGrpSpPr/>
            <p:nvPr/>
          </p:nvGrpSpPr>
          <p:grpSpPr>
            <a:xfrm rot="10800000">
              <a:off x="2727291" y="1318502"/>
              <a:ext cx="200742" cy="207057"/>
              <a:chOff x="1908115" y="1056958"/>
              <a:chExt cx="200742" cy="207057"/>
            </a:xfrm>
          </p:grpSpPr>
          <p:sp>
            <p:nvSpPr>
              <p:cNvPr id="149" name="Google Shape;680;p25">
                <a:extLst>
                  <a:ext uri="{FF2B5EF4-FFF2-40B4-BE49-F238E27FC236}">
                    <a16:creationId xmlns:a16="http://schemas.microsoft.com/office/drawing/2014/main" id="{784E6846-6150-4815-8A29-03EADF99D0F7}"/>
                  </a:ext>
                </a:extLst>
              </p:cNvPr>
              <p:cNvSpPr/>
              <p:nvPr/>
            </p:nvSpPr>
            <p:spPr>
              <a:xfrm>
                <a:off x="1908115" y="1065441"/>
                <a:ext cx="192161" cy="198574"/>
              </a:xfrm>
              <a:custGeom>
                <a:avLst/>
                <a:gdLst/>
                <a:ahLst/>
                <a:cxnLst/>
                <a:rect l="l" t="t" r="r" b="b"/>
                <a:pathLst>
                  <a:path w="269700" h="278701" extrusionOk="0">
                    <a:moveTo>
                      <a:pt x="73295" y="197168"/>
                    </a:moveTo>
                    <a:cubicBezTo>
                      <a:pt x="68247" y="191834"/>
                      <a:pt x="63389" y="186404"/>
                      <a:pt x="58626" y="180784"/>
                    </a:cubicBezTo>
                    <a:cubicBezTo>
                      <a:pt x="55959" y="177736"/>
                      <a:pt x="53388" y="174593"/>
                      <a:pt x="50911" y="171450"/>
                    </a:cubicBezTo>
                    <a:cubicBezTo>
                      <a:pt x="40910" y="158972"/>
                      <a:pt x="31956" y="146304"/>
                      <a:pt x="24432" y="133731"/>
                    </a:cubicBezTo>
                    <a:cubicBezTo>
                      <a:pt x="22241" y="130111"/>
                      <a:pt x="20241" y="126492"/>
                      <a:pt x="18336" y="122967"/>
                    </a:cubicBezTo>
                    <a:cubicBezTo>
                      <a:pt x="16335" y="119348"/>
                      <a:pt x="14526" y="115729"/>
                      <a:pt x="12811" y="112109"/>
                    </a:cubicBezTo>
                    <a:cubicBezTo>
                      <a:pt x="6810" y="99346"/>
                      <a:pt x="3000" y="87344"/>
                      <a:pt x="1191" y="76581"/>
                    </a:cubicBezTo>
                    <a:cubicBezTo>
                      <a:pt x="238" y="71152"/>
                      <a:pt x="-143" y="66008"/>
                      <a:pt x="48" y="61246"/>
                    </a:cubicBezTo>
                    <a:cubicBezTo>
                      <a:pt x="333" y="49911"/>
                      <a:pt x="3286" y="40577"/>
                      <a:pt x="8811" y="33623"/>
                    </a:cubicBezTo>
                    <a:lnTo>
                      <a:pt x="8811" y="33623"/>
                    </a:lnTo>
                    <a:cubicBezTo>
                      <a:pt x="8811" y="33623"/>
                      <a:pt x="9001" y="33433"/>
                      <a:pt x="9001" y="33433"/>
                    </a:cubicBezTo>
                    <a:cubicBezTo>
                      <a:pt x="10430" y="31718"/>
                      <a:pt x="29289" y="12954"/>
                      <a:pt x="31004" y="11525"/>
                    </a:cubicBezTo>
                    <a:lnTo>
                      <a:pt x="42624" y="0"/>
                    </a:lnTo>
                    <a:lnTo>
                      <a:pt x="46911" y="4381"/>
                    </a:lnTo>
                    <a:cubicBezTo>
                      <a:pt x="51102" y="3524"/>
                      <a:pt x="55674" y="3238"/>
                      <a:pt x="60722" y="3524"/>
                    </a:cubicBezTo>
                    <a:cubicBezTo>
                      <a:pt x="103394" y="5905"/>
                      <a:pt x="171212" y="50292"/>
                      <a:pt x="216456" y="105442"/>
                    </a:cubicBezTo>
                    <a:cubicBezTo>
                      <a:pt x="232934" y="125444"/>
                      <a:pt x="245888" y="146399"/>
                      <a:pt x="254556" y="165830"/>
                    </a:cubicBezTo>
                    <a:cubicBezTo>
                      <a:pt x="265605" y="190405"/>
                      <a:pt x="268748" y="212789"/>
                      <a:pt x="264843" y="229743"/>
                    </a:cubicBezTo>
                    <a:lnTo>
                      <a:pt x="269700" y="234791"/>
                    </a:lnTo>
                    <a:lnTo>
                      <a:pt x="235887" y="268414"/>
                    </a:lnTo>
                    <a:lnTo>
                      <a:pt x="235887" y="268414"/>
                    </a:lnTo>
                    <a:cubicBezTo>
                      <a:pt x="229029" y="274891"/>
                      <a:pt x="219599" y="278511"/>
                      <a:pt x="207693" y="278702"/>
                    </a:cubicBezTo>
                    <a:cubicBezTo>
                      <a:pt x="202740" y="278702"/>
                      <a:pt x="197501" y="278225"/>
                      <a:pt x="191786" y="276987"/>
                    </a:cubicBezTo>
                    <a:cubicBezTo>
                      <a:pt x="185309" y="275654"/>
                      <a:pt x="178165" y="273368"/>
                      <a:pt x="170640" y="270224"/>
                    </a:cubicBezTo>
                    <a:cubicBezTo>
                      <a:pt x="162639" y="266795"/>
                      <a:pt x="154257" y="262509"/>
                      <a:pt x="145875" y="257366"/>
                    </a:cubicBezTo>
                    <a:cubicBezTo>
                      <a:pt x="142351" y="255270"/>
                      <a:pt x="138922" y="252984"/>
                      <a:pt x="135398" y="250603"/>
                    </a:cubicBezTo>
                    <a:cubicBezTo>
                      <a:pt x="123111" y="242411"/>
                      <a:pt x="110823" y="232696"/>
                      <a:pt x="99012" y="222123"/>
                    </a:cubicBezTo>
                    <a:cubicBezTo>
                      <a:pt x="95964" y="219456"/>
                      <a:pt x="93012" y="216694"/>
                      <a:pt x="90059" y="213932"/>
                    </a:cubicBezTo>
                    <a:cubicBezTo>
                      <a:pt x="84344" y="208502"/>
                      <a:pt x="78724" y="202882"/>
                      <a:pt x="73295" y="197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" name="Google Shape;681;p25">
                <a:extLst>
                  <a:ext uri="{FF2B5EF4-FFF2-40B4-BE49-F238E27FC236}">
                    <a16:creationId xmlns:a16="http://schemas.microsoft.com/office/drawing/2014/main" id="{61E69331-BE4C-8FCB-420B-417DAFA4469E}"/>
                  </a:ext>
                </a:extLst>
              </p:cNvPr>
              <p:cNvGrpSpPr/>
              <p:nvPr/>
            </p:nvGrpSpPr>
            <p:grpSpPr>
              <a:xfrm>
                <a:off x="1908211" y="1087275"/>
                <a:ext cx="174467" cy="176556"/>
                <a:chOff x="2344435" y="5561929"/>
                <a:chExt cx="245003" cy="247939"/>
              </a:xfrm>
            </p:grpSpPr>
            <p:sp>
              <p:nvSpPr>
                <p:cNvPr id="155" name="Google Shape;682;p25">
                  <a:extLst>
                    <a:ext uri="{FF2B5EF4-FFF2-40B4-BE49-F238E27FC236}">
                      <a16:creationId xmlns:a16="http://schemas.microsoft.com/office/drawing/2014/main" id="{B0A13F06-51D5-A000-99D2-F933C80374DD}"/>
                    </a:ext>
                  </a:extLst>
                </p:cNvPr>
                <p:cNvSpPr/>
                <p:nvPr/>
              </p:nvSpPr>
              <p:spPr>
                <a:xfrm>
                  <a:off x="2536126" y="5766622"/>
                  <a:ext cx="53312" cy="43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2" h="43246" extrusionOk="0">
                      <a:moveTo>
                        <a:pt x="0" y="41437"/>
                      </a:moveTo>
                      <a:lnTo>
                        <a:pt x="44387" y="384"/>
                      </a:lnTo>
                      <a:cubicBezTo>
                        <a:pt x="46863" y="-1902"/>
                        <a:pt x="55340" y="6670"/>
                        <a:pt x="52864" y="8956"/>
                      </a:cubicBezTo>
                      <a:cubicBezTo>
                        <a:pt x="46292" y="15052"/>
                        <a:pt x="39624" y="21244"/>
                        <a:pt x="33052" y="27339"/>
                      </a:cubicBezTo>
                      <a:lnTo>
                        <a:pt x="15907" y="43247"/>
                      </a:lnTo>
                      <a:cubicBezTo>
                        <a:pt x="10954" y="43247"/>
                        <a:pt x="5715" y="42770"/>
                        <a:pt x="0" y="415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683;p25">
                  <a:extLst>
                    <a:ext uri="{FF2B5EF4-FFF2-40B4-BE49-F238E27FC236}">
                      <a16:creationId xmlns:a16="http://schemas.microsoft.com/office/drawing/2014/main" id="{402701B7-7070-BCEE-51D4-025AAD55A46F}"/>
                    </a:ext>
                  </a:extLst>
                </p:cNvPr>
                <p:cNvSpPr/>
                <p:nvPr/>
              </p:nvSpPr>
              <p:spPr>
                <a:xfrm>
                  <a:off x="2479738" y="5725664"/>
                  <a:ext cx="68933" cy="6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3" h="62773" extrusionOk="0">
                      <a:moveTo>
                        <a:pt x="0" y="56010"/>
                      </a:moveTo>
                      <a:lnTo>
                        <a:pt x="60007" y="384"/>
                      </a:lnTo>
                      <a:cubicBezTo>
                        <a:pt x="62484" y="-1902"/>
                        <a:pt x="70961" y="6671"/>
                        <a:pt x="68485" y="8957"/>
                      </a:cubicBezTo>
                      <a:cubicBezTo>
                        <a:pt x="61913" y="15053"/>
                        <a:pt x="55245" y="21244"/>
                        <a:pt x="48673" y="27340"/>
                      </a:cubicBezTo>
                      <a:lnTo>
                        <a:pt x="10478" y="62773"/>
                      </a:lnTo>
                      <a:cubicBezTo>
                        <a:pt x="6953" y="60677"/>
                        <a:pt x="3524" y="58391"/>
                        <a:pt x="0" y="560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684;p25">
                  <a:extLst>
                    <a:ext uri="{FF2B5EF4-FFF2-40B4-BE49-F238E27FC236}">
                      <a16:creationId xmlns:a16="http://schemas.microsoft.com/office/drawing/2014/main" id="{59CC6695-2CB1-9A1D-7A99-E4E00624A3DF}"/>
                    </a:ext>
                  </a:extLst>
                </p:cNvPr>
                <p:cNvSpPr/>
                <p:nvPr/>
              </p:nvSpPr>
              <p:spPr>
                <a:xfrm>
                  <a:off x="2434399" y="5684611"/>
                  <a:ext cx="73600" cy="6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00" h="68487" extrusionOk="0">
                      <a:moveTo>
                        <a:pt x="0" y="60297"/>
                      </a:moveTo>
                      <a:lnTo>
                        <a:pt x="64675" y="384"/>
                      </a:lnTo>
                      <a:cubicBezTo>
                        <a:pt x="67151" y="-1902"/>
                        <a:pt x="75629" y="6671"/>
                        <a:pt x="73152" y="8957"/>
                      </a:cubicBezTo>
                      <a:cubicBezTo>
                        <a:pt x="66580" y="15053"/>
                        <a:pt x="59912" y="21244"/>
                        <a:pt x="53340" y="27340"/>
                      </a:cubicBezTo>
                      <a:lnTo>
                        <a:pt x="8954" y="68488"/>
                      </a:lnTo>
                      <a:cubicBezTo>
                        <a:pt x="5906" y="65821"/>
                        <a:pt x="2953" y="63059"/>
                        <a:pt x="0" y="6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685;p25">
                  <a:extLst>
                    <a:ext uri="{FF2B5EF4-FFF2-40B4-BE49-F238E27FC236}">
                      <a16:creationId xmlns:a16="http://schemas.microsoft.com/office/drawing/2014/main" id="{9461944A-8A89-C16F-716A-5225C85CF5E1}"/>
                    </a:ext>
                  </a:extLst>
                </p:cNvPr>
                <p:cNvSpPr/>
                <p:nvPr/>
              </p:nvSpPr>
              <p:spPr>
                <a:xfrm>
                  <a:off x="2395251" y="5643749"/>
                  <a:ext cx="71981" cy="6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81" h="68106" extrusionOk="0">
                      <a:moveTo>
                        <a:pt x="7715" y="68107"/>
                      </a:moveTo>
                      <a:cubicBezTo>
                        <a:pt x="5048" y="65058"/>
                        <a:pt x="2477" y="61916"/>
                        <a:pt x="0" y="58772"/>
                      </a:cubicBezTo>
                      <a:lnTo>
                        <a:pt x="63056" y="384"/>
                      </a:lnTo>
                      <a:cubicBezTo>
                        <a:pt x="65532" y="-1902"/>
                        <a:pt x="74009" y="6670"/>
                        <a:pt x="71533" y="8957"/>
                      </a:cubicBezTo>
                      <a:cubicBezTo>
                        <a:pt x="64961" y="15052"/>
                        <a:pt x="58293" y="21244"/>
                        <a:pt x="51721" y="27340"/>
                      </a:cubicBezTo>
                      <a:lnTo>
                        <a:pt x="7715" y="68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686;p25">
                  <a:extLst>
                    <a:ext uri="{FF2B5EF4-FFF2-40B4-BE49-F238E27FC236}">
                      <a16:creationId xmlns:a16="http://schemas.microsoft.com/office/drawing/2014/main" id="{B997E362-13DF-DD88-1C8A-469973A703C6}"/>
                    </a:ext>
                  </a:extLst>
                </p:cNvPr>
                <p:cNvSpPr/>
                <p:nvPr/>
              </p:nvSpPr>
              <p:spPr>
                <a:xfrm>
                  <a:off x="2362676" y="5602792"/>
                  <a:ext cx="63789" cy="6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9" h="62010" extrusionOk="0">
                      <a:moveTo>
                        <a:pt x="6096" y="62010"/>
                      </a:moveTo>
                      <a:cubicBezTo>
                        <a:pt x="3905" y="58391"/>
                        <a:pt x="1905" y="54771"/>
                        <a:pt x="0" y="51247"/>
                      </a:cubicBezTo>
                      <a:lnTo>
                        <a:pt x="54864" y="384"/>
                      </a:lnTo>
                      <a:cubicBezTo>
                        <a:pt x="57341" y="-1902"/>
                        <a:pt x="65818" y="6671"/>
                        <a:pt x="63341" y="8956"/>
                      </a:cubicBezTo>
                      <a:cubicBezTo>
                        <a:pt x="56769" y="15052"/>
                        <a:pt x="50102" y="21244"/>
                        <a:pt x="43529" y="27340"/>
                      </a:cubicBezTo>
                      <a:lnTo>
                        <a:pt x="6096" y="620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687;p25">
                  <a:extLst>
                    <a:ext uri="{FF2B5EF4-FFF2-40B4-BE49-F238E27FC236}">
                      <a16:creationId xmlns:a16="http://schemas.microsoft.com/office/drawing/2014/main" id="{BB97C67B-EC7B-96B0-0A91-46A32B427AD0}"/>
                    </a:ext>
                  </a:extLst>
                </p:cNvPr>
                <p:cNvSpPr/>
                <p:nvPr/>
              </p:nvSpPr>
              <p:spPr>
                <a:xfrm>
                  <a:off x="2344435" y="5561929"/>
                  <a:ext cx="41358" cy="4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8" h="45818" extrusionOk="0">
                      <a:moveTo>
                        <a:pt x="1191" y="45723"/>
                      </a:moveTo>
                      <a:cubicBezTo>
                        <a:pt x="238" y="40294"/>
                        <a:pt x="-143" y="35150"/>
                        <a:pt x="48" y="30388"/>
                      </a:cubicBezTo>
                      <a:lnTo>
                        <a:pt x="32433" y="384"/>
                      </a:lnTo>
                      <a:cubicBezTo>
                        <a:pt x="34909" y="-1902"/>
                        <a:pt x="43386" y="6670"/>
                        <a:pt x="40910" y="8956"/>
                      </a:cubicBezTo>
                      <a:cubicBezTo>
                        <a:pt x="34338" y="15053"/>
                        <a:pt x="27670" y="21244"/>
                        <a:pt x="21098" y="27340"/>
                      </a:cubicBezTo>
                      <a:lnTo>
                        <a:pt x="1191" y="458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1" name="Google Shape;688;p25">
                <a:extLst>
                  <a:ext uri="{FF2B5EF4-FFF2-40B4-BE49-F238E27FC236}">
                    <a16:creationId xmlns:a16="http://schemas.microsoft.com/office/drawing/2014/main" id="{9D3D5142-0B93-3223-E0D2-164787EEC027}"/>
                  </a:ext>
                </a:extLst>
              </p:cNvPr>
              <p:cNvSpPr/>
              <p:nvPr/>
            </p:nvSpPr>
            <p:spPr>
              <a:xfrm>
                <a:off x="1931340" y="1056958"/>
                <a:ext cx="177517" cy="183944"/>
              </a:xfrm>
              <a:custGeom>
                <a:avLst/>
                <a:gdLst/>
                <a:ahLst/>
                <a:cxnLst/>
                <a:rect l="l" t="t" r="r" b="b"/>
                <a:pathLst>
                  <a:path w="249147" h="258167" extrusionOk="0">
                    <a:moveTo>
                      <a:pt x="199176" y="102019"/>
                    </a:moveTo>
                    <a:cubicBezTo>
                      <a:pt x="153932" y="46869"/>
                      <a:pt x="86115" y="2483"/>
                      <a:pt x="43443" y="101"/>
                    </a:cubicBezTo>
                    <a:cubicBezTo>
                      <a:pt x="770" y="-2280"/>
                      <a:pt x="-12565" y="37535"/>
                      <a:pt x="12867" y="91541"/>
                    </a:cubicBezTo>
                    <a:cubicBezTo>
                      <a:pt x="25917" y="119259"/>
                      <a:pt x="47729" y="149453"/>
                      <a:pt x="73351" y="176599"/>
                    </a:cubicBezTo>
                    <a:cubicBezTo>
                      <a:pt x="103164" y="208222"/>
                      <a:pt x="139169" y="236226"/>
                      <a:pt x="170697" y="249657"/>
                    </a:cubicBezTo>
                    <a:cubicBezTo>
                      <a:pt x="239753" y="278898"/>
                      <a:pt x="266899" y="228606"/>
                      <a:pt x="237276" y="162503"/>
                    </a:cubicBezTo>
                    <a:cubicBezTo>
                      <a:pt x="228609" y="143072"/>
                      <a:pt x="215559" y="122212"/>
                      <a:pt x="199176" y="102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689;p25">
                <a:extLst>
                  <a:ext uri="{FF2B5EF4-FFF2-40B4-BE49-F238E27FC236}">
                    <a16:creationId xmlns:a16="http://schemas.microsoft.com/office/drawing/2014/main" id="{78F8E31D-3924-DA7C-9BC6-CBF262907E51}"/>
                  </a:ext>
                </a:extLst>
              </p:cNvPr>
              <p:cNvSpPr/>
              <p:nvPr/>
            </p:nvSpPr>
            <p:spPr>
              <a:xfrm>
                <a:off x="1931367" y="1057776"/>
                <a:ext cx="175886" cy="183103"/>
              </a:xfrm>
              <a:custGeom>
                <a:avLst/>
                <a:gdLst/>
                <a:ahLst/>
                <a:cxnLst/>
                <a:rect l="l" t="t" r="r" b="b"/>
                <a:pathLst>
                  <a:path w="246857" h="256987" extrusionOk="0">
                    <a:moveTo>
                      <a:pt x="28735" y="0"/>
                    </a:moveTo>
                    <a:cubicBezTo>
                      <a:pt x="-1936" y="6858"/>
                      <a:pt x="-9365" y="43148"/>
                      <a:pt x="12828" y="90392"/>
                    </a:cubicBezTo>
                    <a:cubicBezTo>
                      <a:pt x="25877" y="118110"/>
                      <a:pt x="47689" y="148304"/>
                      <a:pt x="73312" y="175450"/>
                    </a:cubicBezTo>
                    <a:cubicBezTo>
                      <a:pt x="103125" y="207073"/>
                      <a:pt x="139129" y="235077"/>
                      <a:pt x="170657" y="248508"/>
                    </a:cubicBezTo>
                    <a:cubicBezTo>
                      <a:pt x="212758" y="266319"/>
                      <a:pt x="239237" y="254508"/>
                      <a:pt x="246857" y="227648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690;p25">
                <a:extLst>
                  <a:ext uri="{FF2B5EF4-FFF2-40B4-BE49-F238E27FC236}">
                    <a16:creationId xmlns:a16="http://schemas.microsoft.com/office/drawing/2014/main" id="{13199B3D-FB36-8A3C-5425-AEBD69E5B33F}"/>
                  </a:ext>
                </a:extLst>
              </p:cNvPr>
              <p:cNvSpPr/>
              <p:nvPr/>
            </p:nvSpPr>
            <p:spPr>
              <a:xfrm>
                <a:off x="1960298" y="1086418"/>
                <a:ext cx="119875" cy="124185"/>
              </a:xfrm>
              <a:custGeom>
                <a:avLst/>
                <a:gdLst/>
                <a:ahLst/>
                <a:cxnLst/>
                <a:rect l="l" t="t" r="r" b="b"/>
                <a:pathLst>
                  <a:path w="168246" h="174295" extrusionOk="0">
                    <a:moveTo>
                      <a:pt x="134506" y="68935"/>
                    </a:moveTo>
                    <a:cubicBezTo>
                      <a:pt x="103931" y="31692"/>
                      <a:pt x="58211" y="1689"/>
                      <a:pt x="29350" y="69"/>
                    </a:cubicBezTo>
                    <a:cubicBezTo>
                      <a:pt x="489" y="-1550"/>
                      <a:pt x="-8464" y="25311"/>
                      <a:pt x="8681" y="61791"/>
                    </a:cubicBezTo>
                    <a:cubicBezTo>
                      <a:pt x="17444" y="80556"/>
                      <a:pt x="32207" y="100939"/>
                      <a:pt x="49543" y="119227"/>
                    </a:cubicBezTo>
                    <a:cubicBezTo>
                      <a:pt x="69641" y="140563"/>
                      <a:pt x="93929" y="159518"/>
                      <a:pt x="115265" y="168566"/>
                    </a:cubicBezTo>
                    <a:cubicBezTo>
                      <a:pt x="161938" y="188283"/>
                      <a:pt x="180226" y="154279"/>
                      <a:pt x="160223" y="109702"/>
                    </a:cubicBezTo>
                    <a:cubicBezTo>
                      <a:pt x="154318" y="96558"/>
                      <a:pt x="145555" y="82461"/>
                      <a:pt x="134506" y="68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691;p25">
                <a:extLst>
                  <a:ext uri="{FF2B5EF4-FFF2-40B4-BE49-F238E27FC236}">
                    <a16:creationId xmlns:a16="http://schemas.microsoft.com/office/drawing/2014/main" id="{D09F3ABA-9E46-B1E8-1243-EA12D903BB46}"/>
                  </a:ext>
                </a:extLst>
              </p:cNvPr>
              <p:cNvSpPr/>
              <p:nvPr/>
            </p:nvSpPr>
            <p:spPr>
              <a:xfrm>
                <a:off x="2046311" y="1124792"/>
                <a:ext cx="33828" cy="85578"/>
              </a:xfrm>
              <a:custGeom>
                <a:avLst/>
                <a:gdLst/>
                <a:ahLst/>
                <a:cxnLst/>
                <a:rect l="l" t="t" r="r" b="b"/>
                <a:pathLst>
                  <a:path w="47478" h="120110" extrusionOk="0">
                    <a:moveTo>
                      <a:pt x="23146" y="120110"/>
                    </a:moveTo>
                    <a:cubicBezTo>
                      <a:pt x="47720" y="117348"/>
                      <a:pt x="54674" y="89630"/>
                      <a:pt x="39433" y="55816"/>
                    </a:cubicBezTo>
                    <a:cubicBezTo>
                      <a:pt x="33528" y="42672"/>
                      <a:pt x="24765" y="28575"/>
                      <a:pt x="13716" y="15049"/>
                    </a:cubicBezTo>
                    <a:cubicBezTo>
                      <a:pt x="9430" y="9811"/>
                      <a:pt x="4763" y="4858"/>
                      <a:pt x="0" y="0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692;p25">
              <a:extLst>
                <a:ext uri="{FF2B5EF4-FFF2-40B4-BE49-F238E27FC236}">
                  <a16:creationId xmlns:a16="http://schemas.microsoft.com/office/drawing/2014/main" id="{8C30B44E-8E2D-ED45-CDA1-AE7CC87C419D}"/>
                </a:ext>
              </a:extLst>
            </p:cNvPr>
            <p:cNvGrpSpPr/>
            <p:nvPr/>
          </p:nvGrpSpPr>
          <p:grpSpPr>
            <a:xfrm rot="-6864731">
              <a:off x="2521423" y="1421424"/>
              <a:ext cx="200743" cy="207058"/>
              <a:chOff x="1908115" y="1056958"/>
              <a:chExt cx="200742" cy="207057"/>
            </a:xfrm>
          </p:grpSpPr>
          <p:sp>
            <p:nvSpPr>
              <p:cNvPr id="137" name="Google Shape;693;p25">
                <a:extLst>
                  <a:ext uri="{FF2B5EF4-FFF2-40B4-BE49-F238E27FC236}">
                    <a16:creationId xmlns:a16="http://schemas.microsoft.com/office/drawing/2014/main" id="{5D4F606A-DEC0-0C43-81C4-E1A693225FDA}"/>
                  </a:ext>
                </a:extLst>
              </p:cNvPr>
              <p:cNvSpPr/>
              <p:nvPr/>
            </p:nvSpPr>
            <p:spPr>
              <a:xfrm>
                <a:off x="1908115" y="1065441"/>
                <a:ext cx="192161" cy="198574"/>
              </a:xfrm>
              <a:custGeom>
                <a:avLst/>
                <a:gdLst/>
                <a:ahLst/>
                <a:cxnLst/>
                <a:rect l="l" t="t" r="r" b="b"/>
                <a:pathLst>
                  <a:path w="269700" h="278701" extrusionOk="0">
                    <a:moveTo>
                      <a:pt x="73295" y="197168"/>
                    </a:moveTo>
                    <a:cubicBezTo>
                      <a:pt x="68247" y="191834"/>
                      <a:pt x="63389" y="186404"/>
                      <a:pt x="58626" y="180784"/>
                    </a:cubicBezTo>
                    <a:cubicBezTo>
                      <a:pt x="55959" y="177736"/>
                      <a:pt x="53388" y="174593"/>
                      <a:pt x="50911" y="171450"/>
                    </a:cubicBezTo>
                    <a:cubicBezTo>
                      <a:pt x="40910" y="158972"/>
                      <a:pt x="31956" y="146304"/>
                      <a:pt x="24432" y="133731"/>
                    </a:cubicBezTo>
                    <a:cubicBezTo>
                      <a:pt x="22241" y="130111"/>
                      <a:pt x="20241" y="126492"/>
                      <a:pt x="18336" y="122967"/>
                    </a:cubicBezTo>
                    <a:cubicBezTo>
                      <a:pt x="16335" y="119348"/>
                      <a:pt x="14526" y="115729"/>
                      <a:pt x="12811" y="112109"/>
                    </a:cubicBezTo>
                    <a:cubicBezTo>
                      <a:pt x="6810" y="99346"/>
                      <a:pt x="3000" y="87344"/>
                      <a:pt x="1191" y="76581"/>
                    </a:cubicBezTo>
                    <a:cubicBezTo>
                      <a:pt x="238" y="71152"/>
                      <a:pt x="-143" y="66008"/>
                      <a:pt x="48" y="61246"/>
                    </a:cubicBezTo>
                    <a:cubicBezTo>
                      <a:pt x="333" y="49911"/>
                      <a:pt x="3286" y="40577"/>
                      <a:pt x="8811" y="33623"/>
                    </a:cubicBezTo>
                    <a:lnTo>
                      <a:pt x="8811" y="33623"/>
                    </a:lnTo>
                    <a:cubicBezTo>
                      <a:pt x="8811" y="33623"/>
                      <a:pt x="9001" y="33433"/>
                      <a:pt x="9001" y="33433"/>
                    </a:cubicBezTo>
                    <a:cubicBezTo>
                      <a:pt x="10430" y="31718"/>
                      <a:pt x="29289" y="12954"/>
                      <a:pt x="31004" y="11525"/>
                    </a:cubicBezTo>
                    <a:lnTo>
                      <a:pt x="42624" y="0"/>
                    </a:lnTo>
                    <a:lnTo>
                      <a:pt x="46911" y="4381"/>
                    </a:lnTo>
                    <a:cubicBezTo>
                      <a:pt x="51102" y="3524"/>
                      <a:pt x="55674" y="3238"/>
                      <a:pt x="60722" y="3524"/>
                    </a:cubicBezTo>
                    <a:cubicBezTo>
                      <a:pt x="103394" y="5905"/>
                      <a:pt x="171212" y="50292"/>
                      <a:pt x="216456" y="105442"/>
                    </a:cubicBezTo>
                    <a:cubicBezTo>
                      <a:pt x="232934" y="125444"/>
                      <a:pt x="245888" y="146399"/>
                      <a:pt x="254556" y="165830"/>
                    </a:cubicBezTo>
                    <a:cubicBezTo>
                      <a:pt x="265605" y="190405"/>
                      <a:pt x="268748" y="212789"/>
                      <a:pt x="264843" y="229743"/>
                    </a:cubicBezTo>
                    <a:lnTo>
                      <a:pt x="269700" y="234791"/>
                    </a:lnTo>
                    <a:lnTo>
                      <a:pt x="235887" y="268414"/>
                    </a:lnTo>
                    <a:lnTo>
                      <a:pt x="235887" y="268414"/>
                    </a:lnTo>
                    <a:cubicBezTo>
                      <a:pt x="229029" y="274891"/>
                      <a:pt x="219599" y="278511"/>
                      <a:pt x="207693" y="278702"/>
                    </a:cubicBezTo>
                    <a:cubicBezTo>
                      <a:pt x="202740" y="278702"/>
                      <a:pt x="197501" y="278225"/>
                      <a:pt x="191786" y="276987"/>
                    </a:cubicBezTo>
                    <a:cubicBezTo>
                      <a:pt x="185309" y="275654"/>
                      <a:pt x="178165" y="273368"/>
                      <a:pt x="170640" y="270224"/>
                    </a:cubicBezTo>
                    <a:cubicBezTo>
                      <a:pt x="162639" y="266795"/>
                      <a:pt x="154257" y="262509"/>
                      <a:pt x="145875" y="257366"/>
                    </a:cubicBezTo>
                    <a:cubicBezTo>
                      <a:pt x="142351" y="255270"/>
                      <a:pt x="138922" y="252984"/>
                      <a:pt x="135398" y="250603"/>
                    </a:cubicBezTo>
                    <a:cubicBezTo>
                      <a:pt x="123111" y="242411"/>
                      <a:pt x="110823" y="232696"/>
                      <a:pt x="99012" y="222123"/>
                    </a:cubicBezTo>
                    <a:cubicBezTo>
                      <a:pt x="95964" y="219456"/>
                      <a:pt x="93012" y="216694"/>
                      <a:pt x="90059" y="213932"/>
                    </a:cubicBezTo>
                    <a:cubicBezTo>
                      <a:pt x="84344" y="208502"/>
                      <a:pt x="78724" y="202882"/>
                      <a:pt x="73295" y="197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" name="Google Shape;694;p25">
                <a:extLst>
                  <a:ext uri="{FF2B5EF4-FFF2-40B4-BE49-F238E27FC236}">
                    <a16:creationId xmlns:a16="http://schemas.microsoft.com/office/drawing/2014/main" id="{D224154F-58C3-B7F5-F507-8032F5386B84}"/>
                  </a:ext>
                </a:extLst>
              </p:cNvPr>
              <p:cNvGrpSpPr/>
              <p:nvPr/>
            </p:nvGrpSpPr>
            <p:grpSpPr>
              <a:xfrm>
                <a:off x="1908211" y="1087275"/>
                <a:ext cx="174467" cy="176556"/>
                <a:chOff x="2344435" y="5561929"/>
                <a:chExt cx="245003" cy="247939"/>
              </a:xfrm>
            </p:grpSpPr>
            <p:sp>
              <p:nvSpPr>
                <p:cNvPr id="143" name="Google Shape;695;p25">
                  <a:extLst>
                    <a:ext uri="{FF2B5EF4-FFF2-40B4-BE49-F238E27FC236}">
                      <a16:creationId xmlns:a16="http://schemas.microsoft.com/office/drawing/2014/main" id="{9D5D480E-A6E5-FBD5-A10D-8D10BB0377C8}"/>
                    </a:ext>
                  </a:extLst>
                </p:cNvPr>
                <p:cNvSpPr/>
                <p:nvPr/>
              </p:nvSpPr>
              <p:spPr>
                <a:xfrm>
                  <a:off x="2536126" y="5766622"/>
                  <a:ext cx="53312" cy="43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2" h="43246" extrusionOk="0">
                      <a:moveTo>
                        <a:pt x="0" y="41437"/>
                      </a:moveTo>
                      <a:lnTo>
                        <a:pt x="44387" y="384"/>
                      </a:lnTo>
                      <a:cubicBezTo>
                        <a:pt x="46863" y="-1902"/>
                        <a:pt x="55340" y="6670"/>
                        <a:pt x="52864" y="8956"/>
                      </a:cubicBezTo>
                      <a:cubicBezTo>
                        <a:pt x="46292" y="15052"/>
                        <a:pt x="39624" y="21244"/>
                        <a:pt x="33052" y="27339"/>
                      </a:cubicBezTo>
                      <a:lnTo>
                        <a:pt x="15907" y="43247"/>
                      </a:lnTo>
                      <a:cubicBezTo>
                        <a:pt x="10954" y="43247"/>
                        <a:pt x="5715" y="42770"/>
                        <a:pt x="0" y="415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696;p25">
                  <a:extLst>
                    <a:ext uri="{FF2B5EF4-FFF2-40B4-BE49-F238E27FC236}">
                      <a16:creationId xmlns:a16="http://schemas.microsoft.com/office/drawing/2014/main" id="{2029D94E-EDE0-987F-7386-D8EED22EAAF3}"/>
                    </a:ext>
                  </a:extLst>
                </p:cNvPr>
                <p:cNvSpPr/>
                <p:nvPr/>
              </p:nvSpPr>
              <p:spPr>
                <a:xfrm>
                  <a:off x="2479738" y="5725664"/>
                  <a:ext cx="68933" cy="6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3" h="62773" extrusionOk="0">
                      <a:moveTo>
                        <a:pt x="0" y="56010"/>
                      </a:moveTo>
                      <a:lnTo>
                        <a:pt x="60007" y="384"/>
                      </a:lnTo>
                      <a:cubicBezTo>
                        <a:pt x="62484" y="-1902"/>
                        <a:pt x="70961" y="6671"/>
                        <a:pt x="68485" y="8957"/>
                      </a:cubicBezTo>
                      <a:cubicBezTo>
                        <a:pt x="61913" y="15053"/>
                        <a:pt x="55245" y="21244"/>
                        <a:pt x="48673" y="27340"/>
                      </a:cubicBezTo>
                      <a:lnTo>
                        <a:pt x="10478" y="62773"/>
                      </a:lnTo>
                      <a:cubicBezTo>
                        <a:pt x="6953" y="60677"/>
                        <a:pt x="3524" y="58391"/>
                        <a:pt x="0" y="560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697;p25">
                  <a:extLst>
                    <a:ext uri="{FF2B5EF4-FFF2-40B4-BE49-F238E27FC236}">
                      <a16:creationId xmlns:a16="http://schemas.microsoft.com/office/drawing/2014/main" id="{27A20EFA-CA76-3C5A-D4D5-05E5F4C3E817}"/>
                    </a:ext>
                  </a:extLst>
                </p:cNvPr>
                <p:cNvSpPr/>
                <p:nvPr/>
              </p:nvSpPr>
              <p:spPr>
                <a:xfrm>
                  <a:off x="2434399" y="5684611"/>
                  <a:ext cx="73600" cy="6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00" h="68487" extrusionOk="0">
                      <a:moveTo>
                        <a:pt x="0" y="60297"/>
                      </a:moveTo>
                      <a:lnTo>
                        <a:pt x="64675" y="384"/>
                      </a:lnTo>
                      <a:cubicBezTo>
                        <a:pt x="67151" y="-1902"/>
                        <a:pt x="75629" y="6671"/>
                        <a:pt x="73152" y="8957"/>
                      </a:cubicBezTo>
                      <a:cubicBezTo>
                        <a:pt x="66580" y="15053"/>
                        <a:pt x="59912" y="21244"/>
                        <a:pt x="53340" y="27340"/>
                      </a:cubicBezTo>
                      <a:lnTo>
                        <a:pt x="8954" y="68488"/>
                      </a:lnTo>
                      <a:cubicBezTo>
                        <a:pt x="5906" y="65821"/>
                        <a:pt x="2953" y="63059"/>
                        <a:pt x="0" y="6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698;p25">
                  <a:extLst>
                    <a:ext uri="{FF2B5EF4-FFF2-40B4-BE49-F238E27FC236}">
                      <a16:creationId xmlns:a16="http://schemas.microsoft.com/office/drawing/2014/main" id="{741FB884-EC71-B294-55F7-2815419FEFB8}"/>
                    </a:ext>
                  </a:extLst>
                </p:cNvPr>
                <p:cNvSpPr/>
                <p:nvPr/>
              </p:nvSpPr>
              <p:spPr>
                <a:xfrm>
                  <a:off x="2395251" y="5643749"/>
                  <a:ext cx="71981" cy="6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81" h="68106" extrusionOk="0">
                      <a:moveTo>
                        <a:pt x="7715" y="68107"/>
                      </a:moveTo>
                      <a:cubicBezTo>
                        <a:pt x="5048" y="65058"/>
                        <a:pt x="2477" y="61916"/>
                        <a:pt x="0" y="58772"/>
                      </a:cubicBezTo>
                      <a:lnTo>
                        <a:pt x="63056" y="384"/>
                      </a:lnTo>
                      <a:cubicBezTo>
                        <a:pt x="65532" y="-1902"/>
                        <a:pt x="74009" y="6670"/>
                        <a:pt x="71533" y="8957"/>
                      </a:cubicBezTo>
                      <a:cubicBezTo>
                        <a:pt x="64961" y="15052"/>
                        <a:pt x="58293" y="21244"/>
                        <a:pt x="51721" y="27340"/>
                      </a:cubicBezTo>
                      <a:lnTo>
                        <a:pt x="7715" y="68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699;p25">
                  <a:extLst>
                    <a:ext uri="{FF2B5EF4-FFF2-40B4-BE49-F238E27FC236}">
                      <a16:creationId xmlns:a16="http://schemas.microsoft.com/office/drawing/2014/main" id="{F26A8C1E-39BF-A105-EE4F-4354FD155EC9}"/>
                    </a:ext>
                  </a:extLst>
                </p:cNvPr>
                <p:cNvSpPr/>
                <p:nvPr/>
              </p:nvSpPr>
              <p:spPr>
                <a:xfrm>
                  <a:off x="2362676" y="5602792"/>
                  <a:ext cx="63789" cy="6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9" h="62010" extrusionOk="0">
                      <a:moveTo>
                        <a:pt x="6096" y="62010"/>
                      </a:moveTo>
                      <a:cubicBezTo>
                        <a:pt x="3905" y="58391"/>
                        <a:pt x="1905" y="54771"/>
                        <a:pt x="0" y="51247"/>
                      </a:cubicBezTo>
                      <a:lnTo>
                        <a:pt x="54864" y="384"/>
                      </a:lnTo>
                      <a:cubicBezTo>
                        <a:pt x="57341" y="-1902"/>
                        <a:pt x="65818" y="6671"/>
                        <a:pt x="63341" y="8956"/>
                      </a:cubicBezTo>
                      <a:cubicBezTo>
                        <a:pt x="56769" y="15052"/>
                        <a:pt x="50102" y="21244"/>
                        <a:pt x="43529" y="27340"/>
                      </a:cubicBezTo>
                      <a:lnTo>
                        <a:pt x="6096" y="620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700;p25">
                  <a:extLst>
                    <a:ext uri="{FF2B5EF4-FFF2-40B4-BE49-F238E27FC236}">
                      <a16:creationId xmlns:a16="http://schemas.microsoft.com/office/drawing/2014/main" id="{2337EAA4-6853-FBA7-82FD-7C891C200CF0}"/>
                    </a:ext>
                  </a:extLst>
                </p:cNvPr>
                <p:cNvSpPr/>
                <p:nvPr/>
              </p:nvSpPr>
              <p:spPr>
                <a:xfrm>
                  <a:off x="2344435" y="5561929"/>
                  <a:ext cx="41358" cy="4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8" h="45818" extrusionOk="0">
                      <a:moveTo>
                        <a:pt x="1191" y="45723"/>
                      </a:moveTo>
                      <a:cubicBezTo>
                        <a:pt x="238" y="40294"/>
                        <a:pt x="-143" y="35150"/>
                        <a:pt x="48" y="30388"/>
                      </a:cubicBezTo>
                      <a:lnTo>
                        <a:pt x="32433" y="384"/>
                      </a:lnTo>
                      <a:cubicBezTo>
                        <a:pt x="34909" y="-1902"/>
                        <a:pt x="43386" y="6670"/>
                        <a:pt x="40910" y="8956"/>
                      </a:cubicBezTo>
                      <a:cubicBezTo>
                        <a:pt x="34338" y="15053"/>
                        <a:pt x="27670" y="21244"/>
                        <a:pt x="21098" y="27340"/>
                      </a:cubicBezTo>
                      <a:lnTo>
                        <a:pt x="1191" y="458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" name="Google Shape;701;p25">
                <a:extLst>
                  <a:ext uri="{FF2B5EF4-FFF2-40B4-BE49-F238E27FC236}">
                    <a16:creationId xmlns:a16="http://schemas.microsoft.com/office/drawing/2014/main" id="{BE6C498B-47D1-8858-2D46-25FDEB391C10}"/>
                  </a:ext>
                </a:extLst>
              </p:cNvPr>
              <p:cNvSpPr/>
              <p:nvPr/>
            </p:nvSpPr>
            <p:spPr>
              <a:xfrm>
                <a:off x="1931340" y="1056958"/>
                <a:ext cx="177517" cy="183944"/>
              </a:xfrm>
              <a:custGeom>
                <a:avLst/>
                <a:gdLst/>
                <a:ahLst/>
                <a:cxnLst/>
                <a:rect l="l" t="t" r="r" b="b"/>
                <a:pathLst>
                  <a:path w="249147" h="258167" extrusionOk="0">
                    <a:moveTo>
                      <a:pt x="199176" y="102019"/>
                    </a:moveTo>
                    <a:cubicBezTo>
                      <a:pt x="153932" y="46869"/>
                      <a:pt x="86115" y="2483"/>
                      <a:pt x="43443" y="101"/>
                    </a:cubicBezTo>
                    <a:cubicBezTo>
                      <a:pt x="770" y="-2280"/>
                      <a:pt x="-12565" y="37535"/>
                      <a:pt x="12867" y="91541"/>
                    </a:cubicBezTo>
                    <a:cubicBezTo>
                      <a:pt x="25917" y="119259"/>
                      <a:pt x="47729" y="149453"/>
                      <a:pt x="73351" y="176599"/>
                    </a:cubicBezTo>
                    <a:cubicBezTo>
                      <a:pt x="103164" y="208222"/>
                      <a:pt x="139169" y="236226"/>
                      <a:pt x="170697" y="249657"/>
                    </a:cubicBezTo>
                    <a:cubicBezTo>
                      <a:pt x="239753" y="278898"/>
                      <a:pt x="266899" y="228606"/>
                      <a:pt x="237276" y="162503"/>
                    </a:cubicBezTo>
                    <a:cubicBezTo>
                      <a:pt x="228609" y="143072"/>
                      <a:pt x="215559" y="122212"/>
                      <a:pt x="199176" y="102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702;p25">
                <a:extLst>
                  <a:ext uri="{FF2B5EF4-FFF2-40B4-BE49-F238E27FC236}">
                    <a16:creationId xmlns:a16="http://schemas.microsoft.com/office/drawing/2014/main" id="{17A80A31-5044-B916-5924-C1780185DAC5}"/>
                  </a:ext>
                </a:extLst>
              </p:cNvPr>
              <p:cNvSpPr/>
              <p:nvPr/>
            </p:nvSpPr>
            <p:spPr>
              <a:xfrm>
                <a:off x="1931367" y="1057776"/>
                <a:ext cx="175886" cy="183103"/>
              </a:xfrm>
              <a:custGeom>
                <a:avLst/>
                <a:gdLst/>
                <a:ahLst/>
                <a:cxnLst/>
                <a:rect l="l" t="t" r="r" b="b"/>
                <a:pathLst>
                  <a:path w="246857" h="256987" extrusionOk="0">
                    <a:moveTo>
                      <a:pt x="28735" y="0"/>
                    </a:moveTo>
                    <a:cubicBezTo>
                      <a:pt x="-1936" y="6858"/>
                      <a:pt x="-9365" y="43148"/>
                      <a:pt x="12828" y="90392"/>
                    </a:cubicBezTo>
                    <a:cubicBezTo>
                      <a:pt x="25877" y="118110"/>
                      <a:pt x="47689" y="148304"/>
                      <a:pt x="73312" y="175450"/>
                    </a:cubicBezTo>
                    <a:cubicBezTo>
                      <a:pt x="103125" y="207073"/>
                      <a:pt x="139129" y="235077"/>
                      <a:pt x="170657" y="248508"/>
                    </a:cubicBezTo>
                    <a:cubicBezTo>
                      <a:pt x="212758" y="266319"/>
                      <a:pt x="239237" y="254508"/>
                      <a:pt x="246857" y="227648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703;p25">
                <a:extLst>
                  <a:ext uri="{FF2B5EF4-FFF2-40B4-BE49-F238E27FC236}">
                    <a16:creationId xmlns:a16="http://schemas.microsoft.com/office/drawing/2014/main" id="{57004B72-1C64-8B21-678C-E72D18C5A323}"/>
                  </a:ext>
                </a:extLst>
              </p:cNvPr>
              <p:cNvSpPr/>
              <p:nvPr/>
            </p:nvSpPr>
            <p:spPr>
              <a:xfrm>
                <a:off x="1960298" y="1086418"/>
                <a:ext cx="119875" cy="124185"/>
              </a:xfrm>
              <a:custGeom>
                <a:avLst/>
                <a:gdLst/>
                <a:ahLst/>
                <a:cxnLst/>
                <a:rect l="l" t="t" r="r" b="b"/>
                <a:pathLst>
                  <a:path w="168246" h="174295" extrusionOk="0">
                    <a:moveTo>
                      <a:pt x="134506" y="68935"/>
                    </a:moveTo>
                    <a:cubicBezTo>
                      <a:pt x="103931" y="31692"/>
                      <a:pt x="58211" y="1689"/>
                      <a:pt x="29350" y="69"/>
                    </a:cubicBezTo>
                    <a:cubicBezTo>
                      <a:pt x="489" y="-1550"/>
                      <a:pt x="-8464" y="25311"/>
                      <a:pt x="8681" y="61791"/>
                    </a:cubicBezTo>
                    <a:cubicBezTo>
                      <a:pt x="17444" y="80556"/>
                      <a:pt x="32207" y="100939"/>
                      <a:pt x="49543" y="119227"/>
                    </a:cubicBezTo>
                    <a:cubicBezTo>
                      <a:pt x="69641" y="140563"/>
                      <a:pt x="93929" y="159518"/>
                      <a:pt x="115265" y="168566"/>
                    </a:cubicBezTo>
                    <a:cubicBezTo>
                      <a:pt x="161938" y="188283"/>
                      <a:pt x="180226" y="154279"/>
                      <a:pt x="160223" y="109702"/>
                    </a:cubicBezTo>
                    <a:cubicBezTo>
                      <a:pt x="154318" y="96558"/>
                      <a:pt x="145555" y="82461"/>
                      <a:pt x="134506" y="68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704;p25">
                <a:extLst>
                  <a:ext uri="{FF2B5EF4-FFF2-40B4-BE49-F238E27FC236}">
                    <a16:creationId xmlns:a16="http://schemas.microsoft.com/office/drawing/2014/main" id="{CC5FC4FF-1E03-761E-AE5A-9CD726E097A2}"/>
                  </a:ext>
                </a:extLst>
              </p:cNvPr>
              <p:cNvSpPr/>
              <p:nvPr/>
            </p:nvSpPr>
            <p:spPr>
              <a:xfrm>
                <a:off x="2046311" y="1124792"/>
                <a:ext cx="33828" cy="85578"/>
              </a:xfrm>
              <a:custGeom>
                <a:avLst/>
                <a:gdLst/>
                <a:ahLst/>
                <a:cxnLst/>
                <a:rect l="l" t="t" r="r" b="b"/>
                <a:pathLst>
                  <a:path w="47478" h="120110" extrusionOk="0">
                    <a:moveTo>
                      <a:pt x="23146" y="120110"/>
                    </a:moveTo>
                    <a:cubicBezTo>
                      <a:pt x="47720" y="117348"/>
                      <a:pt x="54674" y="89630"/>
                      <a:pt x="39433" y="55816"/>
                    </a:cubicBezTo>
                    <a:cubicBezTo>
                      <a:pt x="33528" y="42672"/>
                      <a:pt x="24765" y="28575"/>
                      <a:pt x="13716" y="15049"/>
                    </a:cubicBezTo>
                    <a:cubicBezTo>
                      <a:pt x="9430" y="9811"/>
                      <a:pt x="4763" y="4858"/>
                      <a:pt x="0" y="0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705;p25">
              <a:extLst>
                <a:ext uri="{FF2B5EF4-FFF2-40B4-BE49-F238E27FC236}">
                  <a16:creationId xmlns:a16="http://schemas.microsoft.com/office/drawing/2014/main" id="{09134808-D861-18C5-AA95-EBDEDE69A9F0}"/>
                </a:ext>
              </a:extLst>
            </p:cNvPr>
            <p:cNvGrpSpPr/>
            <p:nvPr/>
          </p:nvGrpSpPr>
          <p:grpSpPr>
            <a:xfrm rot="2575757">
              <a:off x="2638407" y="1604920"/>
              <a:ext cx="200743" cy="207059"/>
              <a:chOff x="1908115" y="1056958"/>
              <a:chExt cx="200742" cy="207057"/>
            </a:xfrm>
          </p:grpSpPr>
          <p:sp>
            <p:nvSpPr>
              <p:cNvPr id="125" name="Google Shape;706;p25">
                <a:extLst>
                  <a:ext uri="{FF2B5EF4-FFF2-40B4-BE49-F238E27FC236}">
                    <a16:creationId xmlns:a16="http://schemas.microsoft.com/office/drawing/2014/main" id="{D280F683-B931-DD8C-BF89-C82DF87DE835}"/>
                  </a:ext>
                </a:extLst>
              </p:cNvPr>
              <p:cNvSpPr/>
              <p:nvPr/>
            </p:nvSpPr>
            <p:spPr>
              <a:xfrm>
                <a:off x="1908115" y="1065441"/>
                <a:ext cx="192161" cy="198574"/>
              </a:xfrm>
              <a:custGeom>
                <a:avLst/>
                <a:gdLst/>
                <a:ahLst/>
                <a:cxnLst/>
                <a:rect l="l" t="t" r="r" b="b"/>
                <a:pathLst>
                  <a:path w="269700" h="278701" extrusionOk="0">
                    <a:moveTo>
                      <a:pt x="73295" y="197168"/>
                    </a:moveTo>
                    <a:cubicBezTo>
                      <a:pt x="68247" y="191834"/>
                      <a:pt x="63389" y="186404"/>
                      <a:pt x="58626" y="180784"/>
                    </a:cubicBezTo>
                    <a:cubicBezTo>
                      <a:pt x="55959" y="177736"/>
                      <a:pt x="53388" y="174593"/>
                      <a:pt x="50911" y="171450"/>
                    </a:cubicBezTo>
                    <a:cubicBezTo>
                      <a:pt x="40910" y="158972"/>
                      <a:pt x="31956" y="146304"/>
                      <a:pt x="24432" y="133731"/>
                    </a:cubicBezTo>
                    <a:cubicBezTo>
                      <a:pt x="22241" y="130111"/>
                      <a:pt x="20241" y="126492"/>
                      <a:pt x="18336" y="122967"/>
                    </a:cubicBezTo>
                    <a:cubicBezTo>
                      <a:pt x="16335" y="119348"/>
                      <a:pt x="14526" y="115729"/>
                      <a:pt x="12811" y="112109"/>
                    </a:cubicBezTo>
                    <a:cubicBezTo>
                      <a:pt x="6810" y="99346"/>
                      <a:pt x="3000" y="87344"/>
                      <a:pt x="1191" y="76581"/>
                    </a:cubicBezTo>
                    <a:cubicBezTo>
                      <a:pt x="238" y="71152"/>
                      <a:pt x="-143" y="66008"/>
                      <a:pt x="48" y="61246"/>
                    </a:cubicBezTo>
                    <a:cubicBezTo>
                      <a:pt x="333" y="49911"/>
                      <a:pt x="3286" y="40577"/>
                      <a:pt x="8811" y="33623"/>
                    </a:cubicBezTo>
                    <a:lnTo>
                      <a:pt x="8811" y="33623"/>
                    </a:lnTo>
                    <a:cubicBezTo>
                      <a:pt x="8811" y="33623"/>
                      <a:pt x="9001" y="33433"/>
                      <a:pt x="9001" y="33433"/>
                    </a:cubicBezTo>
                    <a:cubicBezTo>
                      <a:pt x="10430" y="31718"/>
                      <a:pt x="29289" y="12954"/>
                      <a:pt x="31004" y="11525"/>
                    </a:cubicBezTo>
                    <a:lnTo>
                      <a:pt x="42624" y="0"/>
                    </a:lnTo>
                    <a:lnTo>
                      <a:pt x="46911" y="4381"/>
                    </a:lnTo>
                    <a:cubicBezTo>
                      <a:pt x="51102" y="3524"/>
                      <a:pt x="55674" y="3238"/>
                      <a:pt x="60722" y="3524"/>
                    </a:cubicBezTo>
                    <a:cubicBezTo>
                      <a:pt x="103394" y="5905"/>
                      <a:pt x="171212" y="50292"/>
                      <a:pt x="216456" y="105442"/>
                    </a:cubicBezTo>
                    <a:cubicBezTo>
                      <a:pt x="232934" y="125444"/>
                      <a:pt x="245888" y="146399"/>
                      <a:pt x="254556" y="165830"/>
                    </a:cubicBezTo>
                    <a:cubicBezTo>
                      <a:pt x="265605" y="190405"/>
                      <a:pt x="268748" y="212789"/>
                      <a:pt x="264843" y="229743"/>
                    </a:cubicBezTo>
                    <a:lnTo>
                      <a:pt x="269700" y="234791"/>
                    </a:lnTo>
                    <a:lnTo>
                      <a:pt x="235887" y="268414"/>
                    </a:lnTo>
                    <a:lnTo>
                      <a:pt x="235887" y="268414"/>
                    </a:lnTo>
                    <a:cubicBezTo>
                      <a:pt x="229029" y="274891"/>
                      <a:pt x="219599" y="278511"/>
                      <a:pt x="207693" y="278702"/>
                    </a:cubicBezTo>
                    <a:cubicBezTo>
                      <a:pt x="202740" y="278702"/>
                      <a:pt x="197501" y="278225"/>
                      <a:pt x="191786" y="276987"/>
                    </a:cubicBezTo>
                    <a:cubicBezTo>
                      <a:pt x="185309" y="275654"/>
                      <a:pt x="178165" y="273368"/>
                      <a:pt x="170640" y="270224"/>
                    </a:cubicBezTo>
                    <a:cubicBezTo>
                      <a:pt x="162639" y="266795"/>
                      <a:pt x="154257" y="262509"/>
                      <a:pt x="145875" y="257366"/>
                    </a:cubicBezTo>
                    <a:cubicBezTo>
                      <a:pt x="142351" y="255270"/>
                      <a:pt x="138922" y="252984"/>
                      <a:pt x="135398" y="250603"/>
                    </a:cubicBezTo>
                    <a:cubicBezTo>
                      <a:pt x="123111" y="242411"/>
                      <a:pt x="110823" y="232696"/>
                      <a:pt x="99012" y="222123"/>
                    </a:cubicBezTo>
                    <a:cubicBezTo>
                      <a:pt x="95964" y="219456"/>
                      <a:pt x="93012" y="216694"/>
                      <a:pt x="90059" y="213932"/>
                    </a:cubicBezTo>
                    <a:cubicBezTo>
                      <a:pt x="84344" y="208502"/>
                      <a:pt x="78724" y="202882"/>
                      <a:pt x="73295" y="197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" name="Google Shape;707;p25">
                <a:extLst>
                  <a:ext uri="{FF2B5EF4-FFF2-40B4-BE49-F238E27FC236}">
                    <a16:creationId xmlns:a16="http://schemas.microsoft.com/office/drawing/2014/main" id="{598A140E-713D-B4EC-6F15-0201118BE931}"/>
                  </a:ext>
                </a:extLst>
              </p:cNvPr>
              <p:cNvGrpSpPr/>
              <p:nvPr/>
            </p:nvGrpSpPr>
            <p:grpSpPr>
              <a:xfrm>
                <a:off x="1908211" y="1087275"/>
                <a:ext cx="174467" cy="176556"/>
                <a:chOff x="2344435" y="5561929"/>
                <a:chExt cx="245003" cy="247939"/>
              </a:xfrm>
            </p:grpSpPr>
            <p:sp>
              <p:nvSpPr>
                <p:cNvPr id="131" name="Google Shape;708;p25">
                  <a:extLst>
                    <a:ext uri="{FF2B5EF4-FFF2-40B4-BE49-F238E27FC236}">
                      <a16:creationId xmlns:a16="http://schemas.microsoft.com/office/drawing/2014/main" id="{71A51AB4-259C-C843-560A-40C21739CBD2}"/>
                    </a:ext>
                  </a:extLst>
                </p:cNvPr>
                <p:cNvSpPr/>
                <p:nvPr/>
              </p:nvSpPr>
              <p:spPr>
                <a:xfrm>
                  <a:off x="2536126" y="5766622"/>
                  <a:ext cx="53312" cy="43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2" h="43246" extrusionOk="0">
                      <a:moveTo>
                        <a:pt x="0" y="41437"/>
                      </a:moveTo>
                      <a:lnTo>
                        <a:pt x="44387" y="384"/>
                      </a:lnTo>
                      <a:cubicBezTo>
                        <a:pt x="46863" y="-1902"/>
                        <a:pt x="55340" y="6670"/>
                        <a:pt x="52864" y="8956"/>
                      </a:cubicBezTo>
                      <a:cubicBezTo>
                        <a:pt x="46292" y="15052"/>
                        <a:pt x="39624" y="21244"/>
                        <a:pt x="33052" y="27339"/>
                      </a:cubicBezTo>
                      <a:lnTo>
                        <a:pt x="15907" y="43247"/>
                      </a:lnTo>
                      <a:cubicBezTo>
                        <a:pt x="10954" y="43247"/>
                        <a:pt x="5715" y="42770"/>
                        <a:pt x="0" y="415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709;p25">
                  <a:extLst>
                    <a:ext uri="{FF2B5EF4-FFF2-40B4-BE49-F238E27FC236}">
                      <a16:creationId xmlns:a16="http://schemas.microsoft.com/office/drawing/2014/main" id="{4221729F-F327-DE43-4A68-1F335B4BD6C7}"/>
                    </a:ext>
                  </a:extLst>
                </p:cNvPr>
                <p:cNvSpPr/>
                <p:nvPr/>
              </p:nvSpPr>
              <p:spPr>
                <a:xfrm>
                  <a:off x="2479738" y="5725664"/>
                  <a:ext cx="68933" cy="6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3" h="62773" extrusionOk="0">
                      <a:moveTo>
                        <a:pt x="0" y="56010"/>
                      </a:moveTo>
                      <a:lnTo>
                        <a:pt x="60007" y="384"/>
                      </a:lnTo>
                      <a:cubicBezTo>
                        <a:pt x="62484" y="-1902"/>
                        <a:pt x="70961" y="6671"/>
                        <a:pt x="68485" y="8957"/>
                      </a:cubicBezTo>
                      <a:cubicBezTo>
                        <a:pt x="61913" y="15053"/>
                        <a:pt x="55245" y="21244"/>
                        <a:pt x="48673" y="27340"/>
                      </a:cubicBezTo>
                      <a:lnTo>
                        <a:pt x="10478" y="62773"/>
                      </a:lnTo>
                      <a:cubicBezTo>
                        <a:pt x="6953" y="60677"/>
                        <a:pt x="3524" y="58391"/>
                        <a:pt x="0" y="560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710;p25">
                  <a:extLst>
                    <a:ext uri="{FF2B5EF4-FFF2-40B4-BE49-F238E27FC236}">
                      <a16:creationId xmlns:a16="http://schemas.microsoft.com/office/drawing/2014/main" id="{6DCD3E2B-032F-808C-0E57-EE2276B4D662}"/>
                    </a:ext>
                  </a:extLst>
                </p:cNvPr>
                <p:cNvSpPr/>
                <p:nvPr/>
              </p:nvSpPr>
              <p:spPr>
                <a:xfrm>
                  <a:off x="2434399" y="5684611"/>
                  <a:ext cx="73600" cy="68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00" h="68487" extrusionOk="0">
                      <a:moveTo>
                        <a:pt x="0" y="60297"/>
                      </a:moveTo>
                      <a:lnTo>
                        <a:pt x="64675" y="384"/>
                      </a:lnTo>
                      <a:cubicBezTo>
                        <a:pt x="67151" y="-1902"/>
                        <a:pt x="75629" y="6671"/>
                        <a:pt x="73152" y="8957"/>
                      </a:cubicBezTo>
                      <a:cubicBezTo>
                        <a:pt x="66580" y="15053"/>
                        <a:pt x="59912" y="21244"/>
                        <a:pt x="53340" y="27340"/>
                      </a:cubicBezTo>
                      <a:lnTo>
                        <a:pt x="8954" y="68488"/>
                      </a:lnTo>
                      <a:cubicBezTo>
                        <a:pt x="5906" y="65821"/>
                        <a:pt x="2953" y="63059"/>
                        <a:pt x="0" y="602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711;p25">
                  <a:extLst>
                    <a:ext uri="{FF2B5EF4-FFF2-40B4-BE49-F238E27FC236}">
                      <a16:creationId xmlns:a16="http://schemas.microsoft.com/office/drawing/2014/main" id="{A8AC756C-42A7-DB85-E3B4-711C3211E7C3}"/>
                    </a:ext>
                  </a:extLst>
                </p:cNvPr>
                <p:cNvSpPr/>
                <p:nvPr/>
              </p:nvSpPr>
              <p:spPr>
                <a:xfrm>
                  <a:off x="2395251" y="5643749"/>
                  <a:ext cx="71981" cy="68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81" h="68106" extrusionOk="0">
                      <a:moveTo>
                        <a:pt x="7715" y="68107"/>
                      </a:moveTo>
                      <a:cubicBezTo>
                        <a:pt x="5048" y="65058"/>
                        <a:pt x="2477" y="61916"/>
                        <a:pt x="0" y="58772"/>
                      </a:cubicBezTo>
                      <a:lnTo>
                        <a:pt x="63056" y="384"/>
                      </a:lnTo>
                      <a:cubicBezTo>
                        <a:pt x="65532" y="-1902"/>
                        <a:pt x="74009" y="6670"/>
                        <a:pt x="71533" y="8957"/>
                      </a:cubicBezTo>
                      <a:cubicBezTo>
                        <a:pt x="64961" y="15052"/>
                        <a:pt x="58293" y="21244"/>
                        <a:pt x="51721" y="27340"/>
                      </a:cubicBezTo>
                      <a:lnTo>
                        <a:pt x="7715" y="68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712;p25">
                  <a:extLst>
                    <a:ext uri="{FF2B5EF4-FFF2-40B4-BE49-F238E27FC236}">
                      <a16:creationId xmlns:a16="http://schemas.microsoft.com/office/drawing/2014/main" id="{3BD36F8A-686E-D42E-B38F-A80E0DA4336B}"/>
                    </a:ext>
                  </a:extLst>
                </p:cNvPr>
                <p:cNvSpPr/>
                <p:nvPr/>
              </p:nvSpPr>
              <p:spPr>
                <a:xfrm>
                  <a:off x="2362676" y="5602792"/>
                  <a:ext cx="63789" cy="62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9" h="62010" extrusionOk="0">
                      <a:moveTo>
                        <a:pt x="6096" y="62010"/>
                      </a:moveTo>
                      <a:cubicBezTo>
                        <a:pt x="3905" y="58391"/>
                        <a:pt x="1905" y="54771"/>
                        <a:pt x="0" y="51247"/>
                      </a:cubicBezTo>
                      <a:lnTo>
                        <a:pt x="54864" y="384"/>
                      </a:lnTo>
                      <a:cubicBezTo>
                        <a:pt x="57341" y="-1902"/>
                        <a:pt x="65818" y="6671"/>
                        <a:pt x="63341" y="8956"/>
                      </a:cubicBezTo>
                      <a:cubicBezTo>
                        <a:pt x="56769" y="15052"/>
                        <a:pt x="50102" y="21244"/>
                        <a:pt x="43529" y="27340"/>
                      </a:cubicBezTo>
                      <a:lnTo>
                        <a:pt x="6096" y="6201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713;p25">
                  <a:extLst>
                    <a:ext uri="{FF2B5EF4-FFF2-40B4-BE49-F238E27FC236}">
                      <a16:creationId xmlns:a16="http://schemas.microsoft.com/office/drawing/2014/main" id="{C9F55CBB-7D36-01D6-91E9-429A337BD59D}"/>
                    </a:ext>
                  </a:extLst>
                </p:cNvPr>
                <p:cNvSpPr/>
                <p:nvPr/>
              </p:nvSpPr>
              <p:spPr>
                <a:xfrm>
                  <a:off x="2344435" y="5561929"/>
                  <a:ext cx="41358" cy="4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8" h="45818" extrusionOk="0">
                      <a:moveTo>
                        <a:pt x="1191" y="45723"/>
                      </a:moveTo>
                      <a:cubicBezTo>
                        <a:pt x="238" y="40294"/>
                        <a:pt x="-143" y="35150"/>
                        <a:pt x="48" y="30388"/>
                      </a:cubicBezTo>
                      <a:lnTo>
                        <a:pt x="32433" y="384"/>
                      </a:lnTo>
                      <a:cubicBezTo>
                        <a:pt x="34909" y="-1902"/>
                        <a:pt x="43386" y="6670"/>
                        <a:pt x="40910" y="8956"/>
                      </a:cubicBezTo>
                      <a:cubicBezTo>
                        <a:pt x="34338" y="15053"/>
                        <a:pt x="27670" y="21244"/>
                        <a:pt x="21098" y="27340"/>
                      </a:cubicBezTo>
                      <a:lnTo>
                        <a:pt x="1191" y="458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pl-PL" sz="1400" noProof="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7" name="Google Shape;714;p25">
                <a:extLst>
                  <a:ext uri="{FF2B5EF4-FFF2-40B4-BE49-F238E27FC236}">
                    <a16:creationId xmlns:a16="http://schemas.microsoft.com/office/drawing/2014/main" id="{91E3498D-7946-E2E9-4BAC-83A36216546D}"/>
                  </a:ext>
                </a:extLst>
              </p:cNvPr>
              <p:cNvSpPr/>
              <p:nvPr/>
            </p:nvSpPr>
            <p:spPr>
              <a:xfrm>
                <a:off x="1931340" y="1056958"/>
                <a:ext cx="177517" cy="183944"/>
              </a:xfrm>
              <a:custGeom>
                <a:avLst/>
                <a:gdLst/>
                <a:ahLst/>
                <a:cxnLst/>
                <a:rect l="l" t="t" r="r" b="b"/>
                <a:pathLst>
                  <a:path w="249147" h="258167" extrusionOk="0">
                    <a:moveTo>
                      <a:pt x="199176" y="102019"/>
                    </a:moveTo>
                    <a:cubicBezTo>
                      <a:pt x="153932" y="46869"/>
                      <a:pt x="86115" y="2483"/>
                      <a:pt x="43443" y="101"/>
                    </a:cubicBezTo>
                    <a:cubicBezTo>
                      <a:pt x="770" y="-2280"/>
                      <a:pt x="-12565" y="37535"/>
                      <a:pt x="12867" y="91541"/>
                    </a:cubicBezTo>
                    <a:cubicBezTo>
                      <a:pt x="25917" y="119259"/>
                      <a:pt x="47729" y="149453"/>
                      <a:pt x="73351" y="176599"/>
                    </a:cubicBezTo>
                    <a:cubicBezTo>
                      <a:pt x="103164" y="208222"/>
                      <a:pt x="139169" y="236226"/>
                      <a:pt x="170697" y="249657"/>
                    </a:cubicBezTo>
                    <a:cubicBezTo>
                      <a:pt x="239753" y="278898"/>
                      <a:pt x="266899" y="228606"/>
                      <a:pt x="237276" y="162503"/>
                    </a:cubicBezTo>
                    <a:cubicBezTo>
                      <a:pt x="228609" y="143072"/>
                      <a:pt x="215559" y="122212"/>
                      <a:pt x="199176" y="102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715;p25">
                <a:extLst>
                  <a:ext uri="{FF2B5EF4-FFF2-40B4-BE49-F238E27FC236}">
                    <a16:creationId xmlns:a16="http://schemas.microsoft.com/office/drawing/2014/main" id="{8541C8BB-AFC4-18DA-A9BF-5313F9AA7381}"/>
                  </a:ext>
                </a:extLst>
              </p:cNvPr>
              <p:cNvSpPr/>
              <p:nvPr/>
            </p:nvSpPr>
            <p:spPr>
              <a:xfrm>
                <a:off x="1931367" y="1057776"/>
                <a:ext cx="175886" cy="183103"/>
              </a:xfrm>
              <a:custGeom>
                <a:avLst/>
                <a:gdLst/>
                <a:ahLst/>
                <a:cxnLst/>
                <a:rect l="l" t="t" r="r" b="b"/>
                <a:pathLst>
                  <a:path w="246857" h="256987" extrusionOk="0">
                    <a:moveTo>
                      <a:pt x="28735" y="0"/>
                    </a:moveTo>
                    <a:cubicBezTo>
                      <a:pt x="-1936" y="6858"/>
                      <a:pt x="-9365" y="43148"/>
                      <a:pt x="12828" y="90392"/>
                    </a:cubicBezTo>
                    <a:cubicBezTo>
                      <a:pt x="25877" y="118110"/>
                      <a:pt x="47689" y="148304"/>
                      <a:pt x="73312" y="175450"/>
                    </a:cubicBezTo>
                    <a:cubicBezTo>
                      <a:pt x="103125" y="207073"/>
                      <a:pt x="139129" y="235077"/>
                      <a:pt x="170657" y="248508"/>
                    </a:cubicBezTo>
                    <a:cubicBezTo>
                      <a:pt x="212758" y="266319"/>
                      <a:pt x="239237" y="254508"/>
                      <a:pt x="246857" y="227648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716;p25">
                <a:extLst>
                  <a:ext uri="{FF2B5EF4-FFF2-40B4-BE49-F238E27FC236}">
                    <a16:creationId xmlns:a16="http://schemas.microsoft.com/office/drawing/2014/main" id="{AB7E3BFE-BD9F-4BC5-9902-01E8D9573287}"/>
                  </a:ext>
                </a:extLst>
              </p:cNvPr>
              <p:cNvSpPr/>
              <p:nvPr/>
            </p:nvSpPr>
            <p:spPr>
              <a:xfrm>
                <a:off x="1960298" y="1086418"/>
                <a:ext cx="119875" cy="124185"/>
              </a:xfrm>
              <a:custGeom>
                <a:avLst/>
                <a:gdLst/>
                <a:ahLst/>
                <a:cxnLst/>
                <a:rect l="l" t="t" r="r" b="b"/>
                <a:pathLst>
                  <a:path w="168246" h="174295" extrusionOk="0">
                    <a:moveTo>
                      <a:pt x="134506" y="68935"/>
                    </a:moveTo>
                    <a:cubicBezTo>
                      <a:pt x="103931" y="31692"/>
                      <a:pt x="58211" y="1689"/>
                      <a:pt x="29350" y="69"/>
                    </a:cubicBezTo>
                    <a:cubicBezTo>
                      <a:pt x="489" y="-1550"/>
                      <a:pt x="-8464" y="25311"/>
                      <a:pt x="8681" y="61791"/>
                    </a:cubicBezTo>
                    <a:cubicBezTo>
                      <a:pt x="17444" y="80556"/>
                      <a:pt x="32207" y="100939"/>
                      <a:pt x="49543" y="119227"/>
                    </a:cubicBezTo>
                    <a:cubicBezTo>
                      <a:pt x="69641" y="140563"/>
                      <a:pt x="93929" y="159518"/>
                      <a:pt x="115265" y="168566"/>
                    </a:cubicBezTo>
                    <a:cubicBezTo>
                      <a:pt x="161938" y="188283"/>
                      <a:pt x="180226" y="154279"/>
                      <a:pt x="160223" y="109702"/>
                    </a:cubicBezTo>
                    <a:cubicBezTo>
                      <a:pt x="154318" y="96558"/>
                      <a:pt x="145555" y="82461"/>
                      <a:pt x="134506" y="689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717;p25">
                <a:extLst>
                  <a:ext uri="{FF2B5EF4-FFF2-40B4-BE49-F238E27FC236}">
                    <a16:creationId xmlns:a16="http://schemas.microsoft.com/office/drawing/2014/main" id="{56D2DADF-FE7E-BE41-6CC7-EA59DF8DE971}"/>
                  </a:ext>
                </a:extLst>
              </p:cNvPr>
              <p:cNvSpPr/>
              <p:nvPr/>
            </p:nvSpPr>
            <p:spPr>
              <a:xfrm>
                <a:off x="2046311" y="1124792"/>
                <a:ext cx="33828" cy="85578"/>
              </a:xfrm>
              <a:custGeom>
                <a:avLst/>
                <a:gdLst/>
                <a:ahLst/>
                <a:cxnLst/>
                <a:rect l="l" t="t" r="r" b="b"/>
                <a:pathLst>
                  <a:path w="47478" h="120110" extrusionOk="0">
                    <a:moveTo>
                      <a:pt x="23146" y="120110"/>
                    </a:moveTo>
                    <a:cubicBezTo>
                      <a:pt x="47720" y="117348"/>
                      <a:pt x="54674" y="89630"/>
                      <a:pt x="39433" y="55816"/>
                    </a:cubicBezTo>
                    <a:cubicBezTo>
                      <a:pt x="33528" y="42672"/>
                      <a:pt x="24765" y="28575"/>
                      <a:pt x="13716" y="15049"/>
                    </a:cubicBezTo>
                    <a:cubicBezTo>
                      <a:pt x="9430" y="9811"/>
                      <a:pt x="4763" y="4858"/>
                      <a:pt x="0" y="0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l-PL" sz="1400" noProof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3" name="Google Shape;624;p25">
            <a:extLst>
              <a:ext uri="{FF2B5EF4-FFF2-40B4-BE49-F238E27FC236}">
                <a16:creationId xmlns:a16="http://schemas.microsoft.com/office/drawing/2014/main" id="{C1146515-8D7E-3D6B-F382-52F31CA06F55}"/>
              </a:ext>
            </a:extLst>
          </p:cNvPr>
          <p:cNvGrpSpPr/>
          <p:nvPr/>
        </p:nvGrpSpPr>
        <p:grpSpPr>
          <a:xfrm rot="19905166">
            <a:off x="7562091" y="3564025"/>
            <a:ext cx="1275666" cy="990150"/>
            <a:chOff x="1156377" y="3080179"/>
            <a:chExt cx="853182" cy="662225"/>
          </a:xfrm>
        </p:grpSpPr>
        <p:sp>
          <p:nvSpPr>
            <p:cNvPr id="194" name="Google Shape;625;p25">
              <a:extLst>
                <a:ext uri="{FF2B5EF4-FFF2-40B4-BE49-F238E27FC236}">
                  <a16:creationId xmlns:a16="http://schemas.microsoft.com/office/drawing/2014/main" id="{A023B75D-AB47-DDAE-C672-62498CD4EBBA}"/>
                </a:ext>
              </a:extLst>
            </p:cNvPr>
            <p:cNvSpPr/>
            <p:nvPr/>
          </p:nvSpPr>
          <p:spPr>
            <a:xfrm>
              <a:off x="1218360" y="3191020"/>
              <a:ext cx="638905" cy="475184"/>
            </a:xfrm>
            <a:custGeom>
              <a:avLst/>
              <a:gdLst/>
              <a:ahLst/>
              <a:cxnLst/>
              <a:rect l="l" t="t" r="r" b="b"/>
              <a:pathLst>
                <a:path w="851874" h="633579" extrusionOk="0">
                  <a:moveTo>
                    <a:pt x="761714" y="12168"/>
                  </a:moveTo>
                  <a:cubicBezTo>
                    <a:pt x="536638" y="-4405"/>
                    <a:pt x="243268" y="-405"/>
                    <a:pt x="94869" y="3215"/>
                  </a:cubicBezTo>
                  <a:cubicBezTo>
                    <a:pt x="42005" y="4453"/>
                    <a:pt x="0" y="47697"/>
                    <a:pt x="0" y="100465"/>
                  </a:cubicBezTo>
                  <a:lnTo>
                    <a:pt x="0" y="536234"/>
                  </a:lnTo>
                  <a:cubicBezTo>
                    <a:pt x="0" y="589955"/>
                    <a:pt x="43529" y="633579"/>
                    <a:pt x="97346" y="633579"/>
                  </a:cubicBezTo>
                  <a:lnTo>
                    <a:pt x="740188" y="633579"/>
                  </a:lnTo>
                  <a:cubicBezTo>
                    <a:pt x="792670" y="633579"/>
                    <a:pt x="835724" y="591955"/>
                    <a:pt x="837438" y="539568"/>
                  </a:cubicBezTo>
                  <a:lnTo>
                    <a:pt x="851821" y="112562"/>
                  </a:lnTo>
                  <a:cubicBezTo>
                    <a:pt x="853535" y="60365"/>
                    <a:pt x="813816" y="16074"/>
                    <a:pt x="761714" y="12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626;p25">
              <a:extLst>
                <a:ext uri="{FF2B5EF4-FFF2-40B4-BE49-F238E27FC236}">
                  <a16:creationId xmlns:a16="http://schemas.microsoft.com/office/drawing/2014/main" id="{542C28D7-1096-6CD4-4E1C-6C8262352CF9}"/>
                </a:ext>
              </a:extLst>
            </p:cNvPr>
            <p:cNvSpPr/>
            <p:nvPr/>
          </p:nvSpPr>
          <p:spPr>
            <a:xfrm rot="-892195">
              <a:off x="1293931" y="3101177"/>
              <a:ext cx="625393" cy="325164"/>
            </a:xfrm>
            <a:custGeom>
              <a:avLst/>
              <a:gdLst/>
              <a:ahLst/>
              <a:cxnLst/>
              <a:rect l="l" t="t" r="r" b="b"/>
              <a:pathLst>
                <a:path w="833723" h="433482" extrusionOk="0">
                  <a:moveTo>
                    <a:pt x="801243" y="0"/>
                  </a:moveTo>
                  <a:cubicBezTo>
                    <a:pt x="819182" y="0"/>
                    <a:pt x="833723" y="14542"/>
                    <a:pt x="833723" y="32480"/>
                  </a:cubicBezTo>
                  <a:lnTo>
                    <a:pt x="833723" y="401003"/>
                  </a:lnTo>
                  <a:cubicBezTo>
                    <a:pt x="833723" y="418941"/>
                    <a:pt x="819182" y="433483"/>
                    <a:pt x="801243" y="433483"/>
                  </a:cubicBezTo>
                  <a:lnTo>
                    <a:pt x="32480" y="433483"/>
                  </a:lnTo>
                  <a:cubicBezTo>
                    <a:pt x="14542" y="433483"/>
                    <a:pt x="0" y="418941"/>
                    <a:pt x="0" y="401002"/>
                  </a:cubicBezTo>
                  <a:lnTo>
                    <a:pt x="0" y="32480"/>
                  </a:lnTo>
                  <a:cubicBezTo>
                    <a:pt x="0" y="14542"/>
                    <a:pt x="14542" y="0"/>
                    <a:pt x="32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627;p25">
              <a:extLst>
                <a:ext uri="{FF2B5EF4-FFF2-40B4-BE49-F238E27FC236}">
                  <a16:creationId xmlns:a16="http://schemas.microsoft.com/office/drawing/2014/main" id="{8FD0E4F1-8459-4459-332F-C0ACF60FCD58}"/>
                </a:ext>
              </a:extLst>
            </p:cNvPr>
            <p:cNvSpPr/>
            <p:nvPr/>
          </p:nvSpPr>
          <p:spPr>
            <a:xfrm>
              <a:off x="1268195" y="3130114"/>
              <a:ext cx="207697" cy="365431"/>
            </a:xfrm>
            <a:custGeom>
              <a:avLst/>
              <a:gdLst/>
              <a:ahLst/>
              <a:cxnLst/>
              <a:rect l="l" t="t" r="r" b="b"/>
              <a:pathLst>
                <a:path w="276929" h="487241" extrusionOk="0">
                  <a:moveTo>
                    <a:pt x="276929" y="0"/>
                  </a:moveTo>
                  <a:lnTo>
                    <a:pt x="24136" y="67246"/>
                  </a:lnTo>
                  <a:cubicBezTo>
                    <a:pt x="6800" y="71819"/>
                    <a:pt x="-3487" y="89630"/>
                    <a:pt x="1085" y="106966"/>
                  </a:cubicBezTo>
                  <a:lnTo>
                    <a:pt x="95859" y="463105"/>
                  </a:lnTo>
                  <a:cubicBezTo>
                    <a:pt x="100431" y="480441"/>
                    <a:pt x="118243" y="490728"/>
                    <a:pt x="135578" y="486156"/>
                  </a:cubicBezTo>
                  <a:lnTo>
                    <a:pt x="276929" y="448533"/>
                  </a:lnTo>
                </a:path>
              </a:pathLst>
            </a:custGeom>
            <a:solidFill>
              <a:schemeClr val="accent4"/>
            </a:solidFill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28;p25">
              <a:extLst>
                <a:ext uri="{FF2B5EF4-FFF2-40B4-BE49-F238E27FC236}">
                  <a16:creationId xmlns:a16="http://schemas.microsoft.com/office/drawing/2014/main" id="{1C55AE05-F5FE-293C-C416-1E6163339106}"/>
                </a:ext>
              </a:extLst>
            </p:cNvPr>
            <p:cNvSpPr/>
            <p:nvPr/>
          </p:nvSpPr>
          <p:spPr>
            <a:xfrm>
              <a:off x="1323659" y="3080179"/>
              <a:ext cx="577143" cy="372761"/>
            </a:xfrm>
            <a:custGeom>
              <a:avLst/>
              <a:gdLst/>
              <a:ahLst/>
              <a:cxnLst/>
              <a:rect l="l" t="t" r="r" b="b"/>
              <a:pathLst>
                <a:path w="769524" h="497014" extrusionOk="0">
                  <a:moveTo>
                    <a:pt x="16764" y="169640"/>
                  </a:moveTo>
                  <a:lnTo>
                    <a:pt x="654272" y="0"/>
                  </a:lnTo>
                  <a:cubicBezTo>
                    <a:pt x="662464" y="53626"/>
                    <a:pt x="703040" y="40291"/>
                    <a:pt x="703040" y="40291"/>
                  </a:cubicBezTo>
                  <a:lnTo>
                    <a:pt x="769525" y="290322"/>
                  </a:lnTo>
                  <a:cubicBezTo>
                    <a:pt x="723709" y="288512"/>
                    <a:pt x="734377" y="337756"/>
                    <a:pt x="734377" y="337756"/>
                  </a:cubicBezTo>
                  <a:lnTo>
                    <a:pt x="97822" y="497014"/>
                  </a:lnTo>
                  <a:cubicBezTo>
                    <a:pt x="97441" y="445103"/>
                    <a:pt x="61532" y="457200"/>
                    <a:pt x="61532" y="457200"/>
                  </a:cubicBezTo>
                  <a:lnTo>
                    <a:pt x="0" y="226123"/>
                  </a:lnTo>
                  <a:cubicBezTo>
                    <a:pt x="57722" y="231077"/>
                    <a:pt x="16859" y="169640"/>
                    <a:pt x="16859" y="1696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629;p25">
              <a:extLst>
                <a:ext uri="{FF2B5EF4-FFF2-40B4-BE49-F238E27FC236}">
                  <a16:creationId xmlns:a16="http://schemas.microsoft.com/office/drawing/2014/main" id="{627B4485-A706-A3C9-81E8-718F872F7AB4}"/>
                </a:ext>
              </a:extLst>
            </p:cNvPr>
            <p:cNvSpPr/>
            <p:nvPr/>
          </p:nvSpPr>
          <p:spPr>
            <a:xfrm>
              <a:off x="1517969" y="3178346"/>
              <a:ext cx="165259" cy="167528"/>
            </a:xfrm>
            <a:custGeom>
              <a:avLst/>
              <a:gdLst/>
              <a:ahLst/>
              <a:cxnLst/>
              <a:rect l="l" t="t" r="r" b="b"/>
              <a:pathLst>
                <a:path w="220345" h="223370" extrusionOk="0">
                  <a:moveTo>
                    <a:pt x="0" y="118286"/>
                  </a:moveTo>
                  <a:cubicBezTo>
                    <a:pt x="2096" y="167244"/>
                    <a:pt x="40862" y="212202"/>
                    <a:pt x="88963" y="221537"/>
                  </a:cubicBezTo>
                  <a:cubicBezTo>
                    <a:pt x="137065" y="230871"/>
                    <a:pt x="189833" y="203725"/>
                    <a:pt x="210121" y="159148"/>
                  </a:cubicBezTo>
                  <a:cubicBezTo>
                    <a:pt x="220504" y="136288"/>
                    <a:pt x="222790" y="109999"/>
                    <a:pt x="217837" y="85329"/>
                  </a:cubicBezTo>
                  <a:cubicBezTo>
                    <a:pt x="212027" y="56659"/>
                    <a:pt x="195739" y="29417"/>
                    <a:pt x="170879" y="13892"/>
                  </a:cubicBezTo>
                  <a:cubicBezTo>
                    <a:pt x="116586" y="-20112"/>
                    <a:pt x="37719" y="12463"/>
                    <a:pt x="11240" y="66660"/>
                  </a:cubicBezTo>
                  <a:cubicBezTo>
                    <a:pt x="3429" y="82567"/>
                    <a:pt x="-667" y="100379"/>
                    <a:pt x="95" y="1181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630;p25">
              <a:extLst>
                <a:ext uri="{FF2B5EF4-FFF2-40B4-BE49-F238E27FC236}">
                  <a16:creationId xmlns:a16="http://schemas.microsoft.com/office/drawing/2014/main" id="{FC5EDD85-115E-3022-8F80-37FD32BAF766}"/>
                </a:ext>
              </a:extLst>
            </p:cNvPr>
            <p:cNvSpPr/>
            <p:nvPr/>
          </p:nvSpPr>
          <p:spPr>
            <a:xfrm>
              <a:off x="1399320" y="3252272"/>
              <a:ext cx="81438" cy="112513"/>
            </a:xfrm>
            <a:custGeom>
              <a:avLst/>
              <a:gdLst/>
              <a:ahLst/>
              <a:cxnLst/>
              <a:rect l="l" t="t" r="r" b="b"/>
              <a:pathLst>
                <a:path w="108584" h="150018" extrusionOk="0">
                  <a:moveTo>
                    <a:pt x="99238" y="72676"/>
                  </a:moveTo>
                  <a:cubicBezTo>
                    <a:pt x="95523" y="69152"/>
                    <a:pt x="91142" y="66580"/>
                    <a:pt x="86188" y="65056"/>
                  </a:cubicBezTo>
                  <a:cubicBezTo>
                    <a:pt x="81236" y="63437"/>
                    <a:pt x="75997" y="62484"/>
                    <a:pt x="70568" y="62103"/>
                  </a:cubicBezTo>
                  <a:cubicBezTo>
                    <a:pt x="65138" y="61722"/>
                    <a:pt x="59900" y="61341"/>
                    <a:pt x="54756" y="61151"/>
                  </a:cubicBezTo>
                  <a:cubicBezTo>
                    <a:pt x="54470" y="61151"/>
                    <a:pt x="54280" y="61151"/>
                    <a:pt x="53994" y="61151"/>
                  </a:cubicBezTo>
                  <a:lnTo>
                    <a:pt x="47327" y="36004"/>
                  </a:lnTo>
                  <a:cubicBezTo>
                    <a:pt x="48660" y="35814"/>
                    <a:pt x="49994" y="35814"/>
                    <a:pt x="51422" y="35814"/>
                  </a:cubicBezTo>
                  <a:cubicBezTo>
                    <a:pt x="53899" y="36004"/>
                    <a:pt x="56089" y="36671"/>
                    <a:pt x="58185" y="37814"/>
                  </a:cubicBezTo>
                  <a:cubicBezTo>
                    <a:pt x="60185" y="38957"/>
                    <a:pt x="61804" y="40767"/>
                    <a:pt x="62947" y="43244"/>
                  </a:cubicBezTo>
                  <a:lnTo>
                    <a:pt x="89427" y="31052"/>
                  </a:lnTo>
                  <a:cubicBezTo>
                    <a:pt x="86093" y="24860"/>
                    <a:pt x="81807" y="20098"/>
                    <a:pt x="76663" y="16764"/>
                  </a:cubicBezTo>
                  <a:cubicBezTo>
                    <a:pt x="71520" y="13335"/>
                    <a:pt x="65519" y="11335"/>
                    <a:pt x="58756" y="10668"/>
                  </a:cubicBezTo>
                  <a:cubicBezTo>
                    <a:pt x="53232" y="10096"/>
                    <a:pt x="47231" y="10573"/>
                    <a:pt x="40850" y="11906"/>
                  </a:cubicBezTo>
                  <a:lnTo>
                    <a:pt x="37706" y="0"/>
                  </a:lnTo>
                  <a:lnTo>
                    <a:pt x="26753" y="2858"/>
                  </a:lnTo>
                  <a:lnTo>
                    <a:pt x="29991" y="14954"/>
                  </a:lnTo>
                  <a:cubicBezTo>
                    <a:pt x="24276" y="17050"/>
                    <a:pt x="19228" y="19717"/>
                    <a:pt x="14846" y="22955"/>
                  </a:cubicBezTo>
                  <a:cubicBezTo>
                    <a:pt x="8846" y="27432"/>
                    <a:pt x="4654" y="32861"/>
                    <a:pt x="2083" y="39243"/>
                  </a:cubicBezTo>
                  <a:cubicBezTo>
                    <a:pt x="-394" y="45625"/>
                    <a:pt x="-679" y="52578"/>
                    <a:pt x="1321" y="60198"/>
                  </a:cubicBezTo>
                  <a:cubicBezTo>
                    <a:pt x="2845" y="66485"/>
                    <a:pt x="5417" y="71342"/>
                    <a:pt x="8941" y="74867"/>
                  </a:cubicBezTo>
                  <a:cubicBezTo>
                    <a:pt x="12465" y="78391"/>
                    <a:pt x="16561" y="80867"/>
                    <a:pt x="21323" y="82391"/>
                  </a:cubicBezTo>
                  <a:cubicBezTo>
                    <a:pt x="26086" y="83915"/>
                    <a:pt x="31039" y="84868"/>
                    <a:pt x="36182" y="85344"/>
                  </a:cubicBezTo>
                  <a:cubicBezTo>
                    <a:pt x="40469" y="85725"/>
                    <a:pt x="44660" y="85915"/>
                    <a:pt x="48755" y="85915"/>
                  </a:cubicBezTo>
                  <a:lnTo>
                    <a:pt x="55994" y="113062"/>
                  </a:lnTo>
                  <a:cubicBezTo>
                    <a:pt x="55232" y="113062"/>
                    <a:pt x="54565" y="113062"/>
                    <a:pt x="53804" y="113062"/>
                  </a:cubicBezTo>
                  <a:cubicBezTo>
                    <a:pt x="50946" y="112871"/>
                    <a:pt x="48374" y="112014"/>
                    <a:pt x="46088" y="110490"/>
                  </a:cubicBezTo>
                  <a:cubicBezTo>
                    <a:pt x="43802" y="108966"/>
                    <a:pt x="41897" y="106585"/>
                    <a:pt x="40373" y="103346"/>
                  </a:cubicBezTo>
                  <a:lnTo>
                    <a:pt x="13798" y="116396"/>
                  </a:lnTo>
                  <a:cubicBezTo>
                    <a:pt x="17037" y="123063"/>
                    <a:pt x="21514" y="128302"/>
                    <a:pt x="27229" y="131921"/>
                  </a:cubicBezTo>
                  <a:cubicBezTo>
                    <a:pt x="32944" y="135636"/>
                    <a:pt x="39516" y="137731"/>
                    <a:pt x="47041" y="138398"/>
                  </a:cubicBezTo>
                  <a:cubicBezTo>
                    <a:pt x="51994" y="138875"/>
                    <a:pt x="57137" y="138589"/>
                    <a:pt x="62567" y="137731"/>
                  </a:cubicBezTo>
                  <a:lnTo>
                    <a:pt x="65805" y="150019"/>
                  </a:lnTo>
                  <a:lnTo>
                    <a:pt x="76759" y="147066"/>
                  </a:lnTo>
                  <a:lnTo>
                    <a:pt x="73615" y="135255"/>
                  </a:lnTo>
                  <a:cubicBezTo>
                    <a:pt x="82855" y="132588"/>
                    <a:pt x="90189" y="128873"/>
                    <a:pt x="95523" y="124301"/>
                  </a:cubicBezTo>
                  <a:cubicBezTo>
                    <a:pt x="101333" y="119253"/>
                    <a:pt x="105238" y="113633"/>
                    <a:pt x="107144" y="107252"/>
                  </a:cubicBezTo>
                  <a:cubicBezTo>
                    <a:pt x="109048" y="100965"/>
                    <a:pt x="109048" y="94393"/>
                    <a:pt x="107239" y="87535"/>
                  </a:cubicBezTo>
                  <a:cubicBezTo>
                    <a:pt x="105524" y="81153"/>
                    <a:pt x="102857" y="76200"/>
                    <a:pt x="99143" y="72676"/>
                  </a:cubicBezTo>
                  <a:close/>
                  <a:moveTo>
                    <a:pt x="36182" y="57436"/>
                  </a:moveTo>
                  <a:cubicBezTo>
                    <a:pt x="34087" y="56293"/>
                    <a:pt x="32658" y="54388"/>
                    <a:pt x="31991" y="51911"/>
                  </a:cubicBezTo>
                  <a:cubicBezTo>
                    <a:pt x="31420" y="49625"/>
                    <a:pt x="31515" y="47435"/>
                    <a:pt x="32563" y="45244"/>
                  </a:cubicBezTo>
                  <a:cubicBezTo>
                    <a:pt x="33420" y="43339"/>
                    <a:pt x="34849" y="41624"/>
                    <a:pt x="36659" y="40100"/>
                  </a:cubicBezTo>
                  <a:lnTo>
                    <a:pt x="41802" y="59436"/>
                  </a:lnTo>
                  <a:cubicBezTo>
                    <a:pt x="39611" y="58960"/>
                    <a:pt x="37706" y="58293"/>
                    <a:pt x="36182" y="57340"/>
                  </a:cubicBezTo>
                  <a:close/>
                  <a:moveTo>
                    <a:pt x="74473" y="105251"/>
                  </a:moveTo>
                  <a:cubicBezTo>
                    <a:pt x="72758" y="107442"/>
                    <a:pt x="70282" y="109156"/>
                    <a:pt x="67043" y="110490"/>
                  </a:cubicBezTo>
                  <a:lnTo>
                    <a:pt x="60662" y="86392"/>
                  </a:lnTo>
                  <a:cubicBezTo>
                    <a:pt x="61614" y="86392"/>
                    <a:pt x="62567" y="86582"/>
                    <a:pt x="63424" y="86678"/>
                  </a:cubicBezTo>
                  <a:cubicBezTo>
                    <a:pt x="66948" y="87059"/>
                    <a:pt x="69805" y="87821"/>
                    <a:pt x="72092" y="89154"/>
                  </a:cubicBezTo>
                  <a:cubicBezTo>
                    <a:pt x="74378" y="90392"/>
                    <a:pt x="75902" y="92488"/>
                    <a:pt x="76663" y="95345"/>
                  </a:cubicBezTo>
                  <a:cubicBezTo>
                    <a:pt x="77616" y="98965"/>
                    <a:pt x="76949" y="102203"/>
                    <a:pt x="74568" y="105251"/>
                  </a:cubicBezTo>
                  <a:close/>
                </a:path>
              </a:pathLst>
            </a:custGeom>
            <a:solidFill>
              <a:srgbClr val="00DC7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631;p25">
              <a:extLst>
                <a:ext uri="{FF2B5EF4-FFF2-40B4-BE49-F238E27FC236}">
                  <a16:creationId xmlns:a16="http://schemas.microsoft.com/office/drawing/2014/main" id="{3750B828-6275-F341-36EB-44FE59CE815C}"/>
                </a:ext>
              </a:extLst>
            </p:cNvPr>
            <p:cNvSpPr/>
            <p:nvPr/>
          </p:nvSpPr>
          <p:spPr>
            <a:xfrm>
              <a:off x="1737506" y="3162260"/>
              <a:ext cx="81438" cy="112585"/>
            </a:xfrm>
            <a:custGeom>
              <a:avLst/>
              <a:gdLst/>
              <a:ahLst/>
              <a:cxnLst/>
              <a:rect l="l" t="t" r="r" b="b"/>
              <a:pathLst>
                <a:path w="108584" h="150114" extrusionOk="0">
                  <a:moveTo>
                    <a:pt x="99238" y="72676"/>
                  </a:moveTo>
                  <a:cubicBezTo>
                    <a:pt x="95523" y="69152"/>
                    <a:pt x="91142" y="66580"/>
                    <a:pt x="86188" y="65056"/>
                  </a:cubicBezTo>
                  <a:cubicBezTo>
                    <a:pt x="81236" y="63437"/>
                    <a:pt x="75997" y="62484"/>
                    <a:pt x="70568" y="62103"/>
                  </a:cubicBezTo>
                  <a:cubicBezTo>
                    <a:pt x="65138" y="61722"/>
                    <a:pt x="59900" y="61341"/>
                    <a:pt x="54756" y="61151"/>
                  </a:cubicBezTo>
                  <a:cubicBezTo>
                    <a:pt x="54470" y="61151"/>
                    <a:pt x="54280" y="61151"/>
                    <a:pt x="53994" y="61151"/>
                  </a:cubicBezTo>
                  <a:lnTo>
                    <a:pt x="47327" y="36004"/>
                  </a:lnTo>
                  <a:cubicBezTo>
                    <a:pt x="48660" y="35814"/>
                    <a:pt x="49994" y="35814"/>
                    <a:pt x="51422" y="35814"/>
                  </a:cubicBezTo>
                  <a:cubicBezTo>
                    <a:pt x="53899" y="36004"/>
                    <a:pt x="56089" y="36671"/>
                    <a:pt x="58185" y="37814"/>
                  </a:cubicBezTo>
                  <a:cubicBezTo>
                    <a:pt x="60185" y="38957"/>
                    <a:pt x="61804" y="40767"/>
                    <a:pt x="62947" y="43244"/>
                  </a:cubicBezTo>
                  <a:lnTo>
                    <a:pt x="89427" y="31052"/>
                  </a:lnTo>
                  <a:cubicBezTo>
                    <a:pt x="86093" y="24860"/>
                    <a:pt x="81807" y="20098"/>
                    <a:pt x="76663" y="16764"/>
                  </a:cubicBezTo>
                  <a:cubicBezTo>
                    <a:pt x="71520" y="13335"/>
                    <a:pt x="65519" y="11335"/>
                    <a:pt x="58756" y="10668"/>
                  </a:cubicBezTo>
                  <a:cubicBezTo>
                    <a:pt x="53232" y="10096"/>
                    <a:pt x="47231" y="10573"/>
                    <a:pt x="40850" y="11906"/>
                  </a:cubicBezTo>
                  <a:lnTo>
                    <a:pt x="37706" y="0"/>
                  </a:lnTo>
                  <a:lnTo>
                    <a:pt x="26753" y="2953"/>
                  </a:lnTo>
                  <a:lnTo>
                    <a:pt x="29991" y="15050"/>
                  </a:lnTo>
                  <a:cubicBezTo>
                    <a:pt x="24276" y="17145"/>
                    <a:pt x="19228" y="19812"/>
                    <a:pt x="14846" y="23051"/>
                  </a:cubicBezTo>
                  <a:cubicBezTo>
                    <a:pt x="8846" y="27527"/>
                    <a:pt x="4654" y="32957"/>
                    <a:pt x="2083" y="39338"/>
                  </a:cubicBezTo>
                  <a:cubicBezTo>
                    <a:pt x="-394" y="45720"/>
                    <a:pt x="-679" y="52673"/>
                    <a:pt x="1321" y="60293"/>
                  </a:cubicBezTo>
                  <a:cubicBezTo>
                    <a:pt x="2845" y="66580"/>
                    <a:pt x="5417" y="71438"/>
                    <a:pt x="8941" y="74962"/>
                  </a:cubicBezTo>
                  <a:cubicBezTo>
                    <a:pt x="12465" y="78486"/>
                    <a:pt x="16561" y="80963"/>
                    <a:pt x="21323" y="82487"/>
                  </a:cubicBezTo>
                  <a:cubicBezTo>
                    <a:pt x="26086" y="84011"/>
                    <a:pt x="31039" y="84963"/>
                    <a:pt x="36182" y="85439"/>
                  </a:cubicBezTo>
                  <a:cubicBezTo>
                    <a:pt x="40469" y="85820"/>
                    <a:pt x="44660" y="86011"/>
                    <a:pt x="48755" y="86011"/>
                  </a:cubicBezTo>
                  <a:lnTo>
                    <a:pt x="55994" y="113157"/>
                  </a:lnTo>
                  <a:cubicBezTo>
                    <a:pt x="55232" y="113157"/>
                    <a:pt x="54566" y="113157"/>
                    <a:pt x="53804" y="113157"/>
                  </a:cubicBezTo>
                  <a:cubicBezTo>
                    <a:pt x="50946" y="112967"/>
                    <a:pt x="48374" y="112109"/>
                    <a:pt x="46088" y="110585"/>
                  </a:cubicBezTo>
                  <a:cubicBezTo>
                    <a:pt x="43802" y="109061"/>
                    <a:pt x="41897" y="106680"/>
                    <a:pt x="40373" y="103442"/>
                  </a:cubicBezTo>
                  <a:lnTo>
                    <a:pt x="13799" y="116491"/>
                  </a:lnTo>
                  <a:cubicBezTo>
                    <a:pt x="17037" y="123158"/>
                    <a:pt x="21514" y="128397"/>
                    <a:pt x="27229" y="132017"/>
                  </a:cubicBezTo>
                  <a:cubicBezTo>
                    <a:pt x="32944" y="135731"/>
                    <a:pt x="39516" y="137827"/>
                    <a:pt x="47041" y="138494"/>
                  </a:cubicBezTo>
                  <a:cubicBezTo>
                    <a:pt x="51994" y="138970"/>
                    <a:pt x="57137" y="138684"/>
                    <a:pt x="62567" y="137827"/>
                  </a:cubicBezTo>
                  <a:lnTo>
                    <a:pt x="65805" y="150114"/>
                  </a:lnTo>
                  <a:lnTo>
                    <a:pt x="76759" y="147257"/>
                  </a:lnTo>
                  <a:lnTo>
                    <a:pt x="73616" y="135446"/>
                  </a:lnTo>
                  <a:cubicBezTo>
                    <a:pt x="82855" y="132779"/>
                    <a:pt x="90189" y="129064"/>
                    <a:pt x="95523" y="124492"/>
                  </a:cubicBezTo>
                  <a:cubicBezTo>
                    <a:pt x="101333" y="119444"/>
                    <a:pt x="105238" y="113824"/>
                    <a:pt x="107144" y="107442"/>
                  </a:cubicBezTo>
                  <a:cubicBezTo>
                    <a:pt x="109049" y="101155"/>
                    <a:pt x="109049" y="94583"/>
                    <a:pt x="107239" y="87725"/>
                  </a:cubicBezTo>
                  <a:cubicBezTo>
                    <a:pt x="105524" y="81344"/>
                    <a:pt x="102857" y="76391"/>
                    <a:pt x="99143" y="72866"/>
                  </a:cubicBezTo>
                  <a:close/>
                  <a:moveTo>
                    <a:pt x="36182" y="57436"/>
                  </a:moveTo>
                  <a:cubicBezTo>
                    <a:pt x="34087" y="56293"/>
                    <a:pt x="32658" y="54388"/>
                    <a:pt x="31991" y="51911"/>
                  </a:cubicBezTo>
                  <a:cubicBezTo>
                    <a:pt x="31420" y="49625"/>
                    <a:pt x="31515" y="47435"/>
                    <a:pt x="32563" y="45244"/>
                  </a:cubicBezTo>
                  <a:cubicBezTo>
                    <a:pt x="33420" y="43339"/>
                    <a:pt x="34849" y="41624"/>
                    <a:pt x="36659" y="40100"/>
                  </a:cubicBezTo>
                  <a:lnTo>
                    <a:pt x="41802" y="59436"/>
                  </a:lnTo>
                  <a:cubicBezTo>
                    <a:pt x="39611" y="58960"/>
                    <a:pt x="37706" y="58293"/>
                    <a:pt x="36182" y="57341"/>
                  </a:cubicBezTo>
                  <a:close/>
                  <a:moveTo>
                    <a:pt x="74473" y="105251"/>
                  </a:moveTo>
                  <a:cubicBezTo>
                    <a:pt x="72758" y="107442"/>
                    <a:pt x="70282" y="109157"/>
                    <a:pt x="67043" y="110490"/>
                  </a:cubicBezTo>
                  <a:lnTo>
                    <a:pt x="60662" y="86392"/>
                  </a:lnTo>
                  <a:cubicBezTo>
                    <a:pt x="61614" y="86392"/>
                    <a:pt x="62567" y="86582"/>
                    <a:pt x="63424" y="86678"/>
                  </a:cubicBezTo>
                  <a:cubicBezTo>
                    <a:pt x="66948" y="87059"/>
                    <a:pt x="69805" y="87821"/>
                    <a:pt x="72092" y="89154"/>
                  </a:cubicBezTo>
                  <a:cubicBezTo>
                    <a:pt x="74378" y="90392"/>
                    <a:pt x="75902" y="92488"/>
                    <a:pt x="76663" y="95345"/>
                  </a:cubicBezTo>
                  <a:cubicBezTo>
                    <a:pt x="77616" y="98965"/>
                    <a:pt x="76949" y="102203"/>
                    <a:pt x="74568" y="1052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632;p25">
              <a:extLst>
                <a:ext uri="{FF2B5EF4-FFF2-40B4-BE49-F238E27FC236}">
                  <a16:creationId xmlns:a16="http://schemas.microsoft.com/office/drawing/2014/main" id="{2B048701-5C89-B4B1-642A-6CC45E8F6134}"/>
                </a:ext>
              </a:extLst>
            </p:cNvPr>
            <p:cNvSpPr/>
            <p:nvPr/>
          </p:nvSpPr>
          <p:spPr>
            <a:xfrm>
              <a:off x="1361204" y="3260457"/>
              <a:ext cx="648355" cy="377107"/>
            </a:xfrm>
            <a:custGeom>
              <a:avLst/>
              <a:gdLst/>
              <a:ahLst/>
              <a:cxnLst/>
              <a:rect l="l" t="t" r="r" b="b"/>
              <a:pathLst>
                <a:path w="864473" h="502810" extrusionOk="0">
                  <a:moveTo>
                    <a:pt x="794997" y="502675"/>
                  </a:moveTo>
                  <a:lnTo>
                    <a:pt x="29473" y="431714"/>
                  </a:lnTo>
                  <a:cubicBezTo>
                    <a:pt x="11566" y="430094"/>
                    <a:pt x="-1483" y="414283"/>
                    <a:pt x="136" y="396376"/>
                  </a:cubicBezTo>
                  <a:lnTo>
                    <a:pt x="34140" y="29473"/>
                  </a:lnTo>
                  <a:cubicBezTo>
                    <a:pt x="35759" y="11566"/>
                    <a:pt x="51571" y="-1484"/>
                    <a:pt x="69478" y="136"/>
                  </a:cubicBezTo>
                  <a:lnTo>
                    <a:pt x="835002" y="71097"/>
                  </a:lnTo>
                  <a:cubicBezTo>
                    <a:pt x="852814" y="72716"/>
                    <a:pt x="865958" y="88528"/>
                    <a:pt x="864339" y="106435"/>
                  </a:cubicBezTo>
                  <a:lnTo>
                    <a:pt x="830335" y="473338"/>
                  </a:lnTo>
                  <a:cubicBezTo>
                    <a:pt x="828715" y="491245"/>
                    <a:pt x="812904" y="504294"/>
                    <a:pt x="794997" y="5026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633;p25">
              <a:extLst>
                <a:ext uri="{FF2B5EF4-FFF2-40B4-BE49-F238E27FC236}">
                  <a16:creationId xmlns:a16="http://schemas.microsoft.com/office/drawing/2014/main" id="{5299F1A0-33E5-403D-CAD0-CC685FBD9D43}"/>
                </a:ext>
              </a:extLst>
            </p:cNvPr>
            <p:cNvSpPr/>
            <p:nvPr/>
          </p:nvSpPr>
          <p:spPr>
            <a:xfrm>
              <a:off x="1381380" y="3260458"/>
              <a:ext cx="569000" cy="80539"/>
            </a:xfrm>
            <a:custGeom>
              <a:avLst/>
              <a:gdLst/>
              <a:ahLst/>
              <a:cxnLst/>
              <a:rect l="l" t="t" r="r" b="b"/>
              <a:pathLst>
                <a:path w="758666" h="107386" extrusionOk="0">
                  <a:moveTo>
                    <a:pt x="758666" y="66524"/>
                  </a:moveTo>
                  <a:lnTo>
                    <a:pt x="42577" y="135"/>
                  </a:lnTo>
                  <a:cubicBezTo>
                    <a:pt x="24670" y="-1484"/>
                    <a:pt x="8858" y="11660"/>
                    <a:pt x="7239" y="29472"/>
                  </a:cubicBezTo>
                  <a:lnTo>
                    <a:pt x="0" y="107387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634;p25">
              <a:extLst>
                <a:ext uri="{FF2B5EF4-FFF2-40B4-BE49-F238E27FC236}">
                  <a16:creationId xmlns:a16="http://schemas.microsoft.com/office/drawing/2014/main" id="{E21177E3-9BED-740B-C851-5FD1FB5534CE}"/>
                </a:ext>
              </a:extLst>
            </p:cNvPr>
            <p:cNvSpPr/>
            <p:nvPr/>
          </p:nvSpPr>
          <p:spPr>
            <a:xfrm>
              <a:off x="1407883" y="3302993"/>
              <a:ext cx="559498" cy="304181"/>
            </a:xfrm>
            <a:custGeom>
              <a:avLst/>
              <a:gdLst/>
              <a:ahLst/>
              <a:cxnLst/>
              <a:rect l="l" t="t" r="r" b="b"/>
              <a:pathLst>
                <a:path w="745998" h="405574" extrusionOk="0">
                  <a:moveTo>
                    <a:pt x="57341" y="0"/>
                  </a:moveTo>
                  <a:lnTo>
                    <a:pt x="714185" y="60865"/>
                  </a:lnTo>
                  <a:cubicBezTo>
                    <a:pt x="703326" y="114014"/>
                    <a:pt x="745998" y="115538"/>
                    <a:pt x="745998" y="115538"/>
                  </a:cubicBezTo>
                  <a:lnTo>
                    <a:pt x="722090" y="373189"/>
                  </a:lnTo>
                  <a:cubicBezTo>
                    <a:pt x="679704" y="355759"/>
                    <a:pt x="672751" y="405575"/>
                    <a:pt x="672751" y="405575"/>
                  </a:cubicBezTo>
                  <a:lnTo>
                    <a:pt x="20384" y="335280"/>
                  </a:lnTo>
                  <a:cubicBezTo>
                    <a:pt x="38005" y="286417"/>
                    <a:pt x="0" y="285369"/>
                    <a:pt x="0" y="285369"/>
                  </a:cubicBezTo>
                  <a:lnTo>
                    <a:pt x="22098" y="47244"/>
                  </a:lnTo>
                  <a:cubicBezTo>
                    <a:pt x="74486" y="71819"/>
                    <a:pt x="57436" y="0"/>
                    <a:pt x="57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635;p25">
              <a:extLst>
                <a:ext uri="{FF2B5EF4-FFF2-40B4-BE49-F238E27FC236}">
                  <a16:creationId xmlns:a16="http://schemas.microsoft.com/office/drawing/2014/main" id="{CDACEA74-4690-613F-4CA0-CAA10AEE335C}"/>
                </a:ext>
              </a:extLst>
            </p:cNvPr>
            <p:cNvSpPr/>
            <p:nvPr/>
          </p:nvSpPr>
          <p:spPr>
            <a:xfrm>
              <a:off x="1597316" y="3364416"/>
              <a:ext cx="166471" cy="164278"/>
            </a:xfrm>
            <a:custGeom>
              <a:avLst/>
              <a:gdLst/>
              <a:ahLst/>
              <a:cxnLst/>
              <a:rect l="l" t="t" r="r" b="b"/>
              <a:pathLst>
                <a:path w="221961" h="219037" extrusionOk="0">
                  <a:moveTo>
                    <a:pt x="4789" y="76312"/>
                  </a:moveTo>
                  <a:cubicBezTo>
                    <a:pt x="-10070" y="122985"/>
                    <a:pt x="10694" y="178516"/>
                    <a:pt x="52604" y="203947"/>
                  </a:cubicBezTo>
                  <a:cubicBezTo>
                    <a:pt x="94514" y="229283"/>
                    <a:pt x="153379" y="222044"/>
                    <a:pt x="187859" y="187278"/>
                  </a:cubicBezTo>
                  <a:cubicBezTo>
                    <a:pt x="205576" y="169371"/>
                    <a:pt x="216720" y="145559"/>
                    <a:pt x="220530" y="120699"/>
                  </a:cubicBezTo>
                  <a:cubicBezTo>
                    <a:pt x="225007" y="91742"/>
                    <a:pt x="219101" y="60596"/>
                    <a:pt x="201099" y="37450"/>
                  </a:cubicBezTo>
                  <a:cubicBezTo>
                    <a:pt x="161856" y="-13223"/>
                    <a:pt x="76703" y="-9889"/>
                    <a:pt x="33078" y="31926"/>
                  </a:cubicBezTo>
                  <a:cubicBezTo>
                    <a:pt x="20219" y="44213"/>
                    <a:pt x="10218" y="59453"/>
                    <a:pt x="4789" y="76407"/>
                  </a:cubicBezTo>
                  <a:close/>
                </a:path>
              </a:pathLst>
            </a:custGeom>
            <a:solidFill>
              <a:srgbClr val="00DC7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636;p25">
              <a:extLst>
                <a:ext uri="{FF2B5EF4-FFF2-40B4-BE49-F238E27FC236}">
                  <a16:creationId xmlns:a16="http://schemas.microsoft.com/office/drawing/2014/main" id="{4353195F-9055-504C-E679-87EC11022749}"/>
                </a:ext>
              </a:extLst>
            </p:cNvPr>
            <p:cNvSpPr/>
            <p:nvPr/>
          </p:nvSpPr>
          <p:spPr>
            <a:xfrm>
              <a:off x="1474392" y="3375716"/>
              <a:ext cx="75080" cy="114657"/>
            </a:xfrm>
            <a:custGeom>
              <a:avLst/>
              <a:gdLst/>
              <a:ahLst/>
              <a:cxnLst/>
              <a:rect l="l" t="t" r="r" b="b"/>
              <a:pathLst>
                <a:path w="100107" h="152876" extrusionOk="0">
                  <a:moveTo>
                    <a:pt x="95060" y="90678"/>
                  </a:moveTo>
                  <a:cubicBezTo>
                    <a:pt x="92774" y="86106"/>
                    <a:pt x="89535" y="82201"/>
                    <a:pt x="85439" y="78962"/>
                  </a:cubicBezTo>
                  <a:cubicBezTo>
                    <a:pt x="81249" y="75724"/>
                    <a:pt x="76772" y="73057"/>
                    <a:pt x="71819" y="70771"/>
                  </a:cubicBezTo>
                  <a:cubicBezTo>
                    <a:pt x="66866" y="68485"/>
                    <a:pt x="62008" y="66390"/>
                    <a:pt x="57245" y="64389"/>
                  </a:cubicBezTo>
                  <a:cubicBezTo>
                    <a:pt x="56960" y="64294"/>
                    <a:pt x="56769" y="64198"/>
                    <a:pt x="56579" y="64103"/>
                  </a:cubicBezTo>
                  <a:lnTo>
                    <a:pt x="58960" y="38195"/>
                  </a:lnTo>
                  <a:cubicBezTo>
                    <a:pt x="60293" y="38481"/>
                    <a:pt x="61627" y="38957"/>
                    <a:pt x="62865" y="39529"/>
                  </a:cubicBezTo>
                  <a:cubicBezTo>
                    <a:pt x="65151" y="40481"/>
                    <a:pt x="66961" y="41910"/>
                    <a:pt x="68485" y="43720"/>
                  </a:cubicBezTo>
                  <a:cubicBezTo>
                    <a:pt x="70009" y="45529"/>
                    <a:pt x="70866" y="47816"/>
                    <a:pt x="71057" y="50483"/>
                  </a:cubicBezTo>
                  <a:lnTo>
                    <a:pt x="100108" y="48101"/>
                  </a:lnTo>
                  <a:cubicBezTo>
                    <a:pt x="99060" y="41148"/>
                    <a:pt x="96679" y="35243"/>
                    <a:pt x="93059" y="30289"/>
                  </a:cubicBezTo>
                  <a:cubicBezTo>
                    <a:pt x="89345" y="25337"/>
                    <a:pt x="84487" y="21336"/>
                    <a:pt x="78391" y="18383"/>
                  </a:cubicBezTo>
                  <a:cubicBezTo>
                    <a:pt x="73343" y="15907"/>
                    <a:pt x="67628" y="14288"/>
                    <a:pt x="61246" y="13335"/>
                  </a:cubicBezTo>
                  <a:lnTo>
                    <a:pt x="62389" y="1048"/>
                  </a:lnTo>
                  <a:lnTo>
                    <a:pt x="51149" y="0"/>
                  </a:lnTo>
                  <a:lnTo>
                    <a:pt x="50006" y="12478"/>
                  </a:lnTo>
                  <a:cubicBezTo>
                    <a:pt x="43910" y="12478"/>
                    <a:pt x="38195" y="13240"/>
                    <a:pt x="33052" y="14764"/>
                  </a:cubicBezTo>
                  <a:cubicBezTo>
                    <a:pt x="25908" y="16954"/>
                    <a:pt x="20003" y="20574"/>
                    <a:pt x="15431" y="25622"/>
                  </a:cubicBezTo>
                  <a:cubicBezTo>
                    <a:pt x="10859" y="30766"/>
                    <a:pt x="8192" y="37243"/>
                    <a:pt x="7525" y="45053"/>
                  </a:cubicBezTo>
                  <a:cubicBezTo>
                    <a:pt x="6763" y="51435"/>
                    <a:pt x="7525" y="56960"/>
                    <a:pt x="9620" y="61436"/>
                  </a:cubicBezTo>
                  <a:cubicBezTo>
                    <a:pt x="11716" y="65913"/>
                    <a:pt x="14764" y="69723"/>
                    <a:pt x="18669" y="72771"/>
                  </a:cubicBezTo>
                  <a:cubicBezTo>
                    <a:pt x="22574" y="75819"/>
                    <a:pt x="26861" y="78486"/>
                    <a:pt x="31623" y="80677"/>
                  </a:cubicBezTo>
                  <a:cubicBezTo>
                    <a:pt x="35528" y="82487"/>
                    <a:pt x="39434" y="84106"/>
                    <a:pt x="43244" y="85630"/>
                  </a:cubicBezTo>
                  <a:lnTo>
                    <a:pt x="40672" y="113633"/>
                  </a:lnTo>
                  <a:cubicBezTo>
                    <a:pt x="40005" y="113443"/>
                    <a:pt x="39338" y="113157"/>
                    <a:pt x="38672" y="112871"/>
                  </a:cubicBezTo>
                  <a:cubicBezTo>
                    <a:pt x="36100" y="111728"/>
                    <a:pt x="33909" y="110014"/>
                    <a:pt x="32290" y="107823"/>
                  </a:cubicBezTo>
                  <a:cubicBezTo>
                    <a:pt x="30671" y="105537"/>
                    <a:pt x="29718" y="102680"/>
                    <a:pt x="29433" y="99156"/>
                  </a:cubicBezTo>
                  <a:lnTo>
                    <a:pt x="0" y="102203"/>
                  </a:lnTo>
                  <a:cubicBezTo>
                    <a:pt x="762" y="109633"/>
                    <a:pt x="3143" y="116014"/>
                    <a:pt x="7239" y="121444"/>
                  </a:cubicBezTo>
                  <a:cubicBezTo>
                    <a:pt x="11335" y="126873"/>
                    <a:pt x="16764" y="131159"/>
                    <a:pt x="23622" y="134398"/>
                  </a:cubicBezTo>
                  <a:cubicBezTo>
                    <a:pt x="28099" y="136493"/>
                    <a:pt x="33052" y="138017"/>
                    <a:pt x="38386" y="139160"/>
                  </a:cubicBezTo>
                  <a:lnTo>
                    <a:pt x="37243" y="151829"/>
                  </a:lnTo>
                  <a:lnTo>
                    <a:pt x="48483" y="152876"/>
                  </a:lnTo>
                  <a:lnTo>
                    <a:pt x="49625" y="140684"/>
                  </a:lnTo>
                  <a:cubicBezTo>
                    <a:pt x="59150" y="141351"/>
                    <a:pt x="67342" y="140398"/>
                    <a:pt x="74009" y="137922"/>
                  </a:cubicBezTo>
                  <a:cubicBezTo>
                    <a:pt x="81249" y="135255"/>
                    <a:pt x="86773" y="131255"/>
                    <a:pt x="90774" y="126016"/>
                  </a:cubicBezTo>
                  <a:cubicBezTo>
                    <a:pt x="94774" y="120777"/>
                    <a:pt x="97060" y="114586"/>
                    <a:pt x="97727" y="107537"/>
                  </a:cubicBezTo>
                  <a:cubicBezTo>
                    <a:pt x="98298" y="100965"/>
                    <a:pt x="97536" y="95441"/>
                    <a:pt x="95250" y="90868"/>
                  </a:cubicBezTo>
                  <a:close/>
                  <a:moveTo>
                    <a:pt x="41148" y="54578"/>
                  </a:moveTo>
                  <a:cubicBezTo>
                    <a:pt x="39529" y="52769"/>
                    <a:pt x="38958" y="50578"/>
                    <a:pt x="39148" y="47911"/>
                  </a:cubicBezTo>
                  <a:cubicBezTo>
                    <a:pt x="39338" y="45529"/>
                    <a:pt x="40291" y="43529"/>
                    <a:pt x="42005" y="41910"/>
                  </a:cubicBezTo>
                  <a:cubicBezTo>
                    <a:pt x="43529" y="40386"/>
                    <a:pt x="45434" y="39243"/>
                    <a:pt x="47625" y="38576"/>
                  </a:cubicBezTo>
                  <a:lnTo>
                    <a:pt x="45816" y="58579"/>
                  </a:lnTo>
                  <a:cubicBezTo>
                    <a:pt x="43910" y="57341"/>
                    <a:pt x="42386" y="56007"/>
                    <a:pt x="41243" y="54673"/>
                  </a:cubicBezTo>
                  <a:close/>
                  <a:moveTo>
                    <a:pt x="60579" y="112681"/>
                  </a:moveTo>
                  <a:cubicBezTo>
                    <a:pt x="58293" y="114109"/>
                    <a:pt x="55341" y="114871"/>
                    <a:pt x="51816" y="115062"/>
                  </a:cubicBezTo>
                  <a:lnTo>
                    <a:pt x="54102" y="90202"/>
                  </a:lnTo>
                  <a:cubicBezTo>
                    <a:pt x="54959" y="90583"/>
                    <a:pt x="55817" y="90964"/>
                    <a:pt x="56579" y="91440"/>
                  </a:cubicBezTo>
                  <a:cubicBezTo>
                    <a:pt x="59722" y="92964"/>
                    <a:pt x="62199" y="94774"/>
                    <a:pt x="63818" y="96679"/>
                  </a:cubicBezTo>
                  <a:cubicBezTo>
                    <a:pt x="65532" y="98679"/>
                    <a:pt x="66199" y="101060"/>
                    <a:pt x="65913" y="104108"/>
                  </a:cubicBezTo>
                  <a:cubicBezTo>
                    <a:pt x="65532" y="107823"/>
                    <a:pt x="63818" y="110680"/>
                    <a:pt x="60484" y="112681"/>
                  </a:cubicBezTo>
                  <a:close/>
                </a:path>
              </a:pathLst>
            </a:custGeom>
            <a:solidFill>
              <a:srgbClr val="00DC7C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637;p25">
              <a:extLst>
                <a:ext uri="{FF2B5EF4-FFF2-40B4-BE49-F238E27FC236}">
                  <a16:creationId xmlns:a16="http://schemas.microsoft.com/office/drawing/2014/main" id="{C69C1E03-61CF-1C49-5642-F844818A5BC8}"/>
                </a:ext>
              </a:extLst>
            </p:cNvPr>
            <p:cNvSpPr/>
            <p:nvPr/>
          </p:nvSpPr>
          <p:spPr>
            <a:xfrm>
              <a:off x="1822935" y="3408006"/>
              <a:ext cx="75080" cy="114657"/>
            </a:xfrm>
            <a:custGeom>
              <a:avLst/>
              <a:gdLst/>
              <a:ahLst/>
              <a:cxnLst/>
              <a:rect l="l" t="t" r="r" b="b"/>
              <a:pathLst>
                <a:path w="100107" h="152876" extrusionOk="0">
                  <a:moveTo>
                    <a:pt x="94964" y="90678"/>
                  </a:moveTo>
                  <a:cubicBezTo>
                    <a:pt x="92678" y="86106"/>
                    <a:pt x="89440" y="82201"/>
                    <a:pt x="85344" y="78962"/>
                  </a:cubicBezTo>
                  <a:cubicBezTo>
                    <a:pt x="81153" y="75724"/>
                    <a:pt x="76676" y="73057"/>
                    <a:pt x="71723" y="70771"/>
                  </a:cubicBezTo>
                  <a:cubicBezTo>
                    <a:pt x="66770" y="68485"/>
                    <a:pt x="61913" y="66389"/>
                    <a:pt x="57150" y="64389"/>
                  </a:cubicBezTo>
                  <a:cubicBezTo>
                    <a:pt x="56864" y="64294"/>
                    <a:pt x="56674" y="64198"/>
                    <a:pt x="56483" y="64103"/>
                  </a:cubicBezTo>
                  <a:lnTo>
                    <a:pt x="58864" y="38195"/>
                  </a:lnTo>
                  <a:cubicBezTo>
                    <a:pt x="60198" y="38481"/>
                    <a:pt x="61531" y="38957"/>
                    <a:pt x="62770" y="39528"/>
                  </a:cubicBezTo>
                  <a:cubicBezTo>
                    <a:pt x="65056" y="40481"/>
                    <a:pt x="66866" y="41910"/>
                    <a:pt x="68389" y="43719"/>
                  </a:cubicBezTo>
                  <a:cubicBezTo>
                    <a:pt x="69913" y="45529"/>
                    <a:pt x="70771" y="47815"/>
                    <a:pt x="71056" y="50482"/>
                  </a:cubicBezTo>
                  <a:lnTo>
                    <a:pt x="100108" y="48101"/>
                  </a:lnTo>
                  <a:cubicBezTo>
                    <a:pt x="99060" y="41148"/>
                    <a:pt x="96679" y="35243"/>
                    <a:pt x="93059" y="30289"/>
                  </a:cubicBezTo>
                  <a:cubicBezTo>
                    <a:pt x="89345" y="25336"/>
                    <a:pt x="84487" y="21336"/>
                    <a:pt x="78391" y="18383"/>
                  </a:cubicBezTo>
                  <a:cubicBezTo>
                    <a:pt x="73343" y="15907"/>
                    <a:pt x="67628" y="14288"/>
                    <a:pt x="61246" y="13335"/>
                  </a:cubicBezTo>
                  <a:lnTo>
                    <a:pt x="62389" y="1048"/>
                  </a:lnTo>
                  <a:lnTo>
                    <a:pt x="51149" y="0"/>
                  </a:lnTo>
                  <a:lnTo>
                    <a:pt x="50006" y="12478"/>
                  </a:lnTo>
                  <a:cubicBezTo>
                    <a:pt x="43910" y="12478"/>
                    <a:pt x="38195" y="13240"/>
                    <a:pt x="33052" y="14764"/>
                  </a:cubicBezTo>
                  <a:cubicBezTo>
                    <a:pt x="25908" y="16954"/>
                    <a:pt x="20003" y="20574"/>
                    <a:pt x="15430" y="25622"/>
                  </a:cubicBezTo>
                  <a:cubicBezTo>
                    <a:pt x="10859" y="30766"/>
                    <a:pt x="8192" y="37242"/>
                    <a:pt x="7525" y="45053"/>
                  </a:cubicBezTo>
                  <a:cubicBezTo>
                    <a:pt x="6763" y="51435"/>
                    <a:pt x="7525" y="56959"/>
                    <a:pt x="9620" y="61436"/>
                  </a:cubicBezTo>
                  <a:cubicBezTo>
                    <a:pt x="11716" y="65913"/>
                    <a:pt x="14764" y="69723"/>
                    <a:pt x="18669" y="72771"/>
                  </a:cubicBezTo>
                  <a:cubicBezTo>
                    <a:pt x="22574" y="75819"/>
                    <a:pt x="26861" y="78486"/>
                    <a:pt x="31623" y="80676"/>
                  </a:cubicBezTo>
                  <a:cubicBezTo>
                    <a:pt x="35528" y="82486"/>
                    <a:pt x="39434" y="84105"/>
                    <a:pt x="43244" y="85630"/>
                  </a:cubicBezTo>
                  <a:lnTo>
                    <a:pt x="40672" y="113633"/>
                  </a:lnTo>
                  <a:cubicBezTo>
                    <a:pt x="40005" y="113442"/>
                    <a:pt x="39338" y="113157"/>
                    <a:pt x="38671" y="112871"/>
                  </a:cubicBezTo>
                  <a:cubicBezTo>
                    <a:pt x="36100" y="111728"/>
                    <a:pt x="33909" y="110014"/>
                    <a:pt x="32290" y="107823"/>
                  </a:cubicBezTo>
                  <a:cubicBezTo>
                    <a:pt x="30671" y="105537"/>
                    <a:pt x="29718" y="102679"/>
                    <a:pt x="29432" y="99155"/>
                  </a:cubicBezTo>
                  <a:lnTo>
                    <a:pt x="0" y="102203"/>
                  </a:lnTo>
                  <a:cubicBezTo>
                    <a:pt x="762" y="109633"/>
                    <a:pt x="3143" y="116014"/>
                    <a:pt x="7239" y="121444"/>
                  </a:cubicBezTo>
                  <a:cubicBezTo>
                    <a:pt x="11335" y="126873"/>
                    <a:pt x="16764" y="131159"/>
                    <a:pt x="23622" y="134398"/>
                  </a:cubicBezTo>
                  <a:cubicBezTo>
                    <a:pt x="28099" y="136493"/>
                    <a:pt x="33052" y="138017"/>
                    <a:pt x="38386" y="139160"/>
                  </a:cubicBezTo>
                  <a:lnTo>
                    <a:pt x="37243" y="151829"/>
                  </a:lnTo>
                  <a:lnTo>
                    <a:pt x="48482" y="152876"/>
                  </a:lnTo>
                  <a:lnTo>
                    <a:pt x="49625" y="140684"/>
                  </a:lnTo>
                  <a:cubicBezTo>
                    <a:pt x="59150" y="141351"/>
                    <a:pt x="67342" y="140398"/>
                    <a:pt x="74009" y="137922"/>
                  </a:cubicBezTo>
                  <a:cubicBezTo>
                    <a:pt x="81248" y="135255"/>
                    <a:pt x="86773" y="131254"/>
                    <a:pt x="90773" y="126016"/>
                  </a:cubicBezTo>
                  <a:cubicBezTo>
                    <a:pt x="94774" y="120777"/>
                    <a:pt x="97060" y="114585"/>
                    <a:pt x="97727" y="107537"/>
                  </a:cubicBezTo>
                  <a:cubicBezTo>
                    <a:pt x="98298" y="100965"/>
                    <a:pt x="97536" y="95440"/>
                    <a:pt x="95250" y="90868"/>
                  </a:cubicBezTo>
                  <a:close/>
                  <a:moveTo>
                    <a:pt x="41053" y="54578"/>
                  </a:moveTo>
                  <a:cubicBezTo>
                    <a:pt x="39434" y="52768"/>
                    <a:pt x="38862" y="50578"/>
                    <a:pt x="39053" y="47910"/>
                  </a:cubicBezTo>
                  <a:cubicBezTo>
                    <a:pt x="39243" y="45529"/>
                    <a:pt x="40196" y="43529"/>
                    <a:pt x="41910" y="41910"/>
                  </a:cubicBezTo>
                  <a:cubicBezTo>
                    <a:pt x="43434" y="40386"/>
                    <a:pt x="45339" y="39243"/>
                    <a:pt x="47530" y="38576"/>
                  </a:cubicBezTo>
                  <a:lnTo>
                    <a:pt x="45720" y="58578"/>
                  </a:lnTo>
                  <a:cubicBezTo>
                    <a:pt x="43815" y="57340"/>
                    <a:pt x="42291" y="56007"/>
                    <a:pt x="41148" y="54673"/>
                  </a:cubicBezTo>
                  <a:close/>
                  <a:moveTo>
                    <a:pt x="60484" y="112680"/>
                  </a:moveTo>
                  <a:cubicBezTo>
                    <a:pt x="58198" y="114109"/>
                    <a:pt x="55245" y="114871"/>
                    <a:pt x="51721" y="115062"/>
                  </a:cubicBezTo>
                  <a:lnTo>
                    <a:pt x="54007" y="90201"/>
                  </a:lnTo>
                  <a:cubicBezTo>
                    <a:pt x="54864" y="90583"/>
                    <a:pt x="55721" y="90964"/>
                    <a:pt x="56483" y="91440"/>
                  </a:cubicBezTo>
                  <a:cubicBezTo>
                    <a:pt x="59627" y="92964"/>
                    <a:pt x="62103" y="94774"/>
                    <a:pt x="63722" y="96678"/>
                  </a:cubicBezTo>
                  <a:cubicBezTo>
                    <a:pt x="65437" y="98679"/>
                    <a:pt x="66104" y="101060"/>
                    <a:pt x="65818" y="104108"/>
                  </a:cubicBezTo>
                  <a:cubicBezTo>
                    <a:pt x="65437" y="107823"/>
                    <a:pt x="63722" y="110680"/>
                    <a:pt x="60388" y="1126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638;p25">
              <a:extLst>
                <a:ext uri="{FF2B5EF4-FFF2-40B4-BE49-F238E27FC236}">
                  <a16:creationId xmlns:a16="http://schemas.microsoft.com/office/drawing/2014/main" id="{D573C7C4-3609-0C02-5D52-C3DC529CF21B}"/>
                </a:ext>
              </a:extLst>
            </p:cNvPr>
            <p:cNvSpPr/>
            <p:nvPr/>
          </p:nvSpPr>
          <p:spPr>
            <a:xfrm>
              <a:off x="1169640" y="3267220"/>
              <a:ext cx="638906" cy="475184"/>
            </a:xfrm>
            <a:custGeom>
              <a:avLst/>
              <a:gdLst/>
              <a:ahLst/>
              <a:cxnLst/>
              <a:rect l="l" t="t" r="r" b="b"/>
              <a:pathLst>
                <a:path w="851874" h="633579" extrusionOk="0">
                  <a:moveTo>
                    <a:pt x="761714" y="12168"/>
                  </a:moveTo>
                  <a:cubicBezTo>
                    <a:pt x="536639" y="-4405"/>
                    <a:pt x="243269" y="-405"/>
                    <a:pt x="94869" y="3215"/>
                  </a:cubicBezTo>
                  <a:cubicBezTo>
                    <a:pt x="42005" y="4453"/>
                    <a:pt x="0" y="47697"/>
                    <a:pt x="0" y="100465"/>
                  </a:cubicBezTo>
                  <a:lnTo>
                    <a:pt x="0" y="536234"/>
                  </a:lnTo>
                  <a:cubicBezTo>
                    <a:pt x="0" y="589955"/>
                    <a:pt x="43529" y="633579"/>
                    <a:pt x="97346" y="633579"/>
                  </a:cubicBezTo>
                  <a:lnTo>
                    <a:pt x="740188" y="633579"/>
                  </a:lnTo>
                  <a:cubicBezTo>
                    <a:pt x="792671" y="633579"/>
                    <a:pt x="835724" y="591955"/>
                    <a:pt x="837438" y="539568"/>
                  </a:cubicBezTo>
                  <a:lnTo>
                    <a:pt x="851821" y="112562"/>
                  </a:lnTo>
                  <a:cubicBezTo>
                    <a:pt x="853535" y="60365"/>
                    <a:pt x="813816" y="16074"/>
                    <a:pt x="761714" y="12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639;p25">
              <a:extLst>
                <a:ext uri="{FF2B5EF4-FFF2-40B4-BE49-F238E27FC236}">
                  <a16:creationId xmlns:a16="http://schemas.microsoft.com/office/drawing/2014/main" id="{19D3B3FC-CFB6-7EEA-D325-1A941D42B10B}"/>
                </a:ext>
              </a:extLst>
            </p:cNvPr>
            <p:cNvSpPr/>
            <p:nvPr/>
          </p:nvSpPr>
          <p:spPr>
            <a:xfrm>
              <a:off x="1208573" y="3306207"/>
              <a:ext cx="560999" cy="397264"/>
            </a:xfrm>
            <a:custGeom>
              <a:avLst/>
              <a:gdLst/>
              <a:ahLst/>
              <a:cxnLst/>
              <a:rect l="l" t="t" r="r" b="b"/>
              <a:pathLst>
                <a:path w="747998" h="529685" extrusionOk="0">
                  <a:moveTo>
                    <a:pt x="688277" y="529685"/>
                  </a:moveTo>
                  <a:lnTo>
                    <a:pt x="687038" y="529685"/>
                  </a:lnTo>
                  <a:cubicBezTo>
                    <a:pt x="682276" y="529685"/>
                    <a:pt x="678371" y="525780"/>
                    <a:pt x="678371" y="521018"/>
                  </a:cubicBezTo>
                  <a:cubicBezTo>
                    <a:pt x="678371" y="516255"/>
                    <a:pt x="682276" y="512350"/>
                    <a:pt x="687038" y="512350"/>
                  </a:cubicBezTo>
                  <a:lnTo>
                    <a:pt x="688277" y="512350"/>
                  </a:lnTo>
                  <a:cubicBezTo>
                    <a:pt x="692372" y="512350"/>
                    <a:pt x="696373" y="511493"/>
                    <a:pt x="700088" y="509778"/>
                  </a:cubicBezTo>
                  <a:cubicBezTo>
                    <a:pt x="704469" y="507778"/>
                    <a:pt x="709613" y="509778"/>
                    <a:pt x="711518" y="514064"/>
                  </a:cubicBezTo>
                  <a:cubicBezTo>
                    <a:pt x="713518" y="518446"/>
                    <a:pt x="711518" y="523589"/>
                    <a:pt x="707231" y="525494"/>
                  </a:cubicBezTo>
                  <a:cubicBezTo>
                    <a:pt x="701230" y="528256"/>
                    <a:pt x="694849" y="529590"/>
                    <a:pt x="688181" y="529590"/>
                  </a:cubicBezTo>
                  <a:close/>
                  <a:moveTo>
                    <a:pt x="644271" y="529685"/>
                  </a:moveTo>
                  <a:lnTo>
                    <a:pt x="627126" y="529685"/>
                  </a:lnTo>
                  <a:cubicBezTo>
                    <a:pt x="622363" y="529685"/>
                    <a:pt x="618458" y="525780"/>
                    <a:pt x="618458" y="521018"/>
                  </a:cubicBezTo>
                  <a:cubicBezTo>
                    <a:pt x="618458" y="516255"/>
                    <a:pt x="622363" y="512350"/>
                    <a:pt x="627126" y="512350"/>
                  </a:cubicBezTo>
                  <a:lnTo>
                    <a:pt x="644271" y="512350"/>
                  </a:lnTo>
                  <a:cubicBezTo>
                    <a:pt x="649034" y="512350"/>
                    <a:pt x="652939" y="516255"/>
                    <a:pt x="652939" y="521018"/>
                  </a:cubicBezTo>
                  <a:cubicBezTo>
                    <a:pt x="652939" y="525780"/>
                    <a:pt x="649034" y="529685"/>
                    <a:pt x="644271" y="529685"/>
                  </a:cubicBezTo>
                  <a:close/>
                  <a:moveTo>
                    <a:pt x="584454" y="529685"/>
                  </a:moveTo>
                  <a:lnTo>
                    <a:pt x="567309" y="529685"/>
                  </a:lnTo>
                  <a:cubicBezTo>
                    <a:pt x="562547" y="529685"/>
                    <a:pt x="558641" y="525780"/>
                    <a:pt x="558641" y="521018"/>
                  </a:cubicBezTo>
                  <a:cubicBezTo>
                    <a:pt x="558641" y="516255"/>
                    <a:pt x="562547" y="512350"/>
                    <a:pt x="567309" y="512350"/>
                  </a:cubicBezTo>
                  <a:lnTo>
                    <a:pt x="584454" y="512350"/>
                  </a:lnTo>
                  <a:cubicBezTo>
                    <a:pt x="589217" y="512350"/>
                    <a:pt x="593122" y="516255"/>
                    <a:pt x="593122" y="521018"/>
                  </a:cubicBezTo>
                  <a:cubicBezTo>
                    <a:pt x="593122" y="525780"/>
                    <a:pt x="589217" y="529685"/>
                    <a:pt x="584454" y="529685"/>
                  </a:cubicBezTo>
                  <a:close/>
                  <a:moveTo>
                    <a:pt x="524542" y="529685"/>
                  </a:moveTo>
                  <a:lnTo>
                    <a:pt x="507397" y="529685"/>
                  </a:lnTo>
                  <a:cubicBezTo>
                    <a:pt x="502634" y="529685"/>
                    <a:pt x="498729" y="525780"/>
                    <a:pt x="498729" y="521018"/>
                  </a:cubicBezTo>
                  <a:cubicBezTo>
                    <a:pt x="498729" y="516255"/>
                    <a:pt x="502634" y="512350"/>
                    <a:pt x="507397" y="512350"/>
                  </a:cubicBezTo>
                  <a:lnTo>
                    <a:pt x="524542" y="512350"/>
                  </a:lnTo>
                  <a:cubicBezTo>
                    <a:pt x="529304" y="512350"/>
                    <a:pt x="533210" y="516255"/>
                    <a:pt x="533210" y="521018"/>
                  </a:cubicBezTo>
                  <a:cubicBezTo>
                    <a:pt x="533210" y="525780"/>
                    <a:pt x="529304" y="529685"/>
                    <a:pt x="524542" y="529685"/>
                  </a:cubicBezTo>
                  <a:close/>
                  <a:moveTo>
                    <a:pt x="464725" y="529685"/>
                  </a:moveTo>
                  <a:lnTo>
                    <a:pt x="447580" y="529685"/>
                  </a:lnTo>
                  <a:cubicBezTo>
                    <a:pt x="442817" y="529685"/>
                    <a:pt x="438912" y="525780"/>
                    <a:pt x="438912" y="521018"/>
                  </a:cubicBezTo>
                  <a:cubicBezTo>
                    <a:pt x="438912" y="516255"/>
                    <a:pt x="442817" y="512350"/>
                    <a:pt x="447580" y="512350"/>
                  </a:cubicBezTo>
                  <a:lnTo>
                    <a:pt x="464725" y="512350"/>
                  </a:lnTo>
                  <a:cubicBezTo>
                    <a:pt x="469487" y="512350"/>
                    <a:pt x="473393" y="516255"/>
                    <a:pt x="473393" y="521018"/>
                  </a:cubicBezTo>
                  <a:cubicBezTo>
                    <a:pt x="473393" y="525780"/>
                    <a:pt x="469487" y="529685"/>
                    <a:pt x="464725" y="529685"/>
                  </a:cubicBezTo>
                  <a:close/>
                  <a:moveTo>
                    <a:pt x="404908" y="529685"/>
                  </a:moveTo>
                  <a:lnTo>
                    <a:pt x="387763" y="529685"/>
                  </a:lnTo>
                  <a:cubicBezTo>
                    <a:pt x="383000" y="529685"/>
                    <a:pt x="379095" y="525780"/>
                    <a:pt x="379095" y="521018"/>
                  </a:cubicBezTo>
                  <a:cubicBezTo>
                    <a:pt x="379095" y="516255"/>
                    <a:pt x="383000" y="512350"/>
                    <a:pt x="387763" y="512350"/>
                  </a:cubicBezTo>
                  <a:lnTo>
                    <a:pt x="404908" y="512350"/>
                  </a:lnTo>
                  <a:cubicBezTo>
                    <a:pt x="409670" y="512350"/>
                    <a:pt x="413576" y="516255"/>
                    <a:pt x="413576" y="521018"/>
                  </a:cubicBezTo>
                  <a:cubicBezTo>
                    <a:pt x="413576" y="525780"/>
                    <a:pt x="409670" y="529685"/>
                    <a:pt x="404908" y="529685"/>
                  </a:cubicBezTo>
                  <a:close/>
                  <a:moveTo>
                    <a:pt x="344996" y="529685"/>
                  </a:moveTo>
                  <a:lnTo>
                    <a:pt x="327851" y="529685"/>
                  </a:lnTo>
                  <a:cubicBezTo>
                    <a:pt x="323088" y="529685"/>
                    <a:pt x="319183" y="525780"/>
                    <a:pt x="319183" y="521018"/>
                  </a:cubicBezTo>
                  <a:cubicBezTo>
                    <a:pt x="319183" y="516255"/>
                    <a:pt x="323088" y="512350"/>
                    <a:pt x="327851" y="512350"/>
                  </a:cubicBezTo>
                  <a:lnTo>
                    <a:pt x="344996" y="512350"/>
                  </a:lnTo>
                  <a:cubicBezTo>
                    <a:pt x="349758" y="512350"/>
                    <a:pt x="353663" y="516255"/>
                    <a:pt x="353663" y="521018"/>
                  </a:cubicBezTo>
                  <a:cubicBezTo>
                    <a:pt x="353663" y="525780"/>
                    <a:pt x="349758" y="529685"/>
                    <a:pt x="344996" y="529685"/>
                  </a:cubicBezTo>
                  <a:close/>
                  <a:moveTo>
                    <a:pt x="285179" y="529685"/>
                  </a:moveTo>
                  <a:lnTo>
                    <a:pt x="268034" y="529685"/>
                  </a:lnTo>
                  <a:cubicBezTo>
                    <a:pt x="263271" y="529685"/>
                    <a:pt x="259366" y="525780"/>
                    <a:pt x="259366" y="521018"/>
                  </a:cubicBezTo>
                  <a:cubicBezTo>
                    <a:pt x="259366" y="516255"/>
                    <a:pt x="263271" y="512350"/>
                    <a:pt x="268034" y="512350"/>
                  </a:cubicBezTo>
                  <a:lnTo>
                    <a:pt x="285179" y="512350"/>
                  </a:lnTo>
                  <a:cubicBezTo>
                    <a:pt x="289941" y="512350"/>
                    <a:pt x="293846" y="516255"/>
                    <a:pt x="293846" y="521018"/>
                  </a:cubicBezTo>
                  <a:cubicBezTo>
                    <a:pt x="293846" y="525780"/>
                    <a:pt x="289941" y="529685"/>
                    <a:pt x="285179" y="529685"/>
                  </a:cubicBezTo>
                  <a:close/>
                  <a:moveTo>
                    <a:pt x="225362" y="529685"/>
                  </a:moveTo>
                  <a:lnTo>
                    <a:pt x="208217" y="529685"/>
                  </a:lnTo>
                  <a:cubicBezTo>
                    <a:pt x="203454" y="529685"/>
                    <a:pt x="199549" y="525780"/>
                    <a:pt x="199549" y="521018"/>
                  </a:cubicBezTo>
                  <a:cubicBezTo>
                    <a:pt x="199549" y="516255"/>
                    <a:pt x="203454" y="512350"/>
                    <a:pt x="208217" y="512350"/>
                  </a:cubicBezTo>
                  <a:lnTo>
                    <a:pt x="225362" y="512350"/>
                  </a:lnTo>
                  <a:cubicBezTo>
                    <a:pt x="230124" y="512350"/>
                    <a:pt x="234029" y="516255"/>
                    <a:pt x="234029" y="521018"/>
                  </a:cubicBezTo>
                  <a:cubicBezTo>
                    <a:pt x="234029" y="525780"/>
                    <a:pt x="230124" y="529685"/>
                    <a:pt x="225362" y="529685"/>
                  </a:cubicBezTo>
                  <a:close/>
                  <a:moveTo>
                    <a:pt x="165449" y="529685"/>
                  </a:moveTo>
                  <a:lnTo>
                    <a:pt x="148304" y="529685"/>
                  </a:lnTo>
                  <a:cubicBezTo>
                    <a:pt x="143542" y="529685"/>
                    <a:pt x="139637" y="525780"/>
                    <a:pt x="139637" y="521018"/>
                  </a:cubicBezTo>
                  <a:cubicBezTo>
                    <a:pt x="139637" y="516255"/>
                    <a:pt x="143542" y="512350"/>
                    <a:pt x="148304" y="512350"/>
                  </a:cubicBezTo>
                  <a:lnTo>
                    <a:pt x="165449" y="512350"/>
                  </a:lnTo>
                  <a:cubicBezTo>
                    <a:pt x="170212" y="512350"/>
                    <a:pt x="174117" y="516255"/>
                    <a:pt x="174117" y="521018"/>
                  </a:cubicBezTo>
                  <a:cubicBezTo>
                    <a:pt x="174117" y="525780"/>
                    <a:pt x="170212" y="529685"/>
                    <a:pt x="165449" y="529685"/>
                  </a:cubicBezTo>
                  <a:close/>
                  <a:moveTo>
                    <a:pt x="105632" y="529685"/>
                  </a:moveTo>
                  <a:lnTo>
                    <a:pt x="88487" y="529685"/>
                  </a:lnTo>
                  <a:cubicBezTo>
                    <a:pt x="83725" y="529685"/>
                    <a:pt x="79820" y="525780"/>
                    <a:pt x="79820" y="521018"/>
                  </a:cubicBezTo>
                  <a:cubicBezTo>
                    <a:pt x="79820" y="516255"/>
                    <a:pt x="83725" y="512350"/>
                    <a:pt x="88487" y="512350"/>
                  </a:cubicBezTo>
                  <a:lnTo>
                    <a:pt x="105632" y="512350"/>
                  </a:lnTo>
                  <a:cubicBezTo>
                    <a:pt x="110395" y="512350"/>
                    <a:pt x="114300" y="516255"/>
                    <a:pt x="114300" y="521018"/>
                  </a:cubicBezTo>
                  <a:cubicBezTo>
                    <a:pt x="114300" y="525780"/>
                    <a:pt x="110395" y="529685"/>
                    <a:pt x="105632" y="529685"/>
                  </a:cubicBezTo>
                  <a:close/>
                  <a:moveTo>
                    <a:pt x="45815" y="529685"/>
                  </a:moveTo>
                  <a:lnTo>
                    <a:pt x="45434" y="529685"/>
                  </a:lnTo>
                  <a:cubicBezTo>
                    <a:pt x="38386" y="529685"/>
                    <a:pt x="31337" y="527971"/>
                    <a:pt x="25051" y="524827"/>
                  </a:cubicBezTo>
                  <a:cubicBezTo>
                    <a:pt x="20765" y="522637"/>
                    <a:pt x="19050" y="517493"/>
                    <a:pt x="21241" y="513207"/>
                  </a:cubicBezTo>
                  <a:cubicBezTo>
                    <a:pt x="23432" y="508921"/>
                    <a:pt x="28575" y="507206"/>
                    <a:pt x="32861" y="509397"/>
                  </a:cubicBezTo>
                  <a:cubicBezTo>
                    <a:pt x="36767" y="511397"/>
                    <a:pt x="41053" y="512350"/>
                    <a:pt x="45434" y="512350"/>
                  </a:cubicBezTo>
                  <a:cubicBezTo>
                    <a:pt x="50197" y="512350"/>
                    <a:pt x="54293" y="516255"/>
                    <a:pt x="54293" y="521018"/>
                  </a:cubicBezTo>
                  <a:cubicBezTo>
                    <a:pt x="54293" y="525780"/>
                    <a:pt x="50578" y="529685"/>
                    <a:pt x="45815" y="529685"/>
                  </a:cubicBezTo>
                  <a:close/>
                  <a:moveTo>
                    <a:pt x="725043" y="492061"/>
                  </a:moveTo>
                  <a:cubicBezTo>
                    <a:pt x="725043" y="492061"/>
                    <a:pt x="724853" y="492061"/>
                    <a:pt x="724757" y="492061"/>
                  </a:cubicBezTo>
                  <a:cubicBezTo>
                    <a:pt x="719995" y="491871"/>
                    <a:pt x="716280" y="487870"/>
                    <a:pt x="716375" y="483108"/>
                  </a:cubicBezTo>
                  <a:lnTo>
                    <a:pt x="716947" y="466058"/>
                  </a:lnTo>
                  <a:cubicBezTo>
                    <a:pt x="717137" y="461391"/>
                    <a:pt x="720947" y="457676"/>
                    <a:pt x="725614" y="457676"/>
                  </a:cubicBezTo>
                  <a:cubicBezTo>
                    <a:pt x="725710" y="457676"/>
                    <a:pt x="725805" y="457676"/>
                    <a:pt x="725900" y="457676"/>
                  </a:cubicBezTo>
                  <a:cubicBezTo>
                    <a:pt x="730663" y="457867"/>
                    <a:pt x="734378" y="461867"/>
                    <a:pt x="734282" y="466630"/>
                  </a:cubicBezTo>
                  <a:lnTo>
                    <a:pt x="733711" y="483679"/>
                  </a:lnTo>
                  <a:cubicBezTo>
                    <a:pt x="733520" y="488346"/>
                    <a:pt x="729710" y="492061"/>
                    <a:pt x="725043" y="492061"/>
                  </a:cubicBezTo>
                  <a:close/>
                  <a:moveTo>
                    <a:pt x="8668" y="490823"/>
                  </a:moveTo>
                  <a:cubicBezTo>
                    <a:pt x="3905" y="490823"/>
                    <a:pt x="0" y="486918"/>
                    <a:pt x="0" y="482155"/>
                  </a:cubicBezTo>
                  <a:lnTo>
                    <a:pt x="0" y="465011"/>
                  </a:lnTo>
                  <a:cubicBezTo>
                    <a:pt x="0" y="460248"/>
                    <a:pt x="3905" y="456343"/>
                    <a:pt x="8668" y="456343"/>
                  </a:cubicBezTo>
                  <a:cubicBezTo>
                    <a:pt x="13430" y="456343"/>
                    <a:pt x="17336" y="460248"/>
                    <a:pt x="17336" y="465011"/>
                  </a:cubicBezTo>
                  <a:lnTo>
                    <a:pt x="17336" y="482155"/>
                  </a:lnTo>
                  <a:cubicBezTo>
                    <a:pt x="17336" y="486918"/>
                    <a:pt x="13430" y="490823"/>
                    <a:pt x="8668" y="490823"/>
                  </a:cubicBezTo>
                  <a:close/>
                  <a:moveTo>
                    <a:pt x="727043" y="432245"/>
                  </a:moveTo>
                  <a:cubicBezTo>
                    <a:pt x="727043" y="432245"/>
                    <a:pt x="726853" y="432245"/>
                    <a:pt x="726758" y="432245"/>
                  </a:cubicBezTo>
                  <a:cubicBezTo>
                    <a:pt x="721995" y="432054"/>
                    <a:pt x="718280" y="428054"/>
                    <a:pt x="718376" y="423291"/>
                  </a:cubicBezTo>
                  <a:lnTo>
                    <a:pt x="718947" y="406241"/>
                  </a:lnTo>
                  <a:cubicBezTo>
                    <a:pt x="719138" y="401574"/>
                    <a:pt x="722947" y="397859"/>
                    <a:pt x="727615" y="397859"/>
                  </a:cubicBezTo>
                  <a:cubicBezTo>
                    <a:pt x="727710" y="397859"/>
                    <a:pt x="727805" y="397859"/>
                    <a:pt x="727901" y="397859"/>
                  </a:cubicBezTo>
                  <a:cubicBezTo>
                    <a:pt x="732663" y="398050"/>
                    <a:pt x="736378" y="402050"/>
                    <a:pt x="736283" y="406812"/>
                  </a:cubicBezTo>
                  <a:lnTo>
                    <a:pt x="735711" y="423863"/>
                  </a:lnTo>
                  <a:cubicBezTo>
                    <a:pt x="735521" y="428530"/>
                    <a:pt x="731711" y="432245"/>
                    <a:pt x="727043" y="432245"/>
                  </a:cubicBezTo>
                  <a:close/>
                  <a:moveTo>
                    <a:pt x="8668" y="430911"/>
                  </a:moveTo>
                  <a:cubicBezTo>
                    <a:pt x="3905" y="430911"/>
                    <a:pt x="0" y="427005"/>
                    <a:pt x="0" y="422243"/>
                  </a:cubicBezTo>
                  <a:lnTo>
                    <a:pt x="0" y="405098"/>
                  </a:lnTo>
                  <a:cubicBezTo>
                    <a:pt x="0" y="400335"/>
                    <a:pt x="3905" y="396430"/>
                    <a:pt x="8668" y="396430"/>
                  </a:cubicBezTo>
                  <a:cubicBezTo>
                    <a:pt x="13430" y="396430"/>
                    <a:pt x="17336" y="400335"/>
                    <a:pt x="17336" y="405098"/>
                  </a:cubicBezTo>
                  <a:lnTo>
                    <a:pt x="17336" y="422243"/>
                  </a:lnTo>
                  <a:cubicBezTo>
                    <a:pt x="17336" y="427005"/>
                    <a:pt x="13430" y="430911"/>
                    <a:pt x="8668" y="430911"/>
                  </a:cubicBezTo>
                  <a:close/>
                  <a:moveTo>
                    <a:pt x="729044" y="372427"/>
                  </a:moveTo>
                  <a:cubicBezTo>
                    <a:pt x="729044" y="372427"/>
                    <a:pt x="728853" y="372427"/>
                    <a:pt x="728758" y="372427"/>
                  </a:cubicBezTo>
                  <a:cubicBezTo>
                    <a:pt x="723995" y="372237"/>
                    <a:pt x="720280" y="368236"/>
                    <a:pt x="720376" y="363474"/>
                  </a:cubicBezTo>
                  <a:lnTo>
                    <a:pt x="720947" y="346424"/>
                  </a:lnTo>
                  <a:cubicBezTo>
                    <a:pt x="721138" y="341662"/>
                    <a:pt x="725519" y="337851"/>
                    <a:pt x="729901" y="338042"/>
                  </a:cubicBezTo>
                  <a:cubicBezTo>
                    <a:pt x="734663" y="338233"/>
                    <a:pt x="738378" y="342233"/>
                    <a:pt x="738283" y="346996"/>
                  </a:cubicBezTo>
                  <a:lnTo>
                    <a:pt x="737711" y="364045"/>
                  </a:lnTo>
                  <a:cubicBezTo>
                    <a:pt x="737521" y="368712"/>
                    <a:pt x="733711" y="372427"/>
                    <a:pt x="729044" y="372427"/>
                  </a:cubicBezTo>
                  <a:close/>
                  <a:moveTo>
                    <a:pt x="8668" y="371094"/>
                  </a:moveTo>
                  <a:cubicBezTo>
                    <a:pt x="3905" y="371094"/>
                    <a:pt x="0" y="367189"/>
                    <a:pt x="0" y="362426"/>
                  </a:cubicBezTo>
                  <a:lnTo>
                    <a:pt x="0" y="345281"/>
                  </a:lnTo>
                  <a:cubicBezTo>
                    <a:pt x="0" y="340519"/>
                    <a:pt x="3905" y="336613"/>
                    <a:pt x="8668" y="336613"/>
                  </a:cubicBezTo>
                  <a:cubicBezTo>
                    <a:pt x="13430" y="336613"/>
                    <a:pt x="17336" y="340519"/>
                    <a:pt x="17336" y="345281"/>
                  </a:cubicBezTo>
                  <a:lnTo>
                    <a:pt x="17336" y="362426"/>
                  </a:lnTo>
                  <a:cubicBezTo>
                    <a:pt x="17336" y="367189"/>
                    <a:pt x="13430" y="371094"/>
                    <a:pt x="8668" y="371094"/>
                  </a:cubicBezTo>
                  <a:close/>
                  <a:moveTo>
                    <a:pt x="731044" y="312611"/>
                  </a:moveTo>
                  <a:cubicBezTo>
                    <a:pt x="731044" y="312611"/>
                    <a:pt x="730853" y="312611"/>
                    <a:pt x="730758" y="312611"/>
                  </a:cubicBezTo>
                  <a:cubicBezTo>
                    <a:pt x="725996" y="312420"/>
                    <a:pt x="722281" y="308420"/>
                    <a:pt x="722376" y="303657"/>
                  </a:cubicBezTo>
                  <a:lnTo>
                    <a:pt x="722947" y="286607"/>
                  </a:lnTo>
                  <a:cubicBezTo>
                    <a:pt x="723138" y="281940"/>
                    <a:pt x="726948" y="278225"/>
                    <a:pt x="731615" y="278225"/>
                  </a:cubicBezTo>
                  <a:cubicBezTo>
                    <a:pt x="731711" y="278225"/>
                    <a:pt x="731806" y="278225"/>
                    <a:pt x="731901" y="278225"/>
                  </a:cubicBezTo>
                  <a:cubicBezTo>
                    <a:pt x="736663" y="278416"/>
                    <a:pt x="740378" y="282416"/>
                    <a:pt x="740283" y="287178"/>
                  </a:cubicBezTo>
                  <a:lnTo>
                    <a:pt x="739712" y="304229"/>
                  </a:lnTo>
                  <a:cubicBezTo>
                    <a:pt x="739521" y="308896"/>
                    <a:pt x="735711" y="312611"/>
                    <a:pt x="731044" y="312611"/>
                  </a:cubicBezTo>
                  <a:close/>
                  <a:moveTo>
                    <a:pt x="8668" y="311277"/>
                  </a:moveTo>
                  <a:cubicBezTo>
                    <a:pt x="3905" y="311277"/>
                    <a:pt x="0" y="307371"/>
                    <a:pt x="0" y="302609"/>
                  </a:cubicBezTo>
                  <a:lnTo>
                    <a:pt x="0" y="285464"/>
                  </a:lnTo>
                  <a:cubicBezTo>
                    <a:pt x="0" y="280701"/>
                    <a:pt x="3905" y="276796"/>
                    <a:pt x="8668" y="276796"/>
                  </a:cubicBezTo>
                  <a:cubicBezTo>
                    <a:pt x="13430" y="276796"/>
                    <a:pt x="17336" y="280701"/>
                    <a:pt x="17336" y="285464"/>
                  </a:cubicBezTo>
                  <a:lnTo>
                    <a:pt x="17336" y="302609"/>
                  </a:lnTo>
                  <a:cubicBezTo>
                    <a:pt x="17336" y="307371"/>
                    <a:pt x="13430" y="311277"/>
                    <a:pt x="8668" y="311277"/>
                  </a:cubicBezTo>
                  <a:close/>
                  <a:moveTo>
                    <a:pt x="733044" y="252793"/>
                  </a:moveTo>
                  <a:cubicBezTo>
                    <a:pt x="733044" y="252793"/>
                    <a:pt x="732854" y="252793"/>
                    <a:pt x="732758" y="252793"/>
                  </a:cubicBezTo>
                  <a:cubicBezTo>
                    <a:pt x="727996" y="252603"/>
                    <a:pt x="724281" y="248602"/>
                    <a:pt x="724376" y="243840"/>
                  </a:cubicBezTo>
                  <a:lnTo>
                    <a:pt x="724948" y="226790"/>
                  </a:lnTo>
                  <a:cubicBezTo>
                    <a:pt x="725138" y="222028"/>
                    <a:pt x="729520" y="218122"/>
                    <a:pt x="733901" y="218408"/>
                  </a:cubicBezTo>
                  <a:cubicBezTo>
                    <a:pt x="738664" y="218599"/>
                    <a:pt x="742379" y="222599"/>
                    <a:pt x="742283" y="227362"/>
                  </a:cubicBezTo>
                  <a:lnTo>
                    <a:pt x="741712" y="244411"/>
                  </a:lnTo>
                  <a:cubicBezTo>
                    <a:pt x="741521" y="249078"/>
                    <a:pt x="737711" y="252793"/>
                    <a:pt x="733044" y="252793"/>
                  </a:cubicBezTo>
                  <a:close/>
                  <a:moveTo>
                    <a:pt x="8668" y="251365"/>
                  </a:moveTo>
                  <a:cubicBezTo>
                    <a:pt x="3905" y="251365"/>
                    <a:pt x="0" y="247459"/>
                    <a:pt x="0" y="242697"/>
                  </a:cubicBezTo>
                  <a:lnTo>
                    <a:pt x="0" y="225552"/>
                  </a:lnTo>
                  <a:cubicBezTo>
                    <a:pt x="0" y="220789"/>
                    <a:pt x="3905" y="216884"/>
                    <a:pt x="8668" y="216884"/>
                  </a:cubicBezTo>
                  <a:cubicBezTo>
                    <a:pt x="13430" y="216884"/>
                    <a:pt x="17336" y="220789"/>
                    <a:pt x="17336" y="225552"/>
                  </a:cubicBezTo>
                  <a:lnTo>
                    <a:pt x="17336" y="242697"/>
                  </a:lnTo>
                  <a:cubicBezTo>
                    <a:pt x="17336" y="247459"/>
                    <a:pt x="13430" y="251365"/>
                    <a:pt x="8668" y="251365"/>
                  </a:cubicBezTo>
                  <a:close/>
                  <a:moveTo>
                    <a:pt x="735139" y="192977"/>
                  </a:moveTo>
                  <a:cubicBezTo>
                    <a:pt x="735139" y="192977"/>
                    <a:pt x="734949" y="192977"/>
                    <a:pt x="734854" y="192977"/>
                  </a:cubicBezTo>
                  <a:cubicBezTo>
                    <a:pt x="730091" y="192786"/>
                    <a:pt x="726377" y="188786"/>
                    <a:pt x="726472" y="184023"/>
                  </a:cubicBezTo>
                  <a:lnTo>
                    <a:pt x="727043" y="166973"/>
                  </a:lnTo>
                  <a:cubicBezTo>
                    <a:pt x="727234" y="162210"/>
                    <a:pt x="731520" y="158496"/>
                    <a:pt x="735997" y="158591"/>
                  </a:cubicBezTo>
                  <a:cubicBezTo>
                    <a:pt x="740759" y="158782"/>
                    <a:pt x="744474" y="162782"/>
                    <a:pt x="744379" y="167544"/>
                  </a:cubicBezTo>
                  <a:lnTo>
                    <a:pt x="743807" y="184595"/>
                  </a:lnTo>
                  <a:cubicBezTo>
                    <a:pt x="743617" y="189262"/>
                    <a:pt x="739807" y="192977"/>
                    <a:pt x="735139" y="192977"/>
                  </a:cubicBezTo>
                  <a:close/>
                  <a:moveTo>
                    <a:pt x="8668" y="191548"/>
                  </a:moveTo>
                  <a:cubicBezTo>
                    <a:pt x="3905" y="191548"/>
                    <a:pt x="0" y="187643"/>
                    <a:pt x="0" y="182880"/>
                  </a:cubicBezTo>
                  <a:lnTo>
                    <a:pt x="0" y="165735"/>
                  </a:lnTo>
                  <a:cubicBezTo>
                    <a:pt x="0" y="160972"/>
                    <a:pt x="3905" y="157067"/>
                    <a:pt x="8668" y="157067"/>
                  </a:cubicBezTo>
                  <a:cubicBezTo>
                    <a:pt x="13430" y="157067"/>
                    <a:pt x="17336" y="160972"/>
                    <a:pt x="17336" y="165735"/>
                  </a:cubicBezTo>
                  <a:lnTo>
                    <a:pt x="17336" y="182880"/>
                  </a:lnTo>
                  <a:cubicBezTo>
                    <a:pt x="17336" y="187643"/>
                    <a:pt x="13430" y="191548"/>
                    <a:pt x="8668" y="191548"/>
                  </a:cubicBezTo>
                  <a:close/>
                  <a:moveTo>
                    <a:pt x="737140" y="133159"/>
                  </a:moveTo>
                  <a:cubicBezTo>
                    <a:pt x="737140" y="133159"/>
                    <a:pt x="736949" y="133159"/>
                    <a:pt x="736854" y="133159"/>
                  </a:cubicBezTo>
                  <a:cubicBezTo>
                    <a:pt x="732092" y="132969"/>
                    <a:pt x="728377" y="128968"/>
                    <a:pt x="728472" y="124206"/>
                  </a:cubicBezTo>
                  <a:lnTo>
                    <a:pt x="729044" y="107156"/>
                  </a:lnTo>
                  <a:cubicBezTo>
                    <a:pt x="729234" y="102489"/>
                    <a:pt x="733044" y="98774"/>
                    <a:pt x="737711" y="98774"/>
                  </a:cubicBezTo>
                  <a:cubicBezTo>
                    <a:pt x="737806" y="98774"/>
                    <a:pt x="737902" y="98774"/>
                    <a:pt x="737997" y="98774"/>
                  </a:cubicBezTo>
                  <a:cubicBezTo>
                    <a:pt x="742760" y="98965"/>
                    <a:pt x="746474" y="102965"/>
                    <a:pt x="746379" y="107728"/>
                  </a:cubicBezTo>
                  <a:lnTo>
                    <a:pt x="745808" y="124777"/>
                  </a:lnTo>
                  <a:cubicBezTo>
                    <a:pt x="745617" y="129445"/>
                    <a:pt x="741807" y="133159"/>
                    <a:pt x="737140" y="133159"/>
                  </a:cubicBezTo>
                  <a:close/>
                  <a:moveTo>
                    <a:pt x="8668" y="131731"/>
                  </a:moveTo>
                  <a:cubicBezTo>
                    <a:pt x="3905" y="131731"/>
                    <a:pt x="0" y="127825"/>
                    <a:pt x="0" y="123063"/>
                  </a:cubicBezTo>
                  <a:lnTo>
                    <a:pt x="0" y="105918"/>
                  </a:lnTo>
                  <a:cubicBezTo>
                    <a:pt x="0" y="101155"/>
                    <a:pt x="3905" y="97250"/>
                    <a:pt x="8668" y="97250"/>
                  </a:cubicBezTo>
                  <a:cubicBezTo>
                    <a:pt x="13430" y="97250"/>
                    <a:pt x="17336" y="101155"/>
                    <a:pt x="17336" y="105918"/>
                  </a:cubicBezTo>
                  <a:lnTo>
                    <a:pt x="17336" y="123063"/>
                  </a:lnTo>
                  <a:cubicBezTo>
                    <a:pt x="17336" y="127825"/>
                    <a:pt x="13430" y="131731"/>
                    <a:pt x="8668" y="131731"/>
                  </a:cubicBezTo>
                  <a:close/>
                  <a:moveTo>
                    <a:pt x="739140" y="73342"/>
                  </a:moveTo>
                  <a:cubicBezTo>
                    <a:pt x="739140" y="73342"/>
                    <a:pt x="738950" y="73342"/>
                    <a:pt x="738854" y="73342"/>
                  </a:cubicBezTo>
                  <a:cubicBezTo>
                    <a:pt x="734092" y="73152"/>
                    <a:pt x="730377" y="69151"/>
                    <a:pt x="730472" y="64389"/>
                  </a:cubicBezTo>
                  <a:lnTo>
                    <a:pt x="730663" y="57245"/>
                  </a:lnTo>
                  <a:cubicBezTo>
                    <a:pt x="730663" y="54769"/>
                    <a:pt x="730377" y="52292"/>
                    <a:pt x="729710" y="49911"/>
                  </a:cubicBezTo>
                  <a:cubicBezTo>
                    <a:pt x="728472" y="45244"/>
                    <a:pt x="731234" y="40576"/>
                    <a:pt x="735902" y="39338"/>
                  </a:cubicBezTo>
                  <a:cubicBezTo>
                    <a:pt x="740569" y="38100"/>
                    <a:pt x="745236" y="40862"/>
                    <a:pt x="746474" y="45529"/>
                  </a:cubicBezTo>
                  <a:cubicBezTo>
                    <a:pt x="747522" y="49339"/>
                    <a:pt x="747998" y="53245"/>
                    <a:pt x="747998" y="57245"/>
                  </a:cubicBezTo>
                  <a:lnTo>
                    <a:pt x="747713" y="65056"/>
                  </a:lnTo>
                  <a:cubicBezTo>
                    <a:pt x="747522" y="69723"/>
                    <a:pt x="743712" y="73438"/>
                    <a:pt x="739045" y="73438"/>
                  </a:cubicBezTo>
                  <a:close/>
                  <a:moveTo>
                    <a:pt x="8668" y="71818"/>
                  </a:moveTo>
                  <a:cubicBezTo>
                    <a:pt x="3905" y="71818"/>
                    <a:pt x="0" y="67913"/>
                    <a:pt x="0" y="63151"/>
                  </a:cubicBezTo>
                  <a:lnTo>
                    <a:pt x="0" y="48482"/>
                  </a:lnTo>
                  <a:cubicBezTo>
                    <a:pt x="0" y="47530"/>
                    <a:pt x="0" y="46482"/>
                    <a:pt x="0" y="45529"/>
                  </a:cubicBezTo>
                  <a:cubicBezTo>
                    <a:pt x="286" y="40767"/>
                    <a:pt x="4382" y="37242"/>
                    <a:pt x="9144" y="37433"/>
                  </a:cubicBezTo>
                  <a:cubicBezTo>
                    <a:pt x="13907" y="37719"/>
                    <a:pt x="17526" y="41815"/>
                    <a:pt x="17240" y="46577"/>
                  </a:cubicBezTo>
                  <a:cubicBezTo>
                    <a:pt x="17240" y="47244"/>
                    <a:pt x="17240" y="47815"/>
                    <a:pt x="17240" y="48482"/>
                  </a:cubicBezTo>
                  <a:lnTo>
                    <a:pt x="17240" y="63151"/>
                  </a:lnTo>
                  <a:cubicBezTo>
                    <a:pt x="17240" y="67913"/>
                    <a:pt x="13335" y="71818"/>
                    <a:pt x="8573" y="71818"/>
                  </a:cubicBezTo>
                  <a:close/>
                  <a:moveTo>
                    <a:pt x="707993" y="29527"/>
                  </a:moveTo>
                  <a:cubicBezTo>
                    <a:pt x="707993" y="29527"/>
                    <a:pt x="707136" y="29527"/>
                    <a:pt x="706755" y="29527"/>
                  </a:cubicBezTo>
                  <a:cubicBezTo>
                    <a:pt x="706088" y="29432"/>
                    <a:pt x="705422" y="29337"/>
                    <a:pt x="704755" y="29337"/>
                  </a:cubicBezTo>
                  <a:lnTo>
                    <a:pt x="690372" y="28289"/>
                  </a:lnTo>
                  <a:cubicBezTo>
                    <a:pt x="685610" y="27908"/>
                    <a:pt x="681990" y="23813"/>
                    <a:pt x="682371" y="19050"/>
                  </a:cubicBezTo>
                  <a:cubicBezTo>
                    <a:pt x="682752" y="14288"/>
                    <a:pt x="686943" y="10763"/>
                    <a:pt x="691610" y="11049"/>
                  </a:cubicBezTo>
                  <a:lnTo>
                    <a:pt x="706088" y="12097"/>
                  </a:lnTo>
                  <a:cubicBezTo>
                    <a:pt x="707231" y="12097"/>
                    <a:pt x="708279" y="12287"/>
                    <a:pt x="709327" y="12478"/>
                  </a:cubicBezTo>
                  <a:cubicBezTo>
                    <a:pt x="714089" y="13144"/>
                    <a:pt x="717328" y="17621"/>
                    <a:pt x="716661" y="22288"/>
                  </a:cubicBezTo>
                  <a:cubicBezTo>
                    <a:pt x="715994" y="26575"/>
                    <a:pt x="712280" y="29718"/>
                    <a:pt x="708088" y="29718"/>
                  </a:cubicBezTo>
                  <a:close/>
                  <a:moveTo>
                    <a:pt x="648272" y="25527"/>
                  </a:moveTo>
                  <a:cubicBezTo>
                    <a:pt x="648272" y="25527"/>
                    <a:pt x="647986" y="25527"/>
                    <a:pt x="647795" y="25527"/>
                  </a:cubicBezTo>
                  <a:cubicBezTo>
                    <a:pt x="642176" y="25241"/>
                    <a:pt x="636461" y="24955"/>
                    <a:pt x="630746" y="24574"/>
                  </a:cubicBezTo>
                  <a:cubicBezTo>
                    <a:pt x="625983" y="24289"/>
                    <a:pt x="622268" y="20288"/>
                    <a:pt x="622554" y="15526"/>
                  </a:cubicBezTo>
                  <a:cubicBezTo>
                    <a:pt x="622840" y="10763"/>
                    <a:pt x="626936" y="6953"/>
                    <a:pt x="631603" y="7334"/>
                  </a:cubicBezTo>
                  <a:cubicBezTo>
                    <a:pt x="637413" y="7620"/>
                    <a:pt x="643033" y="7906"/>
                    <a:pt x="648748" y="8287"/>
                  </a:cubicBezTo>
                  <a:cubicBezTo>
                    <a:pt x="653510" y="8572"/>
                    <a:pt x="657130" y="12668"/>
                    <a:pt x="656939" y="17431"/>
                  </a:cubicBezTo>
                  <a:cubicBezTo>
                    <a:pt x="656654" y="22003"/>
                    <a:pt x="652844" y="25622"/>
                    <a:pt x="648272" y="25622"/>
                  </a:cubicBezTo>
                  <a:close/>
                  <a:moveTo>
                    <a:pt x="588455" y="22669"/>
                  </a:moveTo>
                  <a:cubicBezTo>
                    <a:pt x="588455" y="22669"/>
                    <a:pt x="588169" y="22669"/>
                    <a:pt x="588074" y="22669"/>
                  </a:cubicBezTo>
                  <a:cubicBezTo>
                    <a:pt x="582454" y="22384"/>
                    <a:pt x="576739" y="22193"/>
                    <a:pt x="571024" y="22003"/>
                  </a:cubicBezTo>
                  <a:cubicBezTo>
                    <a:pt x="566261" y="21812"/>
                    <a:pt x="562547" y="17812"/>
                    <a:pt x="562737" y="13049"/>
                  </a:cubicBezTo>
                  <a:cubicBezTo>
                    <a:pt x="562928" y="8287"/>
                    <a:pt x="567309" y="4572"/>
                    <a:pt x="571691" y="4763"/>
                  </a:cubicBezTo>
                  <a:cubicBezTo>
                    <a:pt x="577501" y="4953"/>
                    <a:pt x="583121" y="5239"/>
                    <a:pt x="588836" y="5429"/>
                  </a:cubicBezTo>
                  <a:cubicBezTo>
                    <a:pt x="593598" y="5620"/>
                    <a:pt x="597313" y="9715"/>
                    <a:pt x="597122" y="14478"/>
                  </a:cubicBezTo>
                  <a:cubicBezTo>
                    <a:pt x="596932" y="19145"/>
                    <a:pt x="593122" y="22765"/>
                    <a:pt x="588455" y="22765"/>
                  </a:cubicBezTo>
                  <a:close/>
                  <a:moveTo>
                    <a:pt x="33052" y="22574"/>
                  </a:moveTo>
                  <a:cubicBezTo>
                    <a:pt x="29432" y="22574"/>
                    <a:pt x="26099" y="20383"/>
                    <a:pt x="24860" y="16764"/>
                  </a:cubicBezTo>
                  <a:cubicBezTo>
                    <a:pt x="23336" y="12287"/>
                    <a:pt x="25622" y="7334"/>
                    <a:pt x="30194" y="5715"/>
                  </a:cubicBezTo>
                  <a:cubicBezTo>
                    <a:pt x="34671" y="4191"/>
                    <a:pt x="39433" y="3334"/>
                    <a:pt x="44291" y="3143"/>
                  </a:cubicBezTo>
                  <a:lnTo>
                    <a:pt x="49721" y="3143"/>
                  </a:lnTo>
                  <a:cubicBezTo>
                    <a:pt x="49721" y="3143"/>
                    <a:pt x="49816" y="3048"/>
                    <a:pt x="49911" y="3048"/>
                  </a:cubicBezTo>
                  <a:cubicBezTo>
                    <a:pt x="54578" y="3048"/>
                    <a:pt x="58483" y="6763"/>
                    <a:pt x="58579" y="11525"/>
                  </a:cubicBezTo>
                  <a:cubicBezTo>
                    <a:pt x="58674" y="16288"/>
                    <a:pt x="54864" y="20288"/>
                    <a:pt x="50102" y="20383"/>
                  </a:cubicBezTo>
                  <a:lnTo>
                    <a:pt x="44672" y="20383"/>
                  </a:lnTo>
                  <a:cubicBezTo>
                    <a:pt x="41624" y="20574"/>
                    <a:pt x="38672" y="21145"/>
                    <a:pt x="35909" y="22098"/>
                  </a:cubicBezTo>
                  <a:cubicBezTo>
                    <a:pt x="34957" y="22384"/>
                    <a:pt x="34004" y="22574"/>
                    <a:pt x="33052" y="22574"/>
                  </a:cubicBezTo>
                  <a:close/>
                  <a:moveTo>
                    <a:pt x="528733" y="20479"/>
                  </a:moveTo>
                  <a:lnTo>
                    <a:pt x="528447" y="20479"/>
                  </a:lnTo>
                  <a:lnTo>
                    <a:pt x="511397" y="20002"/>
                  </a:lnTo>
                  <a:cubicBezTo>
                    <a:pt x="506635" y="19907"/>
                    <a:pt x="502825" y="15907"/>
                    <a:pt x="503015" y="11144"/>
                  </a:cubicBezTo>
                  <a:cubicBezTo>
                    <a:pt x="503111" y="6382"/>
                    <a:pt x="507016" y="2857"/>
                    <a:pt x="511874" y="2762"/>
                  </a:cubicBezTo>
                  <a:lnTo>
                    <a:pt x="529019" y="3238"/>
                  </a:lnTo>
                  <a:cubicBezTo>
                    <a:pt x="533781" y="3429"/>
                    <a:pt x="537591" y="7334"/>
                    <a:pt x="537401" y="12192"/>
                  </a:cubicBezTo>
                  <a:cubicBezTo>
                    <a:pt x="537210" y="16859"/>
                    <a:pt x="533400" y="20574"/>
                    <a:pt x="528733" y="20574"/>
                  </a:cubicBezTo>
                  <a:close/>
                  <a:moveTo>
                    <a:pt x="92678" y="19431"/>
                  </a:moveTo>
                  <a:cubicBezTo>
                    <a:pt x="88011" y="19431"/>
                    <a:pt x="84106" y="15716"/>
                    <a:pt x="84011" y="10954"/>
                  </a:cubicBezTo>
                  <a:cubicBezTo>
                    <a:pt x="84011" y="6191"/>
                    <a:pt x="87725" y="2191"/>
                    <a:pt x="92488" y="2095"/>
                  </a:cubicBezTo>
                  <a:lnTo>
                    <a:pt x="109633" y="1809"/>
                  </a:lnTo>
                  <a:cubicBezTo>
                    <a:pt x="114681" y="1714"/>
                    <a:pt x="118396" y="5524"/>
                    <a:pt x="118491" y="10287"/>
                  </a:cubicBezTo>
                  <a:cubicBezTo>
                    <a:pt x="118491" y="15049"/>
                    <a:pt x="114776" y="19050"/>
                    <a:pt x="110014" y="19145"/>
                  </a:cubicBezTo>
                  <a:lnTo>
                    <a:pt x="92964" y="19431"/>
                  </a:lnTo>
                  <a:lnTo>
                    <a:pt x="92774" y="19431"/>
                  </a:lnTo>
                  <a:close/>
                  <a:moveTo>
                    <a:pt x="468821" y="18955"/>
                  </a:moveTo>
                  <a:lnTo>
                    <a:pt x="468630" y="18955"/>
                  </a:lnTo>
                  <a:lnTo>
                    <a:pt x="451580" y="18574"/>
                  </a:lnTo>
                  <a:cubicBezTo>
                    <a:pt x="446818" y="18574"/>
                    <a:pt x="443008" y="14573"/>
                    <a:pt x="443103" y="9715"/>
                  </a:cubicBezTo>
                  <a:cubicBezTo>
                    <a:pt x="443103" y="4953"/>
                    <a:pt x="447008" y="1238"/>
                    <a:pt x="451771" y="1238"/>
                  </a:cubicBezTo>
                  <a:lnTo>
                    <a:pt x="451961" y="1238"/>
                  </a:lnTo>
                  <a:lnTo>
                    <a:pt x="469106" y="1619"/>
                  </a:lnTo>
                  <a:cubicBezTo>
                    <a:pt x="473869" y="1714"/>
                    <a:pt x="477679" y="5715"/>
                    <a:pt x="477584" y="10477"/>
                  </a:cubicBezTo>
                  <a:cubicBezTo>
                    <a:pt x="477488" y="15240"/>
                    <a:pt x="473583" y="18955"/>
                    <a:pt x="468916" y="18955"/>
                  </a:cubicBezTo>
                  <a:close/>
                  <a:moveTo>
                    <a:pt x="152495" y="18383"/>
                  </a:moveTo>
                  <a:cubicBezTo>
                    <a:pt x="147733" y="18383"/>
                    <a:pt x="143923" y="14573"/>
                    <a:pt x="143828" y="9811"/>
                  </a:cubicBezTo>
                  <a:cubicBezTo>
                    <a:pt x="143828" y="5048"/>
                    <a:pt x="147542" y="1143"/>
                    <a:pt x="152400" y="1048"/>
                  </a:cubicBezTo>
                  <a:lnTo>
                    <a:pt x="169545" y="857"/>
                  </a:lnTo>
                  <a:lnTo>
                    <a:pt x="169640" y="857"/>
                  </a:lnTo>
                  <a:cubicBezTo>
                    <a:pt x="174403" y="857"/>
                    <a:pt x="178213" y="4667"/>
                    <a:pt x="178308" y="9430"/>
                  </a:cubicBezTo>
                  <a:cubicBezTo>
                    <a:pt x="178308" y="14192"/>
                    <a:pt x="174593" y="18097"/>
                    <a:pt x="169736" y="18192"/>
                  </a:cubicBezTo>
                  <a:lnTo>
                    <a:pt x="152686" y="18383"/>
                  </a:lnTo>
                  <a:lnTo>
                    <a:pt x="152591" y="18383"/>
                  </a:lnTo>
                  <a:close/>
                  <a:moveTo>
                    <a:pt x="409004" y="17907"/>
                  </a:moveTo>
                  <a:lnTo>
                    <a:pt x="408908" y="17907"/>
                  </a:lnTo>
                  <a:lnTo>
                    <a:pt x="391859" y="17716"/>
                  </a:lnTo>
                  <a:cubicBezTo>
                    <a:pt x="387096" y="17716"/>
                    <a:pt x="383286" y="13716"/>
                    <a:pt x="383286" y="8953"/>
                  </a:cubicBezTo>
                  <a:cubicBezTo>
                    <a:pt x="383286" y="4191"/>
                    <a:pt x="387191" y="381"/>
                    <a:pt x="391954" y="381"/>
                  </a:cubicBezTo>
                  <a:lnTo>
                    <a:pt x="391954" y="381"/>
                  </a:lnTo>
                  <a:lnTo>
                    <a:pt x="409099" y="571"/>
                  </a:lnTo>
                  <a:cubicBezTo>
                    <a:pt x="413861" y="571"/>
                    <a:pt x="417671" y="4572"/>
                    <a:pt x="417671" y="9334"/>
                  </a:cubicBezTo>
                  <a:cubicBezTo>
                    <a:pt x="417671" y="14097"/>
                    <a:pt x="413766" y="17907"/>
                    <a:pt x="409004" y="17907"/>
                  </a:cubicBezTo>
                  <a:close/>
                  <a:moveTo>
                    <a:pt x="212312" y="17716"/>
                  </a:moveTo>
                  <a:cubicBezTo>
                    <a:pt x="207550" y="17716"/>
                    <a:pt x="203740" y="13906"/>
                    <a:pt x="203645" y="9144"/>
                  </a:cubicBezTo>
                  <a:cubicBezTo>
                    <a:pt x="203645" y="4381"/>
                    <a:pt x="207454" y="476"/>
                    <a:pt x="212217" y="381"/>
                  </a:cubicBezTo>
                  <a:lnTo>
                    <a:pt x="229362" y="190"/>
                  </a:lnTo>
                  <a:lnTo>
                    <a:pt x="229362" y="190"/>
                  </a:lnTo>
                  <a:cubicBezTo>
                    <a:pt x="234125" y="190"/>
                    <a:pt x="237935" y="4000"/>
                    <a:pt x="238030" y="8763"/>
                  </a:cubicBezTo>
                  <a:cubicBezTo>
                    <a:pt x="238030" y="13525"/>
                    <a:pt x="234220" y="17431"/>
                    <a:pt x="229457" y="17526"/>
                  </a:cubicBezTo>
                  <a:lnTo>
                    <a:pt x="212312" y="17526"/>
                  </a:lnTo>
                  <a:cubicBezTo>
                    <a:pt x="212312" y="17526"/>
                    <a:pt x="212312" y="17621"/>
                    <a:pt x="212312" y="17621"/>
                  </a:cubicBezTo>
                  <a:close/>
                  <a:moveTo>
                    <a:pt x="349187" y="17431"/>
                  </a:moveTo>
                  <a:lnTo>
                    <a:pt x="332042" y="17431"/>
                  </a:lnTo>
                  <a:cubicBezTo>
                    <a:pt x="327279" y="17431"/>
                    <a:pt x="323374" y="13430"/>
                    <a:pt x="323374" y="8667"/>
                  </a:cubicBezTo>
                  <a:cubicBezTo>
                    <a:pt x="323374" y="3905"/>
                    <a:pt x="327279" y="0"/>
                    <a:pt x="332042" y="0"/>
                  </a:cubicBezTo>
                  <a:lnTo>
                    <a:pt x="349187" y="0"/>
                  </a:lnTo>
                  <a:cubicBezTo>
                    <a:pt x="353949" y="95"/>
                    <a:pt x="357854" y="4000"/>
                    <a:pt x="357759" y="8763"/>
                  </a:cubicBezTo>
                  <a:cubicBezTo>
                    <a:pt x="357759" y="13525"/>
                    <a:pt x="353854" y="17335"/>
                    <a:pt x="349091" y="17335"/>
                  </a:cubicBezTo>
                  <a:close/>
                  <a:moveTo>
                    <a:pt x="272225" y="17335"/>
                  </a:moveTo>
                  <a:cubicBezTo>
                    <a:pt x="267462" y="17335"/>
                    <a:pt x="263557" y="13525"/>
                    <a:pt x="263557" y="8667"/>
                  </a:cubicBezTo>
                  <a:cubicBezTo>
                    <a:pt x="263557" y="3905"/>
                    <a:pt x="267367" y="0"/>
                    <a:pt x="272225" y="0"/>
                  </a:cubicBezTo>
                  <a:lnTo>
                    <a:pt x="289370" y="0"/>
                  </a:lnTo>
                  <a:cubicBezTo>
                    <a:pt x="289370" y="0"/>
                    <a:pt x="289370" y="0"/>
                    <a:pt x="289370" y="0"/>
                  </a:cubicBezTo>
                  <a:cubicBezTo>
                    <a:pt x="294132" y="0"/>
                    <a:pt x="298037" y="3905"/>
                    <a:pt x="298037" y="8667"/>
                  </a:cubicBezTo>
                  <a:cubicBezTo>
                    <a:pt x="298037" y="13430"/>
                    <a:pt x="294132" y="17335"/>
                    <a:pt x="289370" y="17335"/>
                  </a:cubicBezTo>
                  <a:lnTo>
                    <a:pt x="272320" y="17335"/>
                  </a:lnTo>
                  <a:cubicBezTo>
                    <a:pt x="272320" y="17335"/>
                    <a:pt x="272320" y="17335"/>
                    <a:pt x="272320" y="17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640;p25">
              <a:extLst>
                <a:ext uri="{FF2B5EF4-FFF2-40B4-BE49-F238E27FC236}">
                  <a16:creationId xmlns:a16="http://schemas.microsoft.com/office/drawing/2014/main" id="{6B24A499-F96F-F9E7-DAC9-6EA838B1391B}"/>
                </a:ext>
              </a:extLst>
            </p:cNvPr>
            <p:cNvSpPr/>
            <p:nvPr/>
          </p:nvSpPr>
          <p:spPr>
            <a:xfrm>
              <a:off x="1156377" y="3446353"/>
              <a:ext cx="160191" cy="123175"/>
            </a:xfrm>
            <a:custGeom>
              <a:avLst/>
              <a:gdLst/>
              <a:ahLst/>
              <a:cxnLst/>
              <a:rect l="l" t="t" r="r" b="b"/>
              <a:pathLst>
                <a:path w="213588" h="164234" extrusionOk="0">
                  <a:moveTo>
                    <a:pt x="14826" y="4401"/>
                  </a:moveTo>
                  <a:lnTo>
                    <a:pt x="168940" y="20"/>
                  </a:lnTo>
                  <a:cubicBezTo>
                    <a:pt x="190752" y="-647"/>
                    <a:pt x="209136" y="15736"/>
                    <a:pt x="211517" y="37453"/>
                  </a:cubicBezTo>
                  <a:cubicBezTo>
                    <a:pt x="215232" y="71171"/>
                    <a:pt x="213327" y="103652"/>
                    <a:pt x="210660" y="127369"/>
                  </a:cubicBezTo>
                  <a:cubicBezTo>
                    <a:pt x="208183" y="148609"/>
                    <a:pt x="190086" y="164517"/>
                    <a:pt x="168750" y="164231"/>
                  </a:cubicBezTo>
                  <a:lnTo>
                    <a:pt x="15302" y="162135"/>
                  </a:lnTo>
                  <a:cubicBezTo>
                    <a:pt x="8730" y="162135"/>
                    <a:pt x="3205" y="156896"/>
                    <a:pt x="2729" y="150419"/>
                  </a:cubicBezTo>
                  <a:cubicBezTo>
                    <a:pt x="-2224" y="86602"/>
                    <a:pt x="729" y="37262"/>
                    <a:pt x="2538" y="16117"/>
                  </a:cubicBezTo>
                  <a:cubicBezTo>
                    <a:pt x="3110" y="9640"/>
                    <a:pt x="8444" y="4687"/>
                    <a:pt x="14921" y="4496"/>
                  </a:cubicBezTo>
                  <a:close/>
                </a:path>
              </a:pathLst>
            </a:custGeom>
            <a:solidFill>
              <a:srgbClr val="44738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641;p25">
              <a:extLst>
                <a:ext uri="{FF2B5EF4-FFF2-40B4-BE49-F238E27FC236}">
                  <a16:creationId xmlns:a16="http://schemas.microsoft.com/office/drawing/2014/main" id="{0A51BC3E-3995-004D-72FC-A4583905B234}"/>
                </a:ext>
              </a:extLst>
            </p:cNvPr>
            <p:cNvSpPr/>
            <p:nvPr/>
          </p:nvSpPr>
          <p:spPr>
            <a:xfrm>
              <a:off x="1158209" y="3446353"/>
              <a:ext cx="158358" cy="123175"/>
            </a:xfrm>
            <a:custGeom>
              <a:avLst/>
              <a:gdLst/>
              <a:ahLst/>
              <a:cxnLst/>
              <a:rect l="l" t="t" r="r" b="b"/>
              <a:pathLst>
                <a:path w="211144" h="164234" extrusionOk="0">
                  <a:moveTo>
                    <a:pt x="0" y="16022"/>
                  </a:moveTo>
                  <a:cubicBezTo>
                    <a:pt x="571" y="9545"/>
                    <a:pt x="5905" y="4591"/>
                    <a:pt x="12382" y="4401"/>
                  </a:cubicBezTo>
                  <a:lnTo>
                    <a:pt x="166497" y="20"/>
                  </a:lnTo>
                  <a:cubicBezTo>
                    <a:pt x="188309" y="-647"/>
                    <a:pt x="206692" y="15736"/>
                    <a:pt x="209074" y="37453"/>
                  </a:cubicBezTo>
                  <a:cubicBezTo>
                    <a:pt x="212788" y="71171"/>
                    <a:pt x="210884" y="103652"/>
                    <a:pt x="208217" y="127369"/>
                  </a:cubicBezTo>
                  <a:cubicBezTo>
                    <a:pt x="205740" y="148609"/>
                    <a:pt x="187642" y="164517"/>
                    <a:pt x="166306" y="164231"/>
                  </a:cubicBezTo>
                  <a:lnTo>
                    <a:pt x="12859" y="162135"/>
                  </a:lnTo>
                  <a:cubicBezTo>
                    <a:pt x="6286" y="162135"/>
                    <a:pt x="762" y="156896"/>
                    <a:pt x="286" y="150419"/>
                  </a:cubicBezTo>
                </a:path>
              </a:pathLst>
            </a:custGeom>
            <a:solidFill>
              <a:schemeClr val="accent6"/>
            </a:solidFill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642;p25">
              <a:extLst>
                <a:ext uri="{FF2B5EF4-FFF2-40B4-BE49-F238E27FC236}">
                  <a16:creationId xmlns:a16="http://schemas.microsoft.com/office/drawing/2014/main" id="{B00D4460-BCFC-C172-5FBA-89AE1F792BCB}"/>
                </a:ext>
              </a:extLst>
            </p:cNvPr>
            <p:cNvSpPr/>
            <p:nvPr/>
          </p:nvSpPr>
          <p:spPr>
            <a:xfrm>
              <a:off x="1243434" y="3470156"/>
              <a:ext cx="51649" cy="80367"/>
            </a:xfrm>
            <a:custGeom>
              <a:avLst/>
              <a:gdLst/>
              <a:ahLst/>
              <a:cxnLst/>
              <a:rect l="l" t="t" r="r" b="b"/>
              <a:pathLst>
                <a:path w="68865" h="107156" extrusionOk="0">
                  <a:moveTo>
                    <a:pt x="46006" y="0"/>
                  </a:moveTo>
                  <a:cubicBezTo>
                    <a:pt x="58631" y="0"/>
                    <a:pt x="68866" y="10235"/>
                    <a:pt x="68866" y="22860"/>
                  </a:cubicBezTo>
                  <a:lnTo>
                    <a:pt x="68866" y="84297"/>
                  </a:lnTo>
                  <a:cubicBezTo>
                    <a:pt x="68866" y="96922"/>
                    <a:pt x="58631" y="107157"/>
                    <a:pt x="46006" y="107157"/>
                  </a:cubicBezTo>
                  <a:lnTo>
                    <a:pt x="22860" y="107157"/>
                  </a:lnTo>
                  <a:cubicBezTo>
                    <a:pt x="10235" y="107157"/>
                    <a:pt x="0" y="96922"/>
                    <a:pt x="0" y="84297"/>
                  </a:cubicBezTo>
                  <a:lnTo>
                    <a:pt x="0" y="22860"/>
                  </a:lnTo>
                  <a:cubicBezTo>
                    <a:pt x="0" y="10235"/>
                    <a:pt x="10235" y="0"/>
                    <a:pt x="22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400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85;p17">
            <a:extLst>
              <a:ext uri="{FF2B5EF4-FFF2-40B4-BE49-F238E27FC236}">
                <a16:creationId xmlns:a16="http://schemas.microsoft.com/office/drawing/2014/main" id="{F110C3BB-F59A-5808-4ABF-52198850A3E9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928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FE711-CE36-8A66-0578-5976EF0FD18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107550" y="385325"/>
            <a:ext cx="4944775" cy="897362"/>
          </a:xfrm>
        </p:spPr>
        <p:txBody>
          <a:bodyPr/>
          <a:lstStyle/>
          <a:p>
            <a:r>
              <a:rPr lang="pl-PL" sz="4800" b="0">
                <a:latin typeface="Montserrat Medium"/>
              </a:rPr>
              <a:t>Opis projektu</a:t>
            </a:r>
            <a:endParaRPr lang="pl-PL" sz="4800" b="0"/>
          </a:p>
        </p:txBody>
      </p:sp>
      <p:pic>
        <p:nvPicPr>
          <p:cNvPr id="5" name="Obraz 4" descr="Rodzaje kredytów dla przedsiębiorstw - Kredyty gospodarcze dla firm">
            <a:extLst>
              <a:ext uri="{FF2B5EF4-FFF2-40B4-BE49-F238E27FC236}">
                <a16:creationId xmlns:a16="http://schemas.microsoft.com/office/drawing/2014/main" id="{723CC203-FD85-B94C-CD55-92571F34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1844145"/>
            <a:ext cx="4283073" cy="2225145"/>
          </a:xfrm>
          <a:prstGeom prst="rect">
            <a:avLst/>
          </a:prstGeom>
        </p:spPr>
      </p:pic>
      <p:sp>
        <p:nvSpPr>
          <p:cNvPr id="8" name="Google Shape;85;p17">
            <a:extLst>
              <a:ext uri="{FF2B5EF4-FFF2-40B4-BE49-F238E27FC236}">
                <a16:creationId xmlns:a16="http://schemas.microsoft.com/office/drawing/2014/main" id="{6E496C3B-DBCC-676F-5E9A-015B3E818665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2717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E2D0AD-F1B5-743D-5AF8-939DC625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792" y="893683"/>
            <a:ext cx="7175633" cy="963491"/>
          </a:xfrm>
        </p:spPr>
        <p:txBody>
          <a:bodyPr/>
          <a:lstStyle/>
          <a:p>
            <a:pPr>
              <a:lnSpc>
                <a:spcPct val="114999"/>
              </a:lnSpc>
              <a:buFont typeface="Arial"/>
              <a:buChar char="•"/>
            </a:pPr>
            <a:r>
              <a:rPr lang="pl-PL"/>
              <a:t>Oryginalnie </a:t>
            </a:r>
            <a:r>
              <a:rPr lang="pl-PL">
                <a:latin typeface="Montserrat ExtraBold"/>
              </a:rPr>
              <a:t>81 zmiennych</a:t>
            </a:r>
            <a:r>
              <a:rPr lang="pl-PL"/>
              <a:t>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l-PL"/>
              <a:t>Oryginalnie </a:t>
            </a:r>
            <a:r>
              <a:rPr lang="pl-PL">
                <a:latin typeface="Montserrat ExtraBold"/>
              </a:rPr>
              <a:t>113 tys. Obserwacji</a:t>
            </a:r>
            <a:r>
              <a:rPr lang="pl-PL"/>
              <a:t>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l-PL"/>
              <a:t>Proporcje danych – </a:t>
            </a:r>
            <a:r>
              <a:rPr lang="pl-PL">
                <a:latin typeface="Montserrat ExtraBold"/>
              </a:rPr>
              <a:t>85.2% nie-</a:t>
            </a:r>
            <a:r>
              <a:rPr lang="pl-PL" err="1">
                <a:latin typeface="Montserrat ExtraBold"/>
              </a:rPr>
              <a:t>default</a:t>
            </a:r>
            <a:r>
              <a:rPr lang="pl-PL"/>
              <a:t> i </a:t>
            </a:r>
            <a:r>
              <a:rPr lang="pl-PL">
                <a:latin typeface="Montserrat ExtraBold"/>
              </a:rPr>
              <a:t>14.8% </a:t>
            </a:r>
            <a:r>
              <a:rPr lang="pl-PL" err="1">
                <a:latin typeface="Montserrat ExtraBold"/>
              </a:rPr>
              <a:t>default</a:t>
            </a:r>
            <a:r>
              <a:rPr lang="pl-PL"/>
              <a:t>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pl-PL"/>
              <a:t>Target: </a:t>
            </a:r>
            <a:r>
              <a:rPr lang="pl-PL" err="1">
                <a:latin typeface="Montserrat ExtraBold"/>
              </a:rPr>
              <a:t>Defaulted</a:t>
            </a:r>
            <a:r>
              <a:rPr lang="pl-PL"/>
              <a:t>, na podstawie </a:t>
            </a:r>
            <a:r>
              <a:rPr lang="pl-PL" err="1">
                <a:latin typeface="Montserrat ExtraBold"/>
              </a:rPr>
              <a:t>LoanStatus</a:t>
            </a:r>
            <a:r>
              <a:rPr lang="pl-PL"/>
              <a:t>: Past </a:t>
            </a:r>
            <a:r>
              <a:rPr lang="pl-PL" err="1"/>
              <a:t>Due</a:t>
            </a:r>
            <a:r>
              <a:rPr lang="pl-PL"/>
              <a:t> ponad 90 dni.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pl-PL"/>
          </a:p>
          <a:p>
            <a:pPr>
              <a:lnSpc>
                <a:spcPct val="114999"/>
              </a:lnSpc>
              <a:buFont typeface="Arial"/>
              <a:buChar char="•"/>
            </a:pPr>
            <a:endParaRPr lang="pl-P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41434-8F23-3320-80BC-042CEE70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Opis danych</a:t>
            </a:r>
          </a:p>
        </p:txBody>
      </p:sp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5E246F84-FF82-62A1-15A7-00417F34FBF0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Obraz 5" descr="Obraz zawierający tekst, zrzut ekranu, Wykres, diagram&#10;&#10;Zawartość wygenerowana przez AI może być niepoprawna.">
            <a:extLst>
              <a:ext uri="{FF2B5EF4-FFF2-40B4-BE49-F238E27FC236}">
                <a16:creationId xmlns:a16="http://schemas.microsoft.com/office/drawing/2014/main" id="{AE140B13-9FAD-033E-22DB-A890EF32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81" y="2084766"/>
            <a:ext cx="3248988" cy="25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E0FE7-9CB0-624E-57ED-32C3CC54E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AA40E-6124-8D77-5874-7EAE1185E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>
                <a:latin typeface="Montserrat ExtraBold"/>
              </a:rPr>
              <a:t>Usunięcie 18 kolumn </a:t>
            </a:r>
            <a:r>
              <a:rPr lang="pl-PL"/>
              <a:t>(ponad 20% braków danych).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latin typeface="Montserrat ExtraBold"/>
              </a:rPr>
              <a:t>Usunięcie wierszy z brakami danych </a:t>
            </a:r>
            <a:r>
              <a:rPr lang="pl-PL"/>
              <a:t>w wybranych 9 kolumnach (zawierających poniżej 1000 braków).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latin typeface="Montserrat ExtraBold"/>
              </a:rPr>
              <a:t>Imputacja pozostałych braków </a:t>
            </a:r>
            <a:r>
              <a:rPr lang="pl-PL"/>
              <a:t>za pomocą statystyk ze zmiennych.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>
              <a:latin typeface="Montserrat Medium" panose="00000600000000000000" pitchFamily="2" charset="-18"/>
            </a:endParaRP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l-PL"/>
              <a:t>Podział danych: zbiór </a:t>
            </a:r>
            <a:r>
              <a:rPr lang="pl-PL">
                <a:latin typeface="Montserrat ExtraBold"/>
              </a:rPr>
              <a:t>treningowy 80% </a:t>
            </a:r>
            <a:r>
              <a:rPr lang="pl-PL"/>
              <a:t>i </a:t>
            </a:r>
            <a:r>
              <a:rPr lang="pl-PL">
                <a:latin typeface="Montserrat ExtraBold"/>
              </a:rPr>
              <a:t>testowy 20%</a:t>
            </a:r>
            <a:r>
              <a:rPr lang="pl-PL" dirty="0"/>
              <a:t>.</a:t>
            </a:r>
            <a:endParaRPr lang="pl-PL" dirty="0">
              <a:latin typeface="Montserrat ExtraBold" panose="00000900000000000000" pitchFamily="2" charset="-1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9B4C3-86FE-2617-FEF4-4DEFD72C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Wstępna preparacja danych</a:t>
            </a:r>
          </a:p>
        </p:txBody>
      </p:sp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1311E947-4C22-0FFF-C42C-73CD6DCA999A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3834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A5BE3-2BD3-31F7-44CD-C9A6C6F68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D6053A-F01C-5401-292A-656FFC527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l-PL" noProof="0" dirty="0" err="1"/>
              <a:t>Binning</a:t>
            </a:r>
            <a:r>
              <a:rPr lang="pl-PL" noProof="0" dirty="0"/>
              <a:t> przeprowadzony z wykorzystaniem biblioteki </a:t>
            </a:r>
            <a:r>
              <a:rPr lang="pl-PL" b="1" noProof="0" dirty="0" err="1">
                <a:latin typeface="Montserrat ExtraBold"/>
              </a:rPr>
              <a:t>optbinning</a:t>
            </a:r>
            <a:r>
              <a:rPr lang="pl-PL" dirty="0"/>
              <a:t>.</a:t>
            </a:r>
            <a:endParaRPr lang="pl-PL" b="1" noProof="0" dirty="0">
              <a:latin typeface="Montserrat ExtraBold"/>
            </a:endParaRP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l-PL" noProof="0" dirty="0"/>
              <a:t>Wykorzystanie techniki optymalizacyjnej </a:t>
            </a:r>
            <a:r>
              <a:rPr lang="pl-PL" noProof="0" dirty="0" err="1">
                <a:latin typeface="Montserrat ExtraBold" panose="00000900000000000000" pitchFamily="2" charset="-18"/>
              </a:rPr>
              <a:t>constrained</a:t>
            </a:r>
            <a:r>
              <a:rPr lang="pl-PL" noProof="0" dirty="0">
                <a:latin typeface="Montserrat ExtraBold" panose="00000900000000000000" pitchFamily="2" charset="-18"/>
              </a:rPr>
              <a:t> </a:t>
            </a:r>
            <a:r>
              <a:rPr lang="pl-PL" noProof="0" dirty="0" err="1">
                <a:latin typeface="Montserrat ExtraBold" panose="00000900000000000000" pitchFamily="2" charset="-18"/>
              </a:rPr>
              <a:t>programming</a:t>
            </a:r>
            <a:r>
              <a:rPr lang="pl-PL" dirty="0"/>
              <a:t>.</a:t>
            </a:r>
            <a:endParaRPr lang="pl-PL" noProof="0" dirty="0">
              <a:latin typeface="Montserrat ExtraBold" panose="00000900000000000000" pitchFamily="2" charset="-18"/>
            </a:endParaRP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l-PL" noProof="0" dirty="0">
                <a:latin typeface="Montserrat ExtraBold" panose="00000900000000000000" pitchFamily="2" charset="-18"/>
              </a:rPr>
              <a:t>Optymalizacja pod kątem Information Value</a:t>
            </a:r>
            <a:r>
              <a:rPr lang="pl-PL" noProof="0" dirty="0"/>
              <a:t>, przy zachowaniu ograniczeń do trzech przedziałów.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l-PL" noProof="0" dirty="0"/>
              <a:t>Algorytm dopasowany na zbiorze treningowym. </a:t>
            </a:r>
            <a:r>
              <a:rPr lang="pl-PL" dirty="0"/>
              <a:t>Dane </a:t>
            </a:r>
            <a:r>
              <a:rPr lang="pl-PL" noProof="0" dirty="0"/>
              <a:t>treningowe i testowe przetransformowane na </a:t>
            </a:r>
            <a:r>
              <a:rPr lang="pl-PL" b="1" noProof="0" dirty="0" err="1">
                <a:latin typeface="Montserrat ExtraBold" panose="00000900000000000000" pitchFamily="2" charset="-18"/>
              </a:rPr>
              <a:t>WoE</a:t>
            </a:r>
            <a:r>
              <a:rPr lang="pl-PL" dirty="0"/>
              <a:t>.</a:t>
            </a:r>
            <a:endParaRPr lang="pl-PL" b="1" noProof="0" dirty="0">
              <a:latin typeface="Montserrat ExtraBold" panose="00000900000000000000" pitchFamily="2" charset="-18"/>
            </a:endParaRP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pl-PL" b="1" noProof="0" dirty="0">
              <a:latin typeface="Montserrat ExtraBold"/>
            </a:endParaRPr>
          </a:p>
          <a:p>
            <a:pPr marL="139700" indent="0">
              <a:lnSpc>
                <a:spcPct val="114999"/>
              </a:lnSpc>
              <a:buNone/>
            </a:pPr>
            <a:endParaRPr lang="pl-PL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99F6C-8D7C-48B1-3611-0530E955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 err="1"/>
              <a:t>Binning</a:t>
            </a:r>
            <a:r>
              <a:rPr lang="pl-PL" noProof="0" dirty="0"/>
              <a:t> zmiennych</a:t>
            </a:r>
          </a:p>
        </p:txBody>
      </p:sp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267C477F-8D7C-146F-44E2-30DA8E8D6F73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3333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EB8BF2-82CF-4ECB-AF58-11FE0A5AC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200" dirty="0"/>
              <a:t>Odrzucenie na </a:t>
            </a:r>
            <a:r>
              <a:rPr lang="pl-PL" sz="1200" noProof="0" dirty="0"/>
              <a:t>podstawie </a:t>
            </a:r>
            <a:r>
              <a:rPr lang="pl-PL" sz="1200" noProof="0" dirty="0">
                <a:latin typeface="Montserrat ExtraBold" panose="00000900000000000000" pitchFamily="2" charset="-18"/>
              </a:rPr>
              <a:t>IV &lt; 0.1</a:t>
            </a:r>
            <a:r>
              <a:rPr lang="pl-PL" sz="1200" dirty="0"/>
              <a:t>.</a:t>
            </a:r>
            <a:endParaRPr lang="pl-PL" sz="1200" noProof="0" dirty="0">
              <a:latin typeface="Montserrat ExtraBold" panose="00000900000000000000" pitchFamily="2" charset="-1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200" dirty="0"/>
              <a:t>Odrzucenie na podstawie</a:t>
            </a:r>
            <a:r>
              <a:rPr lang="pl-PL" sz="1200" noProof="0" dirty="0"/>
              <a:t> Regresji Logistycznej z karą L1 (</a:t>
            </a:r>
            <a:r>
              <a:rPr lang="pl-PL" sz="1200" noProof="0" dirty="0">
                <a:latin typeface="Montserrat ExtraBold" panose="00000900000000000000" pitchFamily="2" charset="-18"/>
              </a:rPr>
              <a:t>Lasso </a:t>
            </a:r>
            <a:r>
              <a:rPr lang="pl-PL" sz="1200" noProof="0" dirty="0" err="1">
                <a:latin typeface="Montserrat ExtraBold" panose="00000900000000000000" pitchFamily="2" charset="-18"/>
              </a:rPr>
              <a:t>Regression</a:t>
            </a:r>
            <a:r>
              <a:rPr lang="pl-PL" sz="1200" noProof="0" dirty="0"/>
              <a:t>), wyeliminowane zmienne których </a:t>
            </a:r>
            <a:r>
              <a:rPr lang="pl-PL" sz="1200" noProof="0" dirty="0">
                <a:latin typeface="Montserrat ExtraBold" panose="00000900000000000000" pitchFamily="2" charset="-18"/>
              </a:rPr>
              <a:t>współczynniki zostały wyzerowane</a:t>
            </a:r>
            <a:r>
              <a:rPr lang="pl-PL" sz="1200" dirty="0"/>
              <a:t>.</a:t>
            </a:r>
            <a:endParaRPr lang="pl-PL" sz="1200" noProof="0" dirty="0">
              <a:latin typeface="Montserrat ExtraBold" panose="00000900000000000000" pitchFamily="2" charset="-1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200" noProof="0" dirty="0"/>
              <a:t>Po selekcji: </a:t>
            </a:r>
            <a:r>
              <a:rPr lang="pl-PL" sz="1200" noProof="0" dirty="0">
                <a:latin typeface="Montserrat ExtraBold" panose="00000900000000000000" pitchFamily="2" charset="-18"/>
              </a:rPr>
              <a:t>20</a:t>
            </a:r>
            <a:r>
              <a:rPr lang="pl-PL" sz="1200" noProof="0" dirty="0"/>
              <a:t> zmiennych objaśniających.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8376C6-E5D7-66C7-DEA3-001EAABE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Selekcja zmiennych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4BCA7-F141-3E0D-709E-189B6394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4"/>
          <a:stretch>
            <a:fillRect/>
          </a:stretch>
        </p:blipFill>
        <p:spPr>
          <a:xfrm>
            <a:off x="16332" y="2217420"/>
            <a:ext cx="4339083" cy="2620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6BE77-FB92-A0C6-F9B8-D35A5EA0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4"/>
          <a:stretch>
            <a:fillRect/>
          </a:stretch>
        </p:blipFill>
        <p:spPr>
          <a:xfrm>
            <a:off x="4356998" y="2354580"/>
            <a:ext cx="4756521" cy="2465416"/>
          </a:xfrm>
          <a:prstGeom prst="rect">
            <a:avLst/>
          </a:prstGeom>
        </p:spPr>
      </p:pic>
      <p:sp>
        <p:nvSpPr>
          <p:cNvPr id="5" name="Google Shape;85;p17">
            <a:extLst>
              <a:ext uri="{FF2B5EF4-FFF2-40B4-BE49-F238E27FC236}">
                <a16:creationId xmlns:a16="http://schemas.microsoft.com/office/drawing/2014/main" id="{FA07E427-E6B8-4C6D-D508-93219A04CA30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3922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102B7-A62F-F077-1F77-6101BA8B3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95DD-0D58-9306-84F5-C7C290D5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Regresja Logistyczna</a:t>
            </a:r>
            <a:endParaRPr lang="pl-PL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3179F-00A0-B4BA-3BE3-459AE993B1A8}"/>
              </a:ext>
            </a:extLst>
          </p:cNvPr>
          <p:cNvSpPr txBox="1"/>
          <p:nvPr/>
        </p:nvSpPr>
        <p:spPr>
          <a:xfrm>
            <a:off x="333375" y="1214437"/>
            <a:ext cx="3555389" cy="498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11150" indent="-171450">
              <a:lnSpc>
                <a:spcPct val="113999"/>
              </a:lnSpc>
              <a:buChar char="•"/>
            </a:pPr>
            <a:r>
              <a:rPr lang="pl-PL" sz="1200">
                <a:solidFill>
                  <a:schemeClr val="dk1"/>
                </a:solidFill>
                <a:latin typeface="Montserrat Medium"/>
                <a:sym typeface="Montserrat Medium"/>
              </a:rPr>
              <a:t>Model dopasowany na danych przetransformowanych </a:t>
            </a:r>
            <a:r>
              <a:rPr lang="pl-PL" sz="1200" err="1">
                <a:solidFill>
                  <a:schemeClr val="dk1"/>
                </a:solidFill>
                <a:latin typeface="Montserrat ExtraBold"/>
                <a:sym typeface="Montserrat Medium"/>
              </a:rPr>
              <a:t>WoE</a:t>
            </a:r>
            <a:endParaRPr lang="pl-PL" err="1">
              <a:solidFill>
                <a:schemeClr val="dk1"/>
              </a:solidFill>
              <a:latin typeface="Montserrat ExtraBold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5272A49-AB7C-66CD-154E-F3E01805A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26304"/>
              </p:ext>
            </p:extLst>
          </p:nvPr>
        </p:nvGraphicFramePr>
        <p:xfrm>
          <a:off x="1238231" y="2390162"/>
          <a:ext cx="1524002" cy="167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108735395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825097430"/>
                    </a:ext>
                  </a:extLst>
                </a:gridCol>
              </a:tblGrid>
              <a:tr h="2370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900" b="1" noProof="0" err="1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Threshold</a:t>
                      </a:r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 = </a:t>
                      </a:r>
                      <a:r>
                        <a:rPr lang="pl-PL" sz="900" b="1" i="0" u="none" strike="noStrike" noProof="0">
                          <a:solidFill>
                            <a:schemeClr val="dk1"/>
                          </a:solidFill>
                        </a:rPr>
                        <a:t>0.60</a:t>
                      </a:r>
                      <a:endParaRPr lang="pl-PL" sz="900" b="1" noProof="0">
                        <a:solidFill>
                          <a:schemeClr val="dk1"/>
                        </a:solidFill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96609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Accuracy</a:t>
                      </a:r>
                      <a:endParaRPr lang="pl-PL" sz="900" noProof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900" b="0" i="0" u="none" strike="noStrike" noProof="0">
                          <a:solidFill>
                            <a:schemeClr val="dk1"/>
                          </a:solidFill>
                        </a:rPr>
                        <a:t>0.79</a:t>
                      </a:r>
                      <a:endParaRPr lang="pl-P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62128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AUC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900" b="0" i="0" u="none" strike="noStrike" noProof="0">
                          <a:solidFill>
                            <a:schemeClr val="dk1"/>
                          </a:solidFill>
                        </a:rPr>
                        <a:t>0.83</a:t>
                      </a:r>
                      <a:endParaRPr lang="pl-PL" sz="900" noProof="0">
                        <a:solidFill>
                          <a:schemeClr val="dk1"/>
                        </a:solidFill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160401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Gini</a:t>
                      </a:r>
                      <a:endParaRPr lang="pl-PL" sz="900" noProof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900" b="0" i="0" u="none" strike="noStrike" noProof="0">
                          <a:solidFill>
                            <a:schemeClr val="dk1"/>
                          </a:solidFill>
                        </a:rPr>
                        <a:t> 0.6548</a:t>
                      </a:r>
                      <a:endParaRPr lang="pl-P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825816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Precision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000" b="0" i="0" u="none" strike="noStrike" noProof="0">
                          <a:solidFill>
                            <a:schemeClr val="dk1"/>
                          </a:solidFill>
                          <a:latin typeface="Consolas"/>
                        </a:rPr>
                        <a:t>0.38</a:t>
                      </a:r>
                      <a:endParaRPr lang="pl-P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76169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F1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000" b="0" i="0" u="none" strike="noStrike" noProof="0">
                          <a:solidFill>
                            <a:schemeClr val="dk1"/>
                          </a:solidFill>
                          <a:latin typeface="Consolas"/>
                        </a:rPr>
                        <a:t>0.48</a:t>
                      </a:r>
                      <a:endParaRPr lang="pl-P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19158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900" b="1" noProof="0" err="1">
                          <a:solidFill>
                            <a:schemeClr val="dk1"/>
                          </a:solidFill>
                          <a:latin typeface="Montserrat ExtraBold"/>
                        </a:rPr>
                        <a:t>Recall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000" b="0" i="0" u="none" strike="noStrike" noProof="0">
                          <a:solidFill>
                            <a:schemeClr val="dk1"/>
                          </a:solidFill>
                          <a:latin typeface="Consolas"/>
                        </a:rPr>
                        <a:t>0.64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064727"/>
                  </a:ext>
                </a:extLst>
              </a:tr>
            </a:tbl>
          </a:graphicData>
        </a:graphic>
      </p:graphicFrame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31E87DCC-4196-E7D2-CD7C-4371A3632844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Obraz 8" descr="Obraz zawierający tekst, linia, diagram, Wykres&#10;&#10;Zawartość wygenerowana przez AI może być niepoprawna.">
            <a:extLst>
              <a:ext uri="{FF2B5EF4-FFF2-40B4-BE49-F238E27FC236}">
                <a16:creationId xmlns:a16="http://schemas.microsoft.com/office/drawing/2014/main" id="{215298AA-67E6-0A70-BB9E-03439FA0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85" y="974912"/>
            <a:ext cx="4094776" cy="37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3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EA46C-9963-E99C-480A-7537823C2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0EC2-D15F-1084-D5DB-3EFADE2B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Las losowy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88823-627A-A47F-F17F-B245CC9DF687}"/>
              </a:ext>
            </a:extLst>
          </p:cNvPr>
          <p:cNvSpPr txBox="1"/>
          <p:nvPr/>
        </p:nvSpPr>
        <p:spPr>
          <a:xfrm>
            <a:off x="338604" y="863934"/>
            <a:ext cx="3792615" cy="2319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l-PL" sz="1200">
              <a:solidFill>
                <a:schemeClr val="dk1"/>
              </a:solidFill>
              <a:latin typeface="Montserrat Medium"/>
            </a:endParaRPr>
          </a:p>
          <a:p>
            <a:pPr marL="285750" indent="-285750">
              <a:buChar char="•"/>
            </a:pPr>
            <a:r>
              <a:rPr lang="pl-PL" sz="1200" b="1">
                <a:solidFill>
                  <a:schemeClr val="dk1"/>
                </a:solidFill>
                <a:latin typeface="Montserrat ExtraBold"/>
                <a:sym typeface="Montserrat Medium"/>
              </a:rPr>
              <a:t>Model</a:t>
            </a:r>
            <a:r>
              <a:rPr lang="pl-PL" sz="1200">
                <a:solidFill>
                  <a:schemeClr val="dk1"/>
                </a:solidFill>
                <a:latin typeface="Montserrat Medium"/>
                <a:sym typeface="Montserrat Medium"/>
              </a:rPr>
              <a:t>: </a:t>
            </a:r>
            <a:r>
              <a:rPr lang="pl-PL" sz="1200" err="1">
                <a:solidFill>
                  <a:schemeClr val="dk1"/>
                </a:solidFill>
                <a:latin typeface="Montserrat Medium"/>
                <a:sym typeface="Montserrat Medium"/>
              </a:rPr>
              <a:t>Random</a:t>
            </a:r>
            <a:r>
              <a:rPr lang="pl-PL" sz="120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pl-PL" sz="1200" err="1">
                <a:solidFill>
                  <a:schemeClr val="dk1"/>
                </a:solidFill>
                <a:latin typeface="Montserrat Medium"/>
                <a:sym typeface="Montserrat Medium"/>
              </a:rPr>
              <a:t>Forest</a:t>
            </a:r>
            <a:r>
              <a:rPr lang="pl-PL" sz="1200">
                <a:solidFill>
                  <a:schemeClr val="dk1"/>
                </a:solidFill>
                <a:latin typeface="Montserrat Medium"/>
                <a:sym typeface="Montserrat Medium"/>
              </a:rPr>
              <a:t> z 100 drzewami (głębokość nieograniczona)</a:t>
            </a:r>
            <a:endParaRPr lang="pl-PL">
              <a:solidFill>
                <a:schemeClr val="dk1"/>
              </a:solidFill>
              <a:latin typeface="Montserrat Medium"/>
            </a:endParaRPr>
          </a:p>
          <a:p>
            <a:pPr marL="285750" indent="-285750">
              <a:buChar char="•"/>
            </a:pPr>
            <a:r>
              <a:rPr lang="pl-PL" sz="1200" b="1">
                <a:solidFill>
                  <a:schemeClr val="dk1"/>
                </a:solidFill>
                <a:latin typeface="Montserrat ExtraBold"/>
                <a:sym typeface="Montserrat Medium"/>
              </a:rPr>
              <a:t>Budowa drzew</a:t>
            </a:r>
            <a:r>
              <a:rPr lang="pl-PL" sz="1200">
                <a:solidFill>
                  <a:schemeClr val="dk1"/>
                </a:solidFill>
                <a:latin typeface="Montserrat Medium"/>
                <a:sym typeface="Montserrat Medium"/>
              </a:rPr>
              <a:t>: każde drzewo trenowane na </a:t>
            </a:r>
            <a:r>
              <a:rPr lang="pl-PL" sz="1200" err="1">
                <a:solidFill>
                  <a:schemeClr val="dk1"/>
                </a:solidFill>
                <a:latin typeface="Montserrat Medium"/>
                <a:sym typeface="Montserrat Medium"/>
              </a:rPr>
              <a:t>bootstrapowanej</a:t>
            </a:r>
            <a:r>
              <a:rPr lang="pl-PL" sz="1200">
                <a:solidFill>
                  <a:schemeClr val="dk1"/>
                </a:solidFill>
                <a:latin typeface="Montserrat Medium"/>
                <a:sym typeface="Montserrat Medium"/>
              </a:rPr>
              <a:t> próbce danych</a:t>
            </a:r>
            <a:endParaRPr lang="pl-PL">
              <a:solidFill>
                <a:schemeClr val="dk1"/>
              </a:solidFill>
              <a:latin typeface="Montserrat Medium"/>
            </a:endParaRPr>
          </a:p>
          <a:p>
            <a:pPr marL="285750" indent="-285750">
              <a:buChar char="•"/>
            </a:pPr>
            <a:r>
              <a:rPr lang="pl-PL" sz="1200" b="1">
                <a:solidFill>
                  <a:schemeClr val="dk1"/>
                </a:solidFill>
                <a:latin typeface="Montserrat ExtraBold"/>
                <a:sym typeface="Montserrat Medium"/>
              </a:rPr>
              <a:t>Rozgałęzienia</a:t>
            </a:r>
            <a:r>
              <a:rPr lang="pl-PL" sz="1200">
                <a:solidFill>
                  <a:schemeClr val="dk1"/>
                </a:solidFill>
                <a:latin typeface="Montserrat Medium"/>
                <a:sym typeface="Montserrat Medium"/>
              </a:rPr>
              <a:t>: losowy wybór podzbioru cech przy każdym podziale</a:t>
            </a:r>
            <a:endParaRPr lang="pl-PL">
              <a:solidFill>
                <a:schemeClr val="dk1"/>
              </a:solidFill>
              <a:latin typeface="Montserrat Medium"/>
            </a:endParaRPr>
          </a:p>
          <a:p>
            <a:pPr marL="285750" indent="-285750">
              <a:buChar char="•"/>
            </a:pPr>
            <a:r>
              <a:rPr lang="pl-PL" sz="1200" b="1">
                <a:solidFill>
                  <a:schemeClr val="dk1"/>
                </a:solidFill>
                <a:latin typeface="Montserrat ExtraBold"/>
                <a:sym typeface="Montserrat Medium"/>
              </a:rPr>
              <a:t>Agregacja</a:t>
            </a:r>
            <a:r>
              <a:rPr lang="pl-PL" sz="1200">
                <a:solidFill>
                  <a:schemeClr val="dk1"/>
                </a:solidFill>
                <a:latin typeface="Montserrat Medium"/>
                <a:sym typeface="Montserrat Medium"/>
              </a:rPr>
              <a:t>: predykcja przez głosowanie większościowe</a:t>
            </a:r>
            <a:endParaRPr lang="pl-PL">
              <a:solidFill>
                <a:schemeClr val="dk1"/>
              </a:solidFill>
              <a:latin typeface="Montserrat Medium"/>
            </a:endParaRPr>
          </a:p>
          <a:p>
            <a:pPr marL="285750" indent="-285750">
              <a:buChar char="•"/>
            </a:pPr>
            <a:r>
              <a:rPr lang="pl-PL" sz="1200" b="1">
                <a:solidFill>
                  <a:schemeClr val="dk1"/>
                </a:solidFill>
                <a:latin typeface="Montserrat ExtraBold"/>
                <a:sym typeface="Montserrat Medium"/>
              </a:rPr>
              <a:t>Uczenie</a:t>
            </a:r>
            <a:r>
              <a:rPr lang="pl-PL" sz="1200">
                <a:solidFill>
                  <a:schemeClr val="dk1"/>
                </a:solidFill>
                <a:latin typeface="Montserrat Medium"/>
                <a:sym typeface="Montserrat Medium"/>
              </a:rPr>
              <a:t>: z użyciem wag klas proporcjonalnych do liczby obserwacji</a:t>
            </a:r>
            <a:endParaRPr lang="pl-PL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139700">
              <a:lnSpc>
                <a:spcPct val="113999"/>
              </a:lnSpc>
            </a:pPr>
            <a:endParaRPr lang="pl-PL" sz="1200">
              <a:solidFill>
                <a:schemeClr val="dk1"/>
              </a:solidFill>
              <a:latin typeface="Montserrat Medium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6755409-0547-1AC0-B513-72FC24C7C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7857"/>
              </p:ext>
            </p:extLst>
          </p:nvPr>
        </p:nvGraphicFramePr>
        <p:xfrm>
          <a:off x="1044137" y="3177322"/>
          <a:ext cx="1524002" cy="165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108735395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825097430"/>
                    </a:ext>
                  </a:extLst>
                </a:gridCol>
              </a:tblGrid>
              <a:tr h="2370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900" b="1" noProof="0" err="1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Threshold</a:t>
                      </a:r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 = </a:t>
                      </a:r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</a:rPr>
                        <a:t>0.55</a:t>
                      </a:r>
                      <a:endParaRPr lang="pl-PL" sz="900" b="1" noProof="0">
                        <a:solidFill>
                          <a:schemeClr val="dk1"/>
                        </a:solidFill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96609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Accuracy</a:t>
                      </a:r>
                      <a:endParaRPr lang="pl-PL" sz="900" noProof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900" b="0" i="0" u="none" strike="noStrike" noProof="0">
                          <a:solidFill>
                            <a:schemeClr val="dk1"/>
                          </a:solidFill>
                        </a:rPr>
                        <a:t>0.75</a:t>
                      </a:r>
                      <a:endParaRPr lang="pl-P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62128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AUC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900" b="0" i="0" u="none" strike="noStrike" noProof="0">
                          <a:solidFill>
                            <a:schemeClr val="dk1"/>
                          </a:solidFill>
                        </a:rPr>
                        <a:t>0.83</a:t>
                      </a:r>
                      <a:endParaRPr lang="pl-P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160401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Gini</a:t>
                      </a:r>
                      <a:endParaRPr lang="pl-PL" sz="900" noProof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900" b="0" i="0" u="none" strike="noStrike" noProof="0">
                          <a:solidFill>
                            <a:schemeClr val="dk1"/>
                          </a:solidFill>
                        </a:rPr>
                        <a:t>0.66</a:t>
                      </a:r>
                      <a:endParaRPr lang="pl-P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825816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Precision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900" b="0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0.64</a:t>
                      </a:r>
                      <a:endParaRPr lang="pl-PL" sz="900" noProof="0">
                        <a:solidFill>
                          <a:schemeClr val="dk1"/>
                        </a:solidFill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76169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Recall</a:t>
                      </a:r>
                      <a:endParaRPr lang="pl-PL" sz="900" noProof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900" b="0" i="0" u="none" strike="noStrike" noProof="0">
                          <a:solidFill>
                            <a:schemeClr val="dk1"/>
                          </a:solidFill>
                          <a:latin typeface="Arial"/>
                        </a:rPr>
                        <a:t>0.37</a:t>
                      </a:r>
                      <a:endParaRPr lang="pl-PL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93294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F1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Arial"/>
                        </a:rPr>
                        <a:t>0.48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19158"/>
                  </a:ext>
                </a:extLst>
              </a:tr>
            </a:tbl>
          </a:graphicData>
        </a:graphic>
      </p:graphicFrame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169E7E28-75FD-FD58-497E-07B6EA003945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Obraz 5" descr="Obraz zawierający tekst, zrzut ekranu, linia, Wykres&#10;&#10;Zawartość wygenerowana przez AI może być niepoprawna.">
            <a:extLst>
              <a:ext uri="{FF2B5EF4-FFF2-40B4-BE49-F238E27FC236}">
                <a16:creationId xmlns:a16="http://schemas.microsoft.com/office/drawing/2014/main" id="{5A255DAD-98BC-942E-E0F1-3EA86CE8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87" y="1084247"/>
            <a:ext cx="4559457" cy="35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2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AE17-C65A-6BDD-C27C-A0FF0EB6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Model XGB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B88E4-5929-D5AD-4FCC-A9143D7C3803}"/>
              </a:ext>
            </a:extLst>
          </p:cNvPr>
          <p:cNvSpPr txBox="1"/>
          <p:nvPr/>
        </p:nvSpPr>
        <p:spPr>
          <a:xfrm>
            <a:off x="333375" y="1214437"/>
            <a:ext cx="3555389" cy="1130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11150" indent="-171450">
              <a:lnSpc>
                <a:spcPct val="114000"/>
              </a:lnSpc>
              <a:buClr>
                <a:schemeClr val="dk1"/>
              </a:buClr>
              <a:buSzPts val="1400"/>
              <a:buChar char="•"/>
            </a:pP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Najlepsze wyniki z </a:t>
            </a:r>
            <a:r>
              <a:rPr lang="pl-PL" sz="1200" noProof="0">
                <a:solidFill>
                  <a:schemeClr val="dk1"/>
                </a:solidFill>
                <a:latin typeface="Montserrat ExtraBold"/>
                <a:sym typeface="Montserrat Medium"/>
              </a:rPr>
              <a:t>nałożeniem wag</a:t>
            </a:r>
            <a:r>
              <a:rPr lang="pl-PL" sz="1200" noProof="0" dirty="0">
                <a:solidFill>
                  <a:schemeClr val="dk1"/>
                </a:solidFill>
                <a:latin typeface="Montserrat Medium"/>
                <a:sym typeface="Montserrat Medium"/>
              </a:rPr>
              <a:t> na klasy proporcjonalnych do ilości obserwacji.</a:t>
            </a:r>
            <a:endParaRPr lang="pl-PL" sz="1200" noProof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311150" indent="-171450">
              <a:lnSpc>
                <a:spcPct val="113999"/>
              </a:lnSpc>
              <a:buClr>
                <a:schemeClr val="dk1"/>
              </a:buClr>
              <a:buSzPts val="1400"/>
              <a:buChar char="•"/>
            </a:pPr>
            <a:r>
              <a:rPr lang="pl-PL" sz="1200" b="1" err="1">
                <a:solidFill>
                  <a:schemeClr val="dk1"/>
                </a:solidFill>
                <a:latin typeface="Montserrat Medium"/>
              </a:rPr>
              <a:t>Grid</a:t>
            </a:r>
            <a:r>
              <a:rPr lang="pl-PL" sz="1200" b="1">
                <a:solidFill>
                  <a:schemeClr val="dk1"/>
                </a:solidFill>
                <a:latin typeface="Montserrat Medium"/>
              </a:rPr>
              <a:t> </a:t>
            </a:r>
            <a:r>
              <a:rPr lang="pl-PL" sz="1200" b="1" err="1">
                <a:solidFill>
                  <a:schemeClr val="dk1"/>
                </a:solidFill>
                <a:latin typeface="Montserrat Medium"/>
              </a:rPr>
              <a:t>search</a:t>
            </a:r>
            <a:r>
              <a:rPr lang="pl-PL" sz="1200">
                <a:solidFill>
                  <a:schemeClr val="dk1"/>
                </a:solidFill>
                <a:latin typeface="Montserrat Medium"/>
              </a:rPr>
              <a:t> w celu znalezienia optymalnych  </a:t>
            </a:r>
            <a:r>
              <a:rPr lang="pl-PL" sz="1200" err="1">
                <a:solidFill>
                  <a:schemeClr val="dk1"/>
                </a:solidFill>
                <a:latin typeface="Montserrat Medium"/>
              </a:rPr>
              <a:t>hiperparametrów</a:t>
            </a:r>
            <a:endParaRPr lang="pl-PL" sz="1200">
              <a:solidFill>
                <a:schemeClr val="dk1"/>
              </a:solidFill>
              <a:latin typeface="Montserrat Medium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0F97EC2-2DBF-1F22-304C-986B7EEF8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4731"/>
              </p:ext>
            </p:extLst>
          </p:nvPr>
        </p:nvGraphicFramePr>
        <p:xfrm>
          <a:off x="758448" y="2574993"/>
          <a:ext cx="1524002" cy="1642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1108735395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825097430"/>
                    </a:ext>
                  </a:extLst>
                </a:gridCol>
              </a:tblGrid>
              <a:tr h="222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Threshold = 0.55</a:t>
                      </a:r>
                      <a:endParaRPr lang="pl-PL" sz="900" b="1" noProof="0">
                        <a:solidFill>
                          <a:schemeClr val="dk1"/>
                        </a:solidFill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96609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dirty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Accuracy</a:t>
                      </a:r>
                      <a:endParaRPr lang="pl-PL" sz="900" noProof="0" dirty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  <a:sym typeface="Montserrat Medium"/>
                        </a:rPr>
                        <a:t>0.78</a:t>
                      </a:r>
                      <a:endParaRPr lang="pl-PL" sz="900" noProof="0"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62128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AUC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  <a:sym typeface="Montserrat Medium"/>
                        </a:rPr>
                        <a:t>0.86</a:t>
                      </a:r>
                      <a:endParaRPr lang="pl-PL" sz="900" noProof="0"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160401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dirty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Gini</a:t>
                      </a:r>
                      <a:endParaRPr lang="pl-PL" sz="900" noProof="0" dirty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  <a:sym typeface="Montserrat Medium"/>
                        </a:rPr>
                        <a:t>0.71</a:t>
                      </a:r>
                      <a:endParaRPr lang="pl-PL" sz="900" noProof="0"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825816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Precision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</a:rPr>
                        <a:t>0.38</a:t>
                      </a:r>
                      <a:endParaRPr lang="pl-PL" sz="900" noProof="0">
                        <a:latin typeface="Montserrat Medium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761690"/>
                  </a:ext>
                </a:extLst>
              </a:tr>
              <a:tr h="237030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 dirty="0" err="1">
                          <a:solidFill>
                            <a:schemeClr val="dk1"/>
                          </a:solidFill>
                          <a:latin typeface="Montserrat ExtraBold" panose="00000900000000000000" pitchFamily="2" charset="-18"/>
                          <a:sym typeface="Montserrat Medium"/>
                        </a:rPr>
                        <a:t>Recall</a:t>
                      </a:r>
                      <a:endParaRPr lang="pl-PL" sz="900" noProof="0" dirty="0">
                        <a:latin typeface="Montserrat ExtraBold" panose="000009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</a:rPr>
                        <a:t>0.74</a:t>
                      </a:r>
                      <a:endParaRPr lang="pl-PL" sz="900" noProof="0">
                        <a:latin typeface="Montserrat Medium" panose="000006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93294"/>
                  </a:ext>
                </a:extLst>
              </a:tr>
              <a:tr h="227771">
                <a:tc>
                  <a:txBody>
                    <a:bodyPr/>
                    <a:lstStyle/>
                    <a:p>
                      <a:pPr algn="l"/>
                      <a:r>
                        <a:rPr lang="pl-PL" sz="900" b="1" noProof="0">
                          <a:solidFill>
                            <a:schemeClr val="dk1"/>
                          </a:solidFill>
                          <a:latin typeface="Montserrat ExtraBold"/>
                          <a:sym typeface="Montserrat Medium"/>
                        </a:rPr>
                        <a:t>F1</a:t>
                      </a:r>
                      <a:endParaRPr lang="pl-PL" sz="900" noProof="0">
                        <a:latin typeface="Montserrat ExtraBold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900" noProof="0">
                          <a:solidFill>
                            <a:schemeClr val="dk1"/>
                          </a:solidFill>
                          <a:latin typeface="Montserrat Medium"/>
                        </a:rPr>
                        <a:t>0.50</a:t>
                      </a:r>
                      <a:endParaRPr lang="pl-PL" sz="900" noProof="0">
                        <a:latin typeface="Montserrat Medium" panose="00000600000000000000" pitchFamily="2" charset="-1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319158"/>
                  </a:ext>
                </a:extLst>
              </a:tr>
            </a:tbl>
          </a:graphicData>
        </a:graphic>
      </p:graphicFrame>
      <p:pic>
        <p:nvPicPr>
          <p:cNvPr id="11" name="Picture 3">
            <a:extLst>
              <a:ext uri="{FF2B5EF4-FFF2-40B4-BE49-F238E27FC236}">
                <a16:creationId xmlns:a16="http://schemas.microsoft.com/office/drawing/2014/main" id="{E53261D1-5640-6A71-E8FA-E61AC15E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925" y="1198121"/>
            <a:ext cx="4725618" cy="3802673"/>
          </a:xfrm>
          <a:prstGeom prst="rect">
            <a:avLst/>
          </a:prstGeom>
        </p:spPr>
      </p:pic>
      <p:sp>
        <p:nvSpPr>
          <p:cNvPr id="4" name="Google Shape;85;p17">
            <a:extLst>
              <a:ext uri="{FF2B5EF4-FFF2-40B4-BE49-F238E27FC236}">
                <a16:creationId xmlns:a16="http://schemas.microsoft.com/office/drawing/2014/main" id="{38ED5693-117E-E4A6-EE0B-71C142055EF4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l-PL" sz="800" dirty="0">
                <a:solidFill>
                  <a:schemeClr val="bg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Modelowanie Ryzyka Kredytowego | Warszawa 2025</a:t>
            </a:r>
            <a:endParaRPr lang="pl-PL" sz="800" noProof="0" dirty="0">
              <a:solidFill>
                <a:schemeClr val="bg1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98015141"/>
      </p:ext>
    </p:extLst>
  </p:cSld>
  <p:clrMapOvr>
    <a:masterClrMapping/>
  </p:clrMapOvr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E2E2E2"/>
      </a:dk2>
      <a:lt2>
        <a:srgbClr val="BBBBBB"/>
      </a:lt2>
      <a:accent1>
        <a:srgbClr val="FFC275"/>
      </a:accent1>
      <a:accent2>
        <a:srgbClr val="E29D48"/>
      </a:accent2>
      <a:accent3>
        <a:srgbClr val="90DBD9"/>
      </a:accent3>
      <a:accent4>
        <a:srgbClr val="5BC3C1"/>
      </a:accent4>
      <a:accent5>
        <a:srgbClr val="F88787"/>
      </a:accent5>
      <a:accent6>
        <a:srgbClr val="CE52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5cbd727-b2d3-4077-9601-6f8ae785901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B9014CD400B74099F2004DE5F09625" ma:contentTypeVersion="10" ma:contentTypeDescription="Utwórz nowy dokument." ma:contentTypeScope="" ma:versionID="2c56b0c382be9efda35cbda15ea4146b">
  <xsd:schema xmlns:xsd="http://www.w3.org/2001/XMLSchema" xmlns:xs="http://www.w3.org/2001/XMLSchema" xmlns:p="http://schemas.microsoft.com/office/2006/metadata/properties" xmlns:ns3="55cbd727-b2d3-4077-9601-6f8ae785901d" targetNamespace="http://schemas.microsoft.com/office/2006/metadata/properties" ma:root="true" ma:fieldsID="bb29437fba9290a1113065ef2d0d230b" ns3:_="">
    <xsd:import namespace="55cbd727-b2d3-4077-9601-6f8ae785901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cbd727-b2d3-4077-9601-6f8ae785901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D36078-E86E-4CE4-9FE2-16D548158F5A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55cbd727-b2d3-4077-9601-6f8ae785901d"/>
  </ds:schemaRefs>
</ds:datastoreItem>
</file>

<file path=customXml/itemProps2.xml><?xml version="1.0" encoding="utf-8"?>
<ds:datastoreItem xmlns:ds="http://schemas.openxmlformats.org/officeDocument/2006/customXml" ds:itemID="{D131B5B5-73EE-463A-855F-76294196A6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FF2D65-97F4-460E-A2FF-FB37F3662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cbd727-b2d3-4077-9601-6f8ae7859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64e1b0e-c8e5-41a9-9bbb-6f7ed40eef04}" enabled="0" method="" siteId="{164e1b0e-c8e5-41a9-9bbb-6f7ed40eef0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591</Words>
  <Application>Microsoft Office PowerPoint</Application>
  <PresentationFormat>Pokaz na ekranie (16:9)</PresentationFormat>
  <Paragraphs>185</Paragraphs>
  <Slides>15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2" baseType="lpstr">
      <vt:lpstr>Consolas</vt:lpstr>
      <vt:lpstr>Montserrat Medium</vt:lpstr>
      <vt:lpstr>Calibri</vt:lpstr>
      <vt:lpstr>Arial</vt:lpstr>
      <vt:lpstr>Montserrat ExtraBold</vt:lpstr>
      <vt:lpstr>Montserrat</vt:lpstr>
      <vt:lpstr>Budget Infographics by Slidesgo</vt:lpstr>
      <vt:lpstr>Modelowanie PD w Kredytach Konsumenckich</vt:lpstr>
      <vt:lpstr>Opis projektu</vt:lpstr>
      <vt:lpstr>Opis danych</vt:lpstr>
      <vt:lpstr>Wstępna preparacja danych</vt:lpstr>
      <vt:lpstr>Binning zmiennych</vt:lpstr>
      <vt:lpstr>Selekcja zmiennych</vt:lpstr>
      <vt:lpstr>Regresja Logistyczna</vt:lpstr>
      <vt:lpstr>Las losowy</vt:lpstr>
      <vt:lpstr>Model XGB</vt:lpstr>
      <vt:lpstr>Sieć Neuronowa</vt:lpstr>
      <vt:lpstr>Scoring Modeli</vt:lpstr>
      <vt:lpstr>Symulacja Wyniku Finansowego</vt:lpstr>
      <vt:lpstr>Wyniki Symulacji (0.18)</vt:lpstr>
      <vt:lpstr>Wyniki Symulacji (0.13)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Laura Hoang</dc:creator>
  <cp:lastModifiedBy>Laura Hoang</cp:lastModifiedBy>
  <cp:revision>2</cp:revision>
  <dcterms:modified xsi:type="dcterms:W3CDTF">2025-08-06T14:46:28Z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0x0101001AB9014CD400B74099F2004DE5F09625</vt:lpwstr>
  </property>
</Properties>
</file>