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82" r:id="rId2"/>
    <p:sldId id="283" r:id="rId3"/>
    <p:sldId id="338" r:id="rId4"/>
    <p:sldId id="334" r:id="rId5"/>
    <p:sldId id="341" r:id="rId6"/>
    <p:sldId id="349" r:id="rId7"/>
    <p:sldId id="342" r:id="rId8"/>
    <p:sldId id="346" r:id="rId9"/>
    <p:sldId id="350" r:id="rId10"/>
    <p:sldId id="343" r:id="rId11"/>
    <p:sldId id="347" r:id="rId12"/>
    <p:sldId id="344" r:id="rId13"/>
    <p:sldId id="345" r:id="rId14"/>
    <p:sldId id="348" r:id="rId15"/>
    <p:sldId id="333" r:id="rId16"/>
    <p:sldId id="340" r:id="rId17"/>
    <p:sldId id="339" r:id="rId18"/>
    <p:sldId id="292"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74F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92"/>
    <p:restoredTop sz="74074" autoAdjust="0"/>
  </p:normalViewPr>
  <p:slideViewPr>
    <p:cSldViewPr snapToGrid="0" snapToObjects="1">
      <p:cViewPr>
        <p:scale>
          <a:sx n="41" d="100"/>
          <a:sy n="41" d="100"/>
        </p:scale>
        <p:origin x="1776" y="184"/>
      </p:cViewPr>
      <p:guideLst>
        <p:guide orient="horz" pos="4320"/>
        <p:guide pos="768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9" d="100"/>
          <a:sy n="99" d="100"/>
        </p:scale>
        <p:origin x="3064" y="18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3D84F7-7CC2-A741-9E76-9DA0B430A414}" type="datetimeFigureOut">
              <a:rPr lang="en-US" smtClean="0"/>
              <a:t>5/19/17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1700142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 name="Shape 133"/>
          <p:cNvSpPr>
            <a:spLocks noGrp="1" noRot="1" noChangeAspect="1"/>
          </p:cNvSpPr>
          <p:nvPr>
            <p:ph type="sldImg"/>
          </p:nvPr>
        </p:nvSpPr>
        <p:spPr>
          <a:xfrm>
            <a:off x="1143000" y="685800"/>
            <a:ext cx="4572000" cy="3429000"/>
          </a:xfrm>
          <a:prstGeom prst="rect">
            <a:avLst/>
          </a:prstGeom>
        </p:spPr>
        <p:txBody>
          <a:bodyPr/>
          <a:lstStyle/>
          <a:p>
            <a:endParaRPr/>
          </a:p>
        </p:txBody>
      </p:sp>
      <p:sp>
        <p:nvSpPr>
          <p:cNvPr id="134" name="Shape 13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7822508"/>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2200" dirty="0" smtClean="0">
              <a:latin typeface="Helvetica Neue"/>
              <a:ea typeface="Helvetica Neue"/>
              <a:cs typeface="Helvetica Neue"/>
              <a:sym typeface="Helvetica Neue"/>
            </a:endParaRPr>
          </a:p>
          <a:p>
            <a:r>
              <a:rPr lang="en-US" sz="2200" dirty="0" smtClean="0">
                <a:latin typeface="Helvetica Neue"/>
                <a:ea typeface="Helvetica Neue"/>
                <a:cs typeface="Helvetica Neue"/>
                <a:sym typeface="Helvetica Neue"/>
              </a:rPr>
              <a:t>Business goals</a:t>
            </a:r>
          </a:p>
          <a:p>
            <a:endParaRPr lang="en-US" sz="2200" dirty="0" smtClean="0">
              <a:latin typeface="Helvetica Neue"/>
              <a:ea typeface="Helvetica Neue"/>
              <a:cs typeface="Helvetica Neue"/>
              <a:sym typeface="Helvetica Neue"/>
            </a:endParaRPr>
          </a:p>
          <a:p>
            <a:r>
              <a:rPr lang="en-US" sz="2200" dirty="0" err="1" smtClean="0">
                <a:latin typeface="Helvetica Neue"/>
                <a:ea typeface="Helvetica Neue"/>
                <a:cs typeface="Helvetica Neue"/>
                <a:sym typeface="Helvetica Neue"/>
              </a:rPr>
              <a:t>Ux</a:t>
            </a:r>
            <a:r>
              <a:rPr lang="en-US" sz="2200" dirty="0" smtClean="0">
                <a:latin typeface="Helvetica Neue"/>
                <a:ea typeface="Helvetica Neue"/>
                <a:cs typeface="Helvetica Neue"/>
                <a:sym typeface="Helvetica Neue"/>
              </a:rPr>
              <a:t> goals and </a:t>
            </a:r>
            <a:r>
              <a:rPr lang="en-US" sz="2200" dirty="0" err="1" smtClean="0">
                <a:latin typeface="Helvetica Neue"/>
                <a:ea typeface="Helvetica Neue"/>
                <a:cs typeface="Helvetica Neue"/>
                <a:sym typeface="Helvetica Neue"/>
              </a:rPr>
              <a:t>kpi</a:t>
            </a:r>
            <a:endParaRPr lang="en-US" sz="2200" dirty="0" smtClean="0">
              <a:latin typeface="Helvetica Neue"/>
              <a:ea typeface="Helvetica Neue"/>
              <a:cs typeface="Helvetica Neue"/>
              <a:sym typeface="Helvetica Neue"/>
            </a:endParaRPr>
          </a:p>
          <a:p>
            <a:r>
              <a:rPr lang="en-US" sz="2200" dirty="0" smtClean="0">
                <a:latin typeface="Helvetica Neue"/>
                <a:ea typeface="Helvetica Neue"/>
                <a:cs typeface="Helvetica Neue"/>
                <a:sym typeface="Helvetica Neue"/>
              </a:rPr>
              <a:t>Form conversion  (compared to baseline)</a:t>
            </a:r>
          </a:p>
          <a:p>
            <a:endParaRPr lang="en-US" sz="2200" dirty="0" smtClean="0">
              <a:latin typeface="Helvetica Neue"/>
              <a:ea typeface="Helvetica Neue"/>
              <a:cs typeface="Helvetica Neue"/>
              <a:sym typeface="Helvetica Neue"/>
            </a:endParaRPr>
          </a:p>
          <a:p>
            <a:r>
              <a:rPr lang="en-US" sz="2200" dirty="0" smtClean="0">
                <a:latin typeface="Helvetica Neue"/>
                <a:ea typeface="Helvetica Neue"/>
                <a:cs typeface="Helvetica Neue"/>
                <a:sym typeface="Helvetica Neue"/>
              </a:rPr>
              <a:t>Awareness &amp; Credibility</a:t>
            </a:r>
          </a:p>
          <a:p>
            <a:r>
              <a:rPr lang="en-US" sz="2200" dirty="0" smtClean="0">
                <a:latin typeface="Helvetica Neue"/>
                <a:ea typeface="Helvetica Neue"/>
                <a:cs typeface="Helvetica Neue"/>
                <a:sym typeface="Helvetica Neue"/>
              </a:rPr>
              <a:t>increase in continent dedicated to initiatives </a:t>
            </a:r>
          </a:p>
          <a:p>
            <a:endParaRPr lang="en-US" sz="2200" dirty="0" smtClean="0">
              <a:latin typeface="Helvetica Neue"/>
              <a:ea typeface="Helvetica Neue"/>
              <a:cs typeface="Helvetica Neue"/>
              <a:sym typeface="Helvetica Neue"/>
            </a:endParaRPr>
          </a:p>
          <a:p>
            <a:r>
              <a:rPr lang="en-US" sz="2200" dirty="0" smtClean="0">
                <a:latin typeface="Helvetica Neue"/>
                <a:ea typeface="Helvetica Neue"/>
                <a:cs typeface="Helvetica Neue"/>
                <a:sym typeface="Helvetica Neue"/>
              </a:rPr>
              <a:t>Lead generation</a:t>
            </a:r>
          </a:p>
          <a:p>
            <a:r>
              <a:rPr lang="en-US" sz="2200" dirty="0" smtClean="0">
                <a:latin typeface="Helvetica Neue"/>
                <a:ea typeface="Helvetica Neue"/>
                <a:cs typeface="Helvetica Neue"/>
                <a:sym typeface="Helvetica Neue"/>
              </a:rPr>
              <a:t>hypothesis: a lead form is better than the mail to link </a:t>
            </a:r>
          </a:p>
          <a:p>
            <a:endParaRPr lang="en-US" sz="2200" dirty="0" smtClean="0">
              <a:latin typeface="Helvetica Neue"/>
              <a:ea typeface="Helvetica Neue"/>
              <a:cs typeface="Helvetica Neue"/>
              <a:sym typeface="Helvetica Neue"/>
            </a:endParaRPr>
          </a:p>
          <a:p>
            <a:r>
              <a:rPr lang="en-US" sz="2200" dirty="0" smtClean="0">
                <a:latin typeface="Helvetica Neue"/>
                <a:ea typeface="Helvetica Neue"/>
                <a:cs typeface="Helvetica Neue"/>
                <a:sym typeface="Helvetica Neue"/>
              </a:rPr>
              <a:t>Account manager support </a:t>
            </a:r>
          </a:p>
          <a:p>
            <a:r>
              <a:rPr lang="en-US" sz="2200" dirty="0" smtClean="0">
                <a:latin typeface="Helvetica Neue"/>
                <a:ea typeface="Helvetica Neue"/>
                <a:cs typeface="Helvetica Neue"/>
                <a:sym typeface="Helvetica Neue"/>
              </a:rPr>
              <a:t>Shareable content: leverage 3rd party endorsement</a:t>
            </a:r>
          </a:p>
          <a:p>
            <a:r>
              <a:rPr lang="en-US" sz="2200" dirty="0" smtClean="0">
                <a:latin typeface="Helvetica Neue"/>
                <a:ea typeface="Helvetica Neue"/>
                <a:cs typeface="Helvetica Neue"/>
                <a:sym typeface="Helvetica Neue"/>
              </a:rPr>
              <a:t>Website organization</a:t>
            </a:r>
          </a:p>
          <a:p>
            <a:endParaRPr lang="en-US" sz="2200" dirty="0" smtClean="0">
              <a:latin typeface="Helvetica Neue"/>
              <a:ea typeface="Helvetica Neue"/>
              <a:cs typeface="Helvetica Neue"/>
              <a:sym typeface="Helvetica Neue"/>
            </a:endParaRPr>
          </a:p>
          <a:p>
            <a:r>
              <a:rPr lang="en-US" sz="2200" dirty="0" smtClean="0">
                <a:latin typeface="Helvetica Neue"/>
                <a:ea typeface="Helvetica Neue"/>
                <a:cs typeface="Helvetica Neue"/>
                <a:sym typeface="Helvetica Neue"/>
              </a:rPr>
              <a:t>Analyze current traffic</a:t>
            </a:r>
          </a:p>
          <a:p>
            <a:r>
              <a:rPr lang="en-US" sz="2200" dirty="0" smtClean="0">
                <a:latin typeface="Helvetica Neue"/>
                <a:ea typeface="Helvetica Neue"/>
                <a:cs typeface="Helvetica Neue"/>
                <a:sym typeface="Helvetica Neue"/>
              </a:rPr>
              <a:t>In and out traffic, highly related search</a:t>
            </a:r>
          </a:p>
          <a:p>
            <a:r>
              <a:rPr lang="en-US" sz="2200" dirty="0" smtClean="0">
                <a:latin typeface="Helvetica Neue"/>
                <a:ea typeface="Helvetica Neue"/>
                <a:cs typeface="Helvetica Neue"/>
                <a:sym typeface="Helvetica Neue"/>
              </a:rPr>
              <a:t>Mobile heavy</a:t>
            </a:r>
          </a:p>
          <a:p>
            <a:r>
              <a:rPr lang="en-US" sz="2200" dirty="0" smtClean="0">
                <a:latin typeface="Helvetica Neue"/>
                <a:ea typeface="Helvetica Neue"/>
                <a:cs typeface="Helvetica Neue"/>
                <a:sym typeface="Helvetica Neue"/>
              </a:rPr>
              <a:t>Search terms correlate with popular searches</a:t>
            </a:r>
          </a:p>
          <a:p>
            <a:r>
              <a:rPr lang="en-US" sz="2200" dirty="0" smtClean="0">
                <a:latin typeface="Helvetica Neue"/>
                <a:ea typeface="Helvetica Neue"/>
                <a:cs typeface="Helvetica Neue"/>
                <a:sym typeface="Helvetica Neue"/>
              </a:rPr>
              <a:t>Hypothesis: </a:t>
            </a:r>
            <a:r>
              <a:rPr lang="en-US" sz="2200" dirty="0" err="1" smtClean="0">
                <a:latin typeface="Helvetica Neue"/>
                <a:ea typeface="Helvetica Neue"/>
                <a:cs typeface="Helvetica Neue"/>
                <a:sym typeface="Helvetica Neue"/>
              </a:rPr>
              <a:t>mistap</a:t>
            </a:r>
            <a:r>
              <a:rPr lang="en-US" sz="2200" dirty="0" smtClean="0">
                <a:latin typeface="Helvetica Neue"/>
                <a:ea typeface="Helvetica Neue"/>
                <a:cs typeface="Helvetica Neue"/>
                <a:sym typeface="Helvetica Neue"/>
              </a:rPr>
              <a:t> </a:t>
            </a:r>
          </a:p>
          <a:p>
            <a:endParaRPr lang="en-US" sz="2200" dirty="0" smtClean="0">
              <a:latin typeface="Helvetica Neue"/>
              <a:ea typeface="Helvetica Neue"/>
              <a:cs typeface="Helvetica Neue"/>
              <a:sym typeface="Helvetica Neue"/>
            </a:endParaRPr>
          </a:p>
          <a:p>
            <a:endParaRPr lang="en-US" sz="2200" dirty="0" smtClean="0">
              <a:latin typeface="Helvetica Neue"/>
              <a:ea typeface="Helvetica Neue"/>
              <a:cs typeface="Helvetica Neue"/>
              <a:sym typeface="Helvetica Neue"/>
            </a:endParaRPr>
          </a:p>
          <a:p>
            <a:endParaRPr lang="en-US" sz="2200" dirty="0" smtClean="0">
              <a:latin typeface="Helvetica Neue"/>
              <a:ea typeface="Helvetica Neue"/>
              <a:cs typeface="Helvetica Neue"/>
              <a:sym typeface="Helvetica Neue"/>
            </a:endParaRPr>
          </a:p>
          <a:p>
            <a:r>
              <a:rPr lang="en-US" sz="2200" dirty="0" smtClean="0">
                <a:latin typeface="Helvetica Neue"/>
                <a:ea typeface="Helvetica Neue"/>
                <a:cs typeface="Helvetica Neue"/>
                <a:sym typeface="Helvetica Neue"/>
              </a:rPr>
              <a:t>Next steps</a:t>
            </a:r>
          </a:p>
          <a:p>
            <a:r>
              <a:rPr lang="en-US" sz="2200" dirty="0" smtClean="0">
                <a:latin typeface="Helvetica Neue"/>
                <a:ea typeface="Helvetica Neue"/>
                <a:cs typeface="Helvetica Neue"/>
                <a:sym typeface="Helvetica Neue"/>
              </a:rPr>
              <a:t>Add tracking code to current page</a:t>
            </a:r>
          </a:p>
          <a:p>
            <a:r>
              <a:rPr lang="en-US" sz="2200" dirty="0" smtClean="0">
                <a:latin typeface="Helvetica Neue"/>
                <a:ea typeface="Helvetica Neue"/>
                <a:cs typeface="Helvetica Neue"/>
                <a:sym typeface="Helvetica Neue"/>
              </a:rPr>
              <a:t>begin </a:t>
            </a:r>
            <a:r>
              <a:rPr lang="en-US" sz="2200" dirty="0" err="1" smtClean="0">
                <a:latin typeface="Helvetica Neue"/>
                <a:ea typeface="Helvetica Neue"/>
                <a:cs typeface="Helvetica Neue"/>
                <a:sym typeface="Helvetica Neue"/>
              </a:rPr>
              <a:t>google</a:t>
            </a:r>
            <a:r>
              <a:rPr lang="en-US" sz="2200" dirty="0" smtClean="0">
                <a:latin typeface="Helvetica Neue"/>
                <a:ea typeface="Helvetica Neue"/>
                <a:cs typeface="Helvetica Neue"/>
                <a:sym typeface="Helvetica Neue"/>
              </a:rPr>
              <a:t> expedition page</a:t>
            </a:r>
          </a:p>
          <a:p>
            <a:r>
              <a:rPr lang="en-US" sz="2200" dirty="0" smtClean="0">
                <a:latin typeface="Helvetica Neue"/>
                <a:ea typeface="Helvetica Neue"/>
                <a:cs typeface="Helvetica Neue"/>
                <a:sym typeface="Helvetica Neue"/>
              </a:rPr>
              <a:t>Add web form </a:t>
            </a:r>
          </a:p>
          <a:p>
            <a:r>
              <a:rPr lang="en-US" sz="2200" dirty="0" smtClean="0">
                <a:latin typeface="Helvetica Neue"/>
                <a:ea typeface="Helvetica Neue"/>
                <a:cs typeface="Helvetica Neue"/>
                <a:sym typeface="Helvetica Neue"/>
              </a:rPr>
              <a:t>A/B test mail link </a:t>
            </a:r>
            <a:r>
              <a:rPr lang="en-US" sz="2200" dirty="0" err="1" smtClean="0">
                <a:latin typeface="Helvetica Neue"/>
                <a:ea typeface="Helvetica Neue"/>
                <a:cs typeface="Helvetica Neue"/>
                <a:sym typeface="Helvetica Neue"/>
              </a:rPr>
              <a:t>vs</a:t>
            </a:r>
            <a:r>
              <a:rPr lang="en-US" sz="2200" dirty="0" smtClean="0">
                <a:latin typeface="Helvetica Neue"/>
                <a:ea typeface="Helvetica Neue"/>
                <a:cs typeface="Helvetica Neue"/>
                <a:sym typeface="Helvetica Neue"/>
              </a:rPr>
              <a:t> form</a:t>
            </a:r>
          </a:p>
          <a:p>
            <a:r>
              <a:rPr lang="en-US" sz="2200" dirty="0" smtClean="0">
                <a:latin typeface="Helvetica Neue"/>
                <a:ea typeface="Helvetica Neue"/>
                <a:cs typeface="Helvetica Neue"/>
                <a:sym typeface="Helvetica Neue"/>
              </a:rPr>
              <a:t>Discuss </a:t>
            </a:r>
          </a:p>
          <a:p>
            <a:r>
              <a:rPr lang="en-US" sz="2200" dirty="0" smtClean="0">
                <a:latin typeface="Helvetica Neue"/>
                <a:ea typeface="Helvetica Neue"/>
                <a:cs typeface="Helvetica Neue"/>
                <a:sym typeface="Helvetica Neue"/>
              </a:rPr>
              <a:t>Create </a:t>
            </a:r>
            <a:r>
              <a:rPr lang="en-US" sz="2200" dirty="0" err="1" smtClean="0">
                <a:latin typeface="Helvetica Neue"/>
                <a:ea typeface="Helvetica Neue"/>
                <a:cs typeface="Helvetica Neue"/>
                <a:sym typeface="Helvetica Neue"/>
              </a:rPr>
              <a:t>edu</a:t>
            </a:r>
            <a:r>
              <a:rPr lang="en-US" sz="2200" dirty="0" smtClean="0">
                <a:latin typeface="Helvetica Neue"/>
                <a:ea typeface="Helvetica Neue"/>
                <a:cs typeface="Helvetica Neue"/>
                <a:sym typeface="Helvetica Neue"/>
              </a:rPr>
              <a:t> page </a:t>
            </a:r>
          </a:p>
          <a:p>
            <a:r>
              <a:rPr lang="en-US" sz="2200" dirty="0" smtClean="0">
                <a:latin typeface="Helvetica Neue"/>
                <a:ea typeface="Helvetica Neue"/>
                <a:cs typeface="Helvetica Neue"/>
                <a:sym typeface="Helvetica Neue"/>
              </a:rPr>
              <a:t>Merchandizing and product driven </a:t>
            </a:r>
          </a:p>
          <a:p>
            <a:endParaRPr lang="en-US" sz="2200" dirty="0" smtClean="0">
              <a:latin typeface="Helvetica Neue"/>
              <a:ea typeface="Helvetica Neue"/>
              <a:cs typeface="Helvetica Neue"/>
              <a:sym typeface="Helvetica Neue"/>
            </a:endParaRPr>
          </a:p>
          <a:p>
            <a:r>
              <a:rPr lang="en-US" sz="2200" dirty="0" err="1" smtClean="0">
                <a:latin typeface="Helvetica Neue"/>
                <a:ea typeface="Helvetica Neue"/>
                <a:cs typeface="Helvetica Neue"/>
                <a:sym typeface="Helvetica Neue"/>
              </a:rPr>
              <a:t>Todo</a:t>
            </a:r>
            <a:endParaRPr lang="en-US" sz="2200" dirty="0" smtClean="0">
              <a:latin typeface="Helvetica Neue"/>
              <a:ea typeface="Helvetica Neue"/>
              <a:cs typeface="Helvetica Neue"/>
              <a:sym typeface="Helvetica Neue"/>
            </a:endParaRPr>
          </a:p>
          <a:p>
            <a:r>
              <a:rPr lang="en-US" sz="2200" dirty="0" smtClean="0">
                <a:latin typeface="Helvetica Neue"/>
                <a:ea typeface="Helvetica Neue"/>
                <a:cs typeface="Helvetica Neue"/>
                <a:sym typeface="Helvetica Neue"/>
              </a:rPr>
              <a:t>Make presentation</a:t>
            </a:r>
          </a:p>
          <a:p>
            <a:r>
              <a:rPr lang="en-US" sz="2200" dirty="0" smtClean="0">
                <a:latin typeface="Helvetica Neue"/>
                <a:ea typeface="Helvetica Neue"/>
                <a:cs typeface="Helvetica Neue"/>
                <a:sym typeface="Helvetica Neue"/>
              </a:rPr>
              <a:t>finish analytics</a:t>
            </a:r>
          </a:p>
          <a:p>
            <a:r>
              <a:rPr lang="en-US" sz="2200" dirty="0" smtClean="0">
                <a:latin typeface="Helvetica Neue"/>
                <a:ea typeface="Helvetica Neue"/>
                <a:cs typeface="Helvetica Neue"/>
                <a:sym typeface="Helvetica Neue"/>
              </a:rPr>
              <a:t>Education page: add featured </a:t>
            </a:r>
            <a:r>
              <a:rPr lang="en-US" sz="2200" dirty="0" err="1" smtClean="0">
                <a:latin typeface="Helvetica Neue"/>
                <a:ea typeface="Helvetica Neue"/>
                <a:cs typeface="Helvetica Neue"/>
                <a:sym typeface="Helvetica Neue"/>
              </a:rPr>
              <a:t>google</a:t>
            </a:r>
            <a:r>
              <a:rPr lang="en-US" sz="2200" dirty="0" smtClean="0">
                <a:latin typeface="Helvetica Neue"/>
                <a:ea typeface="Helvetica Neue"/>
                <a:cs typeface="Helvetica Neue"/>
                <a:sym typeface="Helvetica Neue"/>
              </a:rPr>
              <a:t> analytics</a:t>
            </a:r>
          </a:p>
          <a:p>
            <a:r>
              <a:rPr lang="en-US" sz="2200" dirty="0" smtClean="0">
                <a:latin typeface="Helvetica Neue"/>
                <a:ea typeface="Helvetica Neue"/>
                <a:cs typeface="Helvetica Neue"/>
                <a:sym typeface="Helvetica Neue"/>
              </a:rPr>
              <a:t>Home page new slide</a:t>
            </a:r>
          </a:p>
          <a:p>
            <a:r>
              <a:rPr lang="en-US" sz="2200" dirty="0" smtClean="0">
                <a:latin typeface="Helvetica Neue"/>
                <a:ea typeface="Helvetica Neue"/>
                <a:cs typeface="Helvetica Neue"/>
                <a:sym typeface="Helvetica Neue"/>
              </a:rPr>
              <a:t>Move global footer to last push</a:t>
            </a:r>
          </a:p>
          <a:p>
            <a:endParaRPr lang="en-US" baseline="0" dirty="0" smtClean="0"/>
          </a:p>
        </p:txBody>
      </p:sp>
    </p:spTree>
    <p:extLst>
      <p:ext uri="{BB962C8B-B14F-4D97-AF65-F5344CB8AC3E}">
        <p14:creationId xmlns:p14="http://schemas.microsoft.com/office/powerpoint/2010/main" val="382215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337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337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8639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337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8639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69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mailto:ayeh@bestbuycanada.ca?subject="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Presentation Title">
    <p:bg>
      <p:bgPr>
        <a:gradFill flip="none" rotWithShape="1">
          <a:gsLst>
            <a:gs pos="0">
              <a:schemeClr val="accent1">
                <a:hueOff val="47394"/>
                <a:satOff val="-25753"/>
                <a:lumOff val="-7544"/>
              </a:schemeClr>
            </a:gs>
            <a:gs pos="100000">
              <a:schemeClr val="accent1">
                <a:hueOff val="273562"/>
                <a:satOff val="2937"/>
                <a:lumOff val="-22233"/>
              </a:schemeClr>
            </a:gs>
          </a:gsLst>
          <a:lin ang="2760000" scaled="0"/>
        </a:gradFill>
        <a:effectLst/>
      </p:bgPr>
    </p:bg>
    <p:spTree>
      <p:nvGrpSpPr>
        <p:cNvPr id="1" name=""/>
        <p:cNvGrpSpPr/>
        <p:nvPr/>
      </p:nvGrpSpPr>
      <p:grpSpPr>
        <a:xfrm>
          <a:off x="0" y="0"/>
          <a:ext cx="0" cy="0"/>
          <a:chOff x="0" y="0"/>
          <a:chExt cx="0" cy="0"/>
        </a:xfrm>
      </p:grpSpPr>
      <p:sp>
        <p:nvSpPr>
          <p:cNvPr id="14" name="Shape 14"/>
          <p:cNvSpPr>
            <a:spLocks noGrp="1"/>
          </p:cNvSpPr>
          <p:nvPr>
            <p:ph type="title" hasCustomPrompt="1"/>
          </p:nvPr>
        </p:nvSpPr>
        <p:spPr>
          <a:xfrm>
            <a:off x="1004833" y="4533900"/>
            <a:ext cx="20828000" cy="4648200"/>
          </a:xfrm>
          <a:prstGeom prst="rect">
            <a:avLst/>
          </a:prstGeom>
        </p:spPr>
        <p:txBody>
          <a:bodyPr/>
          <a:lstStyle>
            <a:lvl1pPr algn="l">
              <a:lnSpc>
                <a:spcPct val="80000"/>
              </a:lnSpc>
              <a:defRPr sz="17600" b="0" i="0" spc="-720">
                <a:solidFill>
                  <a:srgbClr val="FFFFFF"/>
                </a:solidFill>
                <a:latin typeface="Calibri Light" charset="0"/>
                <a:ea typeface="Calibri Light" charset="0"/>
                <a:cs typeface="Calibri Light" charset="0"/>
              </a:defRPr>
            </a:lvl1pPr>
          </a:lstStyle>
          <a:p>
            <a:r>
              <a:rPr lang="en-US" dirty="0" smtClean="0"/>
              <a:t>Presentation</a:t>
            </a:r>
            <a:br>
              <a:rPr lang="en-US" dirty="0" smtClean="0"/>
            </a:br>
            <a:r>
              <a:rPr lang="en-US" dirty="0" smtClean="0"/>
              <a:t>Title Text</a:t>
            </a:r>
            <a:endParaRPr dirty="0"/>
          </a:p>
        </p:txBody>
      </p:sp>
      <p:sp>
        <p:nvSpPr>
          <p:cNvPr id="15" name="Shape 15"/>
          <p:cNvSpPr>
            <a:spLocks noGrp="1"/>
          </p:cNvSpPr>
          <p:nvPr>
            <p:ph type="body" sz="quarter" idx="1" hasCustomPrompt="1"/>
          </p:nvPr>
        </p:nvSpPr>
        <p:spPr>
          <a:xfrm>
            <a:off x="1004833" y="9102476"/>
            <a:ext cx="20828000" cy="1587500"/>
          </a:xfrm>
          <a:prstGeom prst="rect">
            <a:avLst/>
          </a:prstGeom>
        </p:spPr>
        <p:txBody>
          <a:bodyPr anchor="t"/>
          <a:lstStyle>
            <a:lvl1pPr marL="0" indent="0">
              <a:spcBef>
                <a:spcPts val="0"/>
              </a:spcBef>
              <a:buSzTx/>
              <a:buNone/>
              <a:defRPr sz="4800" b="0" i="0" spc="-50" baseline="0">
                <a:solidFill>
                  <a:srgbClr val="FFFFFF"/>
                </a:solidFill>
                <a:latin typeface="Calibri Light" charset="0"/>
                <a:ea typeface="Calibri Light" charset="0"/>
                <a:cs typeface="Calibri Light" charset="0"/>
                <a:sym typeface="Calibri"/>
              </a:defRPr>
            </a:lvl1pPr>
            <a:lvl2pPr marL="0" indent="228600">
              <a:spcBef>
                <a:spcPts val="0"/>
              </a:spcBef>
              <a:buSzTx/>
              <a:buNone/>
              <a:defRPr sz="5000" spc="-50">
                <a:solidFill>
                  <a:srgbClr val="FFFFFF"/>
                </a:solidFill>
                <a:latin typeface="Calibri"/>
                <a:ea typeface="Calibri"/>
                <a:cs typeface="Calibri"/>
                <a:sym typeface="Calibri"/>
              </a:defRPr>
            </a:lvl2pPr>
            <a:lvl3pPr marL="0" indent="457200">
              <a:spcBef>
                <a:spcPts val="0"/>
              </a:spcBef>
              <a:buSzTx/>
              <a:buNone/>
              <a:defRPr sz="5000" spc="-50">
                <a:solidFill>
                  <a:srgbClr val="FFFFFF"/>
                </a:solidFill>
                <a:latin typeface="Calibri"/>
                <a:ea typeface="Calibri"/>
                <a:cs typeface="Calibri"/>
                <a:sym typeface="Calibri"/>
              </a:defRPr>
            </a:lvl3pPr>
            <a:lvl4pPr marL="0" indent="685800">
              <a:spcBef>
                <a:spcPts val="0"/>
              </a:spcBef>
              <a:buSzTx/>
              <a:buNone/>
              <a:defRPr sz="5000" spc="-50">
                <a:solidFill>
                  <a:srgbClr val="FFFFFF"/>
                </a:solidFill>
                <a:latin typeface="Calibri"/>
                <a:ea typeface="Calibri"/>
                <a:cs typeface="Calibri"/>
                <a:sym typeface="Calibri"/>
              </a:defRPr>
            </a:lvl4pPr>
            <a:lvl5pPr marL="0" indent="914400">
              <a:spcBef>
                <a:spcPts val="0"/>
              </a:spcBef>
              <a:buSzTx/>
              <a:buNone/>
              <a:defRPr sz="5000" spc="-50">
                <a:solidFill>
                  <a:srgbClr val="FFFFFF"/>
                </a:solidFill>
                <a:latin typeface="Calibri"/>
                <a:ea typeface="Calibri"/>
                <a:cs typeface="Calibri"/>
                <a:sym typeface="Calibri"/>
              </a:defRPr>
            </a:lvl5pPr>
          </a:lstStyle>
          <a:p>
            <a:r>
              <a:rPr lang="en-US" dirty="0" smtClean="0"/>
              <a:t>Presentation Subtitle Text</a:t>
            </a:r>
            <a:endParaRPr dirty="0"/>
          </a:p>
        </p:txBody>
      </p:sp>
      <p:pic>
        <p:nvPicPr>
          <p:cNvPr id="18" name="pasted-image.pdf"/>
          <p:cNvPicPr>
            <a:picLocks noChangeAspect="1"/>
          </p:cNvPicPr>
          <p:nvPr/>
        </p:nvPicPr>
        <p:blipFill>
          <a:blip r:embed="rId2">
            <a:extLst/>
          </a:blip>
          <a:stretch>
            <a:fillRect/>
          </a:stretch>
        </p:blipFill>
        <p:spPr>
          <a:xfrm>
            <a:off x="23164800" y="13182599"/>
            <a:ext cx="593058" cy="406401"/>
          </a:xfrm>
          <a:prstGeom prst="rect">
            <a:avLst/>
          </a:prstGeom>
          <a:ln w="12700">
            <a:miter lim="400000"/>
          </a:ln>
        </p:spPr>
      </p:pic>
      <p:sp>
        <p:nvSpPr>
          <p:cNvPr id="8" name="Shape 4"/>
          <p:cNvSpPr>
            <a:spLocks noGrp="1"/>
          </p:cNvSpPr>
          <p:nvPr>
            <p:ph type="sldNum" sz="quarter" idx="2"/>
          </p:nvPr>
        </p:nvSpPr>
        <p:spPr>
          <a:xfrm>
            <a:off x="1004833" y="13182600"/>
            <a:ext cx="371774" cy="406400"/>
          </a:xfrm>
          <a:prstGeom prst="rect">
            <a:avLst/>
          </a:prstGeom>
          <a:ln w="12700">
            <a:miter lim="400000"/>
          </a:ln>
        </p:spPr>
        <p:txBody>
          <a:bodyPr wrap="none" lIns="50800" tIns="50800" rIns="50800" bIns="50800">
            <a:spAutoFit/>
          </a:bodyPr>
          <a:lstStyle>
            <a:lvl1pPr>
              <a:defRPr sz="2000" b="1">
                <a:solidFill>
                  <a:srgbClr val="FFFFFF"/>
                </a:solidFill>
                <a:latin typeface="Calibri"/>
                <a:ea typeface="Calibri"/>
                <a:cs typeface="Calibri"/>
                <a:sym typeface="Calibri"/>
              </a:defRPr>
            </a:lvl1pPr>
          </a:lstStyle>
          <a:p>
            <a:fld id="{86CB4B4D-7CA3-9044-876B-883B54F8677D}" type="slidenum">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atement Title Graphic Ey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400"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Title Graphic Box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399"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tement Title Graphic Sta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400"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tement Title Graphic Arrow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400"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tement Title Graphic Gem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9039"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b="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tement Title Graphic Ancho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398"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tement Title Graphic Diamond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398"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tement Title Graphic Chevro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400"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atement Title Graphic Dot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398"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Title Graphic Lin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402"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ondary 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004833" y="5240241"/>
            <a:ext cx="16073438" cy="2925762"/>
          </a:xfrm>
          <a:prstGeom prst="rect">
            <a:avLst/>
          </a:prstGeom>
        </p:spPr>
        <p:txBody>
          <a:bodyPr/>
          <a:lstStyle>
            <a:lvl1pPr marL="0" indent="0">
              <a:buNone/>
              <a:defRPr sz="14000" b="0" i="0" spc="-600" baseline="0">
                <a:solidFill>
                  <a:schemeClr val="bg1"/>
                </a:solidFill>
                <a:latin typeface="Calibri Light" charset="0"/>
                <a:ea typeface="Calibri Light" charset="0"/>
                <a:cs typeface="Calibri Light" charset="0"/>
              </a:defRPr>
            </a:lvl1pPr>
          </a:lstStyle>
          <a:p>
            <a:pPr lvl="0"/>
            <a:r>
              <a:rPr lang="en-US" dirty="0" smtClean="0"/>
              <a:t>Primary Section Title</a:t>
            </a:r>
            <a:endParaRPr lang="en-US" dirty="0"/>
          </a:p>
        </p:txBody>
      </p:sp>
      <p:sp>
        <p:nvSpPr>
          <p:cNvPr id="11" name="Shape 4"/>
          <p:cNvSpPr>
            <a:spLocks noGrp="1"/>
          </p:cNvSpPr>
          <p:nvPr>
            <p:ph type="sldNum" sz="quarter" idx="2"/>
          </p:nvPr>
        </p:nvSpPr>
        <p:spPr>
          <a:xfrm>
            <a:off x="1004833" y="13182600"/>
            <a:ext cx="371774" cy="406400"/>
          </a:xfrm>
          <a:prstGeom prst="rect">
            <a:avLst/>
          </a:prstGeom>
          <a:ln w="12700">
            <a:miter lim="400000"/>
          </a:ln>
        </p:spPr>
        <p:txBody>
          <a:bodyPr wrap="none" lIns="50800" tIns="50800" rIns="50800" bIns="50800">
            <a:spAutoFit/>
          </a:bodyPr>
          <a:lstStyle>
            <a:lvl1pPr>
              <a:defRPr sz="2000" b="1">
                <a:solidFill>
                  <a:srgbClr val="FFFFFF"/>
                </a:solidFill>
                <a:latin typeface="Calibri"/>
                <a:ea typeface="Calibri"/>
                <a:cs typeface="Calibri"/>
                <a:sym typeface="Calibri"/>
              </a:defRPr>
            </a:lvl1pPr>
          </a:lstStyle>
          <a:p>
            <a:fld id="{86CB4B4D-7CA3-9044-876B-883B54F8677D}" type="slidenum">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tatement Title Graphic Wav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400"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tatement Title Graphic Squar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400" y="13183825"/>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atement Title Graphic Assorte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399"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tement Title Graphic Bolt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400"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atement Title Graphic Triangl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399"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tement Title Graphic Strok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9038"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tement Title Graphic Con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401"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End Slate">
    <p:bg>
      <p:bgPr>
        <a:gradFill flip="none" rotWithShape="1">
          <a:gsLst>
            <a:gs pos="0">
              <a:schemeClr val="accent1">
                <a:hueOff val="47394"/>
                <a:satOff val="-25753"/>
                <a:lumOff val="-7544"/>
              </a:schemeClr>
            </a:gs>
            <a:gs pos="100000">
              <a:schemeClr val="accent1">
                <a:hueOff val="273562"/>
                <a:satOff val="2937"/>
                <a:lumOff val="-22233"/>
              </a:schemeClr>
            </a:gs>
          </a:gsLst>
          <a:lin ang="2760000" scaled="0"/>
        </a:gradFill>
        <a:effectLst/>
      </p:bgPr>
    </p:bg>
    <p:spTree>
      <p:nvGrpSpPr>
        <p:cNvPr id="1" name=""/>
        <p:cNvGrpSpPr/>
        <p:nvPr/>
      </p:nvGrpSpPr>
      <p:grpSpPr>
        <a:xfrm>
          <a:off x="0" y="0"/>
          <a:ext cx="0" cy="0"/>
          <a:chOff x="0" y="0"/>
          <a:chExt cx="0" cy="0"/>
        </a:xfrm>
      </p:grpSpPr>
      <p:pic>
        <p:nvPicPr>
          <p:cNvPr id="29" name="pasted-image.pdf"/>
          <p:cNvPicPr>
            <a:picLocks noChangeAspect="1"/>
          </p:cNvPicPr>
          <p:nvPr/>
        </p:nvPicPr>
        <p:blipFill>
          <a:blip r:embed="rId2">
            <a:extLst/>
          </a:blip>
          <a:stretch>
            <a:fillRect/>
          </a:stretch>
        </p:blipFill>
        <p:spPr>
          <a:xfrm>
            <a:off x="23164800" y="13182600"/>
            <a:ext cx="593058" cy="406400"/>
          </a:xfrm>
          <a:prstGeom prst="rect">
            <a:avLst/>
          </a:prstGeom>
          <a:ln w="12700">
            <a:miter lim="400000"/>
          </a:ln>
        </p:spPr>
      </p:pic>
      <p:pic>
        <p:nvPicPr>
          <p:cNvPr id="30" name="pasted-image.pdf"/>
          <p:cNvPicPr>
            <a:picLocks noChangeAspect="1"/>
          </p:cNvPicPr>
          <p:nvPr/>
        </p:nvPicPr>
        <p:blipFill>
          <a:blip r:embed="rId2">
            <a:extLst/>
          </a:blip>
          <a:stretch>
            <a:fillRect/>
          </a:stretch>
        </p:blipFill>
        <p:spPr>
          <a:xfrm>
            <a:off x="11214415" y="4460898"/>
            <a:ext cx="1955170" cy="1339804"/>
          </a:xfrm>
          <a:prstGeom prst="rect">
            <a:avLst/>
          </a:prstGeom>
          <a:ln w="12700">
            <a:miter lim="400000"/>
          </a:ln>
        </p:spPr>
      </p:pic>
      <p:sp>
        <p:nvSpPr>
          <p:cNvPr id="9" name="Shape 299"/>
          <p:cNvSpPr>
            <a:spLocks noGrp="1"/>
          </p:cNvSpPr>
          <p:nvPr>
            <p:ph type="body" sz="quarter" idx="1" hasCustomPrompt="1"/>
          </p:nvPr>
        </p:nvSpPr>
        <p:spPr>
          <a:xfrm>
            <a:off x="1778000" y="7607116"/>
            <a:ext cx="20828000" cy="1587500"/>
          </a:xfrm>
          <a:prstGeom prst="rect">
            <a:avLst/>
          </a:prstGeom>
        </p:spPr>
        <p:txBody>
          <a:bodyPr/>
          <a:lstStyle>
            <a:lvl1pPr marL="0" indent="0" algn="ctr">
              <a:buNone/>
              <a:defRPr baseline="0">
                <a:solidFill>
                  <a:schemeClr val="bg1"/>
                </a:solidFill>
                <a:latin typeface="Calibri" charset="0"/>
                <a:ea typeface="Calibri" charset="0"/>
                <a:cs typeface="Calibri" charset="0"/>
              </a:defRPr>
            </a:lvl1pPr>
          </a:lstStyle>
          <a:p>
            <a:r>
              <a:rPr dirty="0" smtClean="0"/>
              <a:t>Email</a:t>
            </a:r>
            <a:r>
              <a:rPr lang="en-US" dirty="0" smtClean="0"/>
              <a:t> creator@bestbuycanada.ca</a:t>
            </a:r>
            <a:endParaRPr u="sng" dirty="0">
              <a:hlinkClick r:id="rId3"/>
            </a:endParaRPr>
          </a:p>
        </p:txBody>
      </p:sp>
      <p:sp>
        <p:nvSpPr>
          <p:cNvPr id="10" name="Shape 298"/>
          <p:cNvSpPr txBox="1">
            <a:spLocks/>
          </p:cNvSpPr>
          <p:nvPr userDrawn="1"/>
        </p:nvSpPr>
        <p:spPr>
          <a:xfrm>
            <a:off x="1778000" y="6140993"/>
            <a:ext cx="20828000" cy="1701257"/>
          </a:xfrm>
          <a:prstGeom prst="rect">
            <a:avLst/>
          </a:prstGeom>
        </p:spPr>
        <p:txBody>
          <a:bodyPr/>
          <a:lstStyle>
            <a:lvl1pPr marL="0" marR="0" indent="0" algn="ctr" defTabSz="825500" latinLnBrk="0">
              <a:lnSpc>
                <a:spcPct val="80000"/>
              </a:lnSpc>
              <a:spcBef>
                <a:spcPts val="0"/>
              </a:spcBef>
              <a:spcAft>
                <a:spcPts val="0"/>
              </a:spcAft>
              <a:buClrTx/>
              <a:buSzTx/>
              <a:buFontTx/>
              <a:buNone/>
              <a:tabLst/>
              <a:defRPr sz="11000" b="0" i="0" u="none" strike="noStrike" cap="none" spc="-440" baseline="0">
                <a:ln>
                  <a:noFill/>
                </a:ln>
                <a:solidFill>
                  <a:srgbClr val="FFFFFF"/>
                </a:solidFill>
                <a:uFillTx/>
                <a:latin typeface="Calibri"/>
                <a:ea typeface="Calibri"/>
                <a:cs typeface="Calibri"/>
                <a:sym typeface="Calibri"/>
              </a:defRPr>
            </a:lvl1pPr>
            <a:lvl2pPr marL="0" marR="0" indent="2286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2pPr>
            <a:lvl3pPr marL="0" marR="0" indent="4572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3pPr>
            <a:lvl4pPr marL="0" marR="0" indent="6858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4pPr>
            <a:lvl5pPr marL="0" marR="0" indent="9144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5pPr>
            <a:lvl6pPr marL="0" marR="0" indent="11430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6pPr>
            <a:lvl7pPr marL="0" marR="0" indent="13716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7pPr>
            <a:lvl8pPr marL="0" marR="0" indent="16002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8pPr>
            <a:lvl9pPr marL="0" marR="0" indent="18288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9pPr>
          </a:lstStyle>
          <a:p>
            <a:pPr hangingPunct="1"/>
            <a:r>
              <a:rPr lang="en-US" b="0" i="0" dirty="0" smtClean="0">
                <a:latin typeface="Calibri Light" charset="0"/>
                <a:ea typeface="Calibri Light" charset="0"/>
                <a:cs typeface="Calibri Light" charset="0"/>
              </a:rPr>
              <a:t>Loved it?</a:t>
            </a:r>
            <a:endParaRPr lang="en-US" b="0" i="0" dirty="0">
              <a:latin typeface="Calibri Light" charset="0"/>
              <a:ea typeface="Calibri Light" charset="0"/>
              <a:cs typeface="Calibri Light" charset="0"/>
            </a:endParaRPr>
          </a:p>
        </p:txBody>
      </p:sp>
      <p:sp>
        <p:nvSpPr>
          <p:cNvPr id="12" name="Shape 4"/>
          <p:cNvSpPr>
            <a:spLocks noGrp="1"/>
          </p:cNvSpPr>
          <p:nvPr>
            <p:ph type="sldNum" sz="quarter" idx="2"/>
          </p:nvPr>
        </p:nvSpPr>
        <p:spPr>
          <a:xfrm>
            <a:off x="1004833" y="13182600"/>
            <a:ext cx="371774" cy="406400"/>
          </a:xfrm>
          <a:prstGeom prst="rect">
            <a:avLst/>
          </a:prstGeom>
          <a:ln w="12700">
            <a:miter lim="400000"/>
          </a:ln>
        </p:spPr>
        <p:txBody>
          <a:bodyPr wrap="none" lIns="50800" tIns="50800" rIns="50800" bIns="50800">
            <a:spAutoFit/>
          </a:bodyPr>
          <a:lstStyle>
            <a:lvl1pPr>
              <a:defRPr sz="2000" b="1">
                <a:solidFill>
                  <a:srgbClr val="FFFFFF"/>
                </a:solidFill>
                <a:latin typeface="Calibri"/>
                <a:ea typeface="Calibri"/>
                <a:cs typeface="Calibri"/>
                <a:sym typeface="Calibri"/>
              </a:defRPr>
            </a:lvl1pPr>
          </a:lstStyle>
          <a:p>
            <a:fld id="{86CB4B4D-7CA3-9044-876B-883B54F8677D}" type="slidenum">
              <a:t>‹#›</a:t>
            </a:fld>
            <a:endParaRPr dirty="0"/>
          </a:p>
        </p:txBody>
      </p:sp>
      <p:sp>
        <p:nvSpPr>
          <p:cNvPr id="13" name="Shape 5"/>
          <p:cNvSpPr/>
          <p:nvPr userDrawn="1"/>
        </p:nvSpPr>
        <p:spPr>
          <a:xfrm>
            <a:off x="1455013" y="13176250"/>
            <a:ext cx="6848154"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solidFill>
                  <a:srgbClr val="FFFFFF"/>
                </a:solidFill>
                <a:latin typeface="Calibri"/>
                <a:ea typeface="Calibri"/>
                <a:cs typeface="Calibri"/>
                <a:sym typeface="Calibri"/>
              </a:defRPr>
            </a:pPr>
            <a:r>
              <a:rPr dirty="0"/>
              <a:t>BEST BUY CANADA </a:t>
            </a:r>
            <a:r>
              <a:rPr sz="1600" dirty="0"/>
              <a:t>•</a:t>
            </a:r>
            <a:r>
              <a:rPr dirty="0"/>
              <a:t> DIGITAL EXPERIENCE </a:t>
            </a:r>
            <a:r>
              <a:rPr sz="1600" dirty="0"/>
              <a:t>•</a:t>
            </a:r>
            <a:r>
              <a:rPr dirty="0"/>
              <a:t> </a:t>
            </a:r>
            <a:r>
              <a:rPr i="1" dirty="0"/>
              <a:t>Private &amp; Confidential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ondary Section Titles">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004833" y="5240241"/>
            <a:ext cx="16073438" cy="2925762"/>
          </a:xfrm>
          <a:prstGeom prst="rect">
            <a:avLst/>
          </a:prstGeom>
        </p:spPr>
        <p:txBody>
          <a:bodyPr/>
          <a:lstStyle>
            <a:lvl1pPr marL="0" indent="0">
              <a:buNone/>
              <a:defRPr sz="14000" b="0" i="0" spc="-600" baseline="0">
                <a:solidFill>
                  <a:schemeClr val="tx2">
                    <a:lumMod val="50000"/>
                  </a:schemeClr>
                </a:solidFill>
                <a:latin typeface="Calibri Light" charset="0"/>
                <a:ea typeface="Calibri Light" charset="0"/>
                <a:cs typeface="Calibri Light" charset="0"/>
              </a:defRPr>
            </a:lvl1pPr>
          </a:lstStyle>
          <a:p>
            <a:pPr lvl="0"/>
            <a:r>
              <a:rPr lang="en-US" dirty="0" smtClean="0"/>
              <a:t>Secondary Section Title</a:t>
            </a:r>
            <a:endParaRPr lang="en-US" dirty="0"/>
          </a:p>
        </p:txBody>
      </p:sp>
      <p:sp>
        <p:nvSpPr>
          <p:cNvPr id="10" name="Text Placeholder 9"/>
          <p:cNvSpPr>
            <a:spLocks noGrp="1"/>
          </p:cNvSpPr>
          <p:nvPr>
            <p:ph type="body" sz="quarter" idx="11" hasCustomPrompt="1"/>
          </p:nvPr>
        </p:nvSpPr>
        <p:spPr>
          <a:xfrm>
            <a:off x="1004833" y="4624252"/>
            <a:ext cx="16073438" cy="615989"/>
          </a:xfrm>
          <a:prstGeom prst="rect">
            <a:avLst/>
          </a:prstGeom>
        </p:spPr>
        <p:txBody>
          <a:bodyPr/>
          <a:lstStyle>
            <a:lvl1pPr marL="0" indent="0">
              <a:buNone/>
              <a:defRPr sz="3000" b="1" spc="-120" baseline="0">
                <a:solidFill>
                  <a:srgbClr val="174F86"/>
                </a:solidFill>
                <a:latin typeface="Trebuchet MS" charset="0"/>
                <a:ea typeface="Trebuchet MS" charset="0"/>
                <a:cs typeface="Trebuchet MS" charset="0"/>
              </a:defRPr>
            </a:lvl1pPr>
          </a:lstStyle>
          <a:p>
            <a:pPr lvl="0"/>
            <a:r>
              <a:rPr lang="en-US" dirty="0" smtClean="0"/>
              <a:t>PRIMARY SECTION TITLE</a:t>
            </a:r>
            <a:endParaRPr lang="en-US" dirty="0"/>
          </a:p>
        </p:txBody>
      </p:sp>
      <p:sp>
        <p:nvSpPr>
          <p:cNvPr id="5" name="Shape 4"/>
          <p:cNvSpPr>
            <a:spLocks noGrp="1"/>
          </p:cNvSpPr>
          <p:nvPr>
            <p:ph type="sldNum" sz="quarter" idx="2"/>
          </p:nvPr>
        </p:nvSpPr>
        <p:spPr>
          <a:xfrm>
            <a:off x="1004833" y="13182600"/>
            <a:ext cx="371774" cy="406400"/>
          </a:xfrm>
          <a:prstGeom prst="rect">
            <a:avLst/>
          </a:prstGeom>
          <a:ln w="12700">
            <a:miter lim="400000"/>
          </a:ln>
        </p:spPr>
        <p:txBody>
          <a:bodyPr wrap="none" lIns="50800" tIns="50800" rIns="50800" bIns="50800">
            <a:spAutoFit/>
          </a:bodyPr>
          <a:lstStyle>
            <a:lvl1pPr>
              <a:defRPr sz="2000" b="1">
                <a:solidFill>
                  <a:srgbClr val="FFFFFF"/>
                </a:solidFill>
                <a:latin typeface="Calibri"/>
                <a:ea typeface="Calibri"/>
                <a:cs typeface="Calibri"/>
                <a:sym typeface="Calibri"/>
              </a:defRPr>
            </a:lvl1pPr>
          </a:lstStyle>
          <a:p>
            <a:fld id="{86CB4B4D-7CA3-9044-876B-883B54F8677D}" type="slidenum">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ullet List Slide">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1004832" y="2063334"/>
            <a:ext cx="22011921" cy="1777146"/>
          </a:xfrm>
          <a:prstGeom prst="rect">
            <a:avLst/>
          </a:prstGeom>
        </p:spPr>
        <p:txBody>
          <a:bodyPr/>
          <a:lstStyle>
            <a:lvl1pPr marL="0" indent="0">
              <a:buNone/>
              <a:defRPr sz="10000" b="0" i="0" spc="-240" baseline="0">
                <a:solidFill>
                  <a:schemeClr val="tx2">
                    <a:lumMod val="50000"/>
                  </a:schemeClr>
                </a:solidFill>
                <a:latin typeface="Calibri" charset="0"/>
                <a:ea typeface="Calibri" charset="0"/>
                <a:cs typeface="Calibri" charset="0"/>
              </a:defRPr>
            </a:lvl1pPr>
            <a:lvl2pPr marL="635000" indent="0">
              <a:buNone/>
              <a:defRPr/>
            </a:lvl2pPr>
            <a:lvl3pPr marL="1270000" indent="0">
              <a:buNone/>
              <a:defRPr/>
            </a:lvl3pPr>
            <a:lvl4pPr marL="1905000" indent="0">
              <a:buNone/>
              <a:defRPr/>
            </a:lvl4pPr>
            <a:lvl5pPr marL="2540000" indent="0">
              <a:buNone/>
              <a:defRPr/>
            </a:lvl5pPr>
          </a:lstStyle>
          <a:p>
            <a:r>
              <a:rPr lang="en-US" dirty="0" smtClean="0"/>
              <a:t>Topic Title</a:t>
            </a:r>
            <a:endParaRPr lang="en-US" dirty="0"/>
          </a:p>
        </p:txBody>
      </p:sp>
      <p:sp>
        <p:nvSpPr>
          <p:cNvPr id="11" name="Text Placeholder 10"/>
          <p:cNvSpPr>
            <a:spLocks noGrp="1"/>
          </p:cNvSpPr>
          <p:nvPr>
            <p:ph type="body" sz="quarter" idx="12" hasCustomPrompt="1"/>
          </p:nvPr>
        </p:nvSpPr>
        <p:spPr>
          <a:xfrm>
            <a:off x="1004833" y="3840480"/>
            <a:ext cx="22011920" cy="7537450"/>
          </a:xfrm>
          <a:prstGeom prst="rect">
            <a:avLst/>
          </a:prstGeom>
        </p:spPr>
        <p:txBody>
          <a:bodyPr/>
          <a:lstStyle>
            <a:lvl1pPr marL="685800" indent="-685800" algn="l" defTabSz="457200" fontAlgn="t" hangingPunct="0">
              <a:lnSpc>
                <a:spcPct val="100000"/>
              </a:lnSpc>
              <a:spcBef>
                <a:spcPts val="1800"/>
              </a:spcBef>
              <a:spcAft>
                <a:spcPts val="0"/>
              </a:spcAft>
              <a:buSzPct val="100000"/>
              <a:buFont typeface="Arial" charset="0"/>
              <a:buChar char="•"/>
              <a:defRPr sz="4800" b="1" spc="-48" baseline="0">
                <a:solidFill>
                  <a:schemeClr val="tx2">
                    <a:lumMod val="50000"/>
                  </a:schemeClr>
                </a:solidFill>
                <a:latin typeface="Calibri"/>
                <a:ea typeface="Calibri"/>
                <a:cs typeface="Calibri"/>
                <a:sym typeface="Calibri"/>
              </a:defRPr>
            </a:lvl1pPr>
            <a:lvl2pPr>
              <a:spcBef>
                <a:spcPts val="1800"/>
              </a:spcBef>
              <a:defRPr>
                <a:solidFill>
                  <a:schemeClr val="tx2">
                    <a:lumMod val="50000"/>
                  </a:schemeClr>
                </a:solidFill>
              </a:defRPr>
            </a:lvl2pPr>
            <a:lvl3pPr>
              <a:spcBef>
                <a:spcPts val="1800"/>
              </a:spcBef>
              <a:defRPr/>
            </a:lvl3pPr>
            <a:lvl4pPr>
              <a:spcBef>
                <a:spcPts val="1800"/>
              </a:spcBef>
              <a:defRPr/>
            </a:lvl4pPr>
            <a:lvl5pPr>
              <a:spcBef>
                <a:spcPts val="1800"/>
              </a:spcBef>
              <a:defRPr/>
            </a:lvl5pPr>
          </a:lstStyle>
          <a:p>
            <a:pPr marL="685800" indent="-685800" algn="l" defTabSz="457200">
              <a:buSzPct val="100000"/>
              <a:buFont typeface="Arial" charset="0"/>
              <a:buChar char="•"/>
              <a:defRPr sz="4800" b="1" spc="-48">
                <a:solidFill>
                  <a:srgbClr val="414242"/>
                </a:solidFill>
                <a:latin typeface="Calibri"/>
                <a:ea typeface="Calibri"/>
                <a:cs typeface="Calibri"/>
                <a:sym typeface="Calibri"/>
              </a:defRPr>
            </a:pPr>
            <a:r>
              <a:rPr lang="en-US" b="0" dirty="0" smtClean="0"/>
              <a:t>Bullet </a:t>
            </a:r>
            <a:r>
              <a:rPr lang="en-US" b="0" baseline="0" dirty="0" smtClean="0"/>
              <a:t>Level One</a:t>
            </a:r>
          </a:p>
          <a:p>
            <a:pPr marL="685800" indent="-685800" algn="l" defTabSz="457200">
              <a:buSzPct val="100000"/>
              <a:buFont typeface="Arial" charset="0"/>
              <a:buChar char="•"/>
              <a:defRPr sz="4800" b="1" spc="-48">
                <a:solidFill>
                  <a:srgbClr val="414242"/>
                </a:solidFill>
                <a:latin typeface="Calibri"/>
                <a:ea typeface="Calibri"/>
                <a:cs typeface="Calibri"/>
                <a:sym typeface="Calibri"/>
              </a:defRPr>
            </a:pPr>
            <a:r>
              <a:rPr lang="en-US" b="0" baseline="0" dirty="0" smtClean="0"/>
              <a:t>Bullet Level Two</a:t>
            </a:r>
          </a:p>
          <a:p>
            <a:pPr marL="685800" indent="-685800" algn="l" defTabSz="457200">
              <a:buSzPct val="100000"/>
              <a:buFont typeface="Arial" charset="0"/>
              <a:buChar char="•"/>
              <a:defRPr sz="4800" b="1" spc="-48">
                <a:solidFill>
                  <a:srgbClr val="414242"/>
                </a:solidFill>
                <a:latin typeface="Calibri"/>
                <a:ea typeface="Calibri"/>
                <a:cs typeface="Calibri"/>
                <a:sym typeface="Calibri"/>
              </a:defRPr>
            </a:pPr>
            <a:r>
              <a:rPr lang="en-US" b="0" dirty="0" smtClean="0"/>
              <a:t>Bullet Level Three</a:t>
            </a:r>
          </a:p>
          <a:p>
            <a:pPr marL="685800" lvl="0" indent="-685800" algn="l" defTabSz="457200">
              <a:buSzPct val="100000"/>
              <a:buFont typeface="Arial" charset="0"/>
              <a:buChar char="•"/>
              <a:defRPr sz="4800" b="1" spc="-48">
                <a:solidFill>
                  <a:srgbClr val="414242"/>
                </a:solidFill>
                <a:latin typeface="Calibri"/>
                <a:ea typeface="Calibri"/>
                <a:cs typeface="Calibri"/>
                <a:sym typeface="Calibri"/>
              </a:defRPr>
            </a:pPr>
            <a:r>
              <a:rPr lang="en-US" b="0" dirty="0" smtClean="0"/>
              <a:t>Bullet Level Four</a:t>
            </a:r>
          </a:p>
          <a:p>
            <a:pPr marL="685800" lvl="0" indent="-685800" algn="l" defTabSz="457200">
              <a:buSzPct val="100000"/>
              <a:buFont typeface="Arial" charset="0"/>
              <a:buChar char="•"/>
              <a:defRPr sz="4800" b="1" spc="-48">
                <a:solidFill>
                  <a:srgbClr val="414242"/>
                </a:solidFill>
                <a:latin typeface="Calibri"/>
                <a:ea typeface="Calibri"/>
                <a:cs typeface="Calibri"/>
                <a:sym typeface="Calibri"/>
              </a:defRPr>
            </a:pPr>
            <a:r>
              <a:rPr lang="en-US" b="0" dirty="0" smtClean="0"/>
              <a:t>Bullet Level Five</a:t>
            </a:r>
          </a:p>
          <a:p>
            <a:pPr marL="1270000" lvl="1" indent="-685800" algn="l" defTabSz="457200">
              <a:buSzPct val="100000"/>
              <a:buFont typeface="Arial" charset="0"/>
              <a:buChar char="•"/>
              <a:defRPr sz="4800" b="1" spc="-48">
                <a:solidFill>
                  <a:srgbClr val="414242"/>
                </a:solidFill>
                <a:latin typeface="Calibri"/>
                <a:ea typeface="Calibri"/>
                <a:cs typeface="Calibri"/>
                <a:sym typeface="Calibri"/>
              </a:defRPr>
            </a:pPr>
            <a:r>
              <a:rPr lang="en-US" b="0" dirty="0" smtClean="0"/>
              <a:t>Indented Level</a:t>
            </a:r>
            <a:endParaRPr lang="en-US" b="0" dirty="0"/>
          </a:p>
        </p:txBody>
      </p:sp>
      <p:sp>
        <p:nvSpPr>
          <p:cNvPr id="13" name="Shape 4"/>
          <p:cNvSpPr>
            <a:spLocks noGrp="1"/>
          </p:cNvSpPr>
          <p:nvPr>
            <p:ph type="sldNum" sz="quarter" idx="2"/>
          </p:nvPr>
        </p:nvSpPr>
        <p:spPr>
          <a:xfrm>
            <a:off x="1004833" y="13182600"/>
            <a:ext cx="371774" cy="406400"/>
          </a:xfrm>
          <a:prstGeom prst="rect">
            <a:avLst/>
          </a:prstGeom>
          <a:ln w="12700">
            <a:miter lim="400000"/>
          </a:ln>
        </p:spPr>
        <p:txBody>
          <a:bodyPr wrap="none" lIns="50800" tIns="50800" rIns="50800" bIns="50800">
            <a:spAutoFit/>
          </a:bodyPr>
          <a:lstStyle>
            <a:lvl1pPr>
              <a:defRPr sz="2000" b="1">
                <a:solidFill>
                  <a:srgbClr val="FFFFFF"/>
                </a:solidFill>
                <a:latin typeface="Calibri"/>
                <a:ea typeface="Calibri"/>
                <a:cs typeface="Calibri"/>
                <a:sym typeface="Calibri"/>
              </a:defRPr>
            </a:lvl1pPr>
          </a:lstStyle>
          <a:p>
            <a:fld id="{86CB4B4D-7CA3-9044-876B-883B54F8677D}" type="slidenum">
              <a:t>‹#›</a:t>
            </a:fld>
            <a:endParaRPr dirty="0"/>
          </a:p>
        </p:txBody>
      </p:sp>
      <p:sp>
        <p:nvSpPr>
          <p:cNvPr id="18" name="Text Placeholder 2"/>
          <p:cNvSpPr>
            <a:spLocks noGrp="1"/>
          </p:cNvSpPr>
          <p:nvPr>
            <p:ph type="body" sz="quarter" idx="10" hasCustomPrompt="1"/>
          </p:nvPr>
        </p:nvSpPr>
        <p:spPr>
          <a:xfrm>
            <a:off x="1004833" y="427860"/>
            <a:ext cx="3044653" cy="564256"/>
          </a:xfrm>
          <a:prstGeom prst="rect">
            <a:avLst/>
          </a:prstGeom>
        </p:spPr>
        <p:txBody>
          <a:bodyPr/>
          <a:lstStyle>
            <a:lvl1pPr marL="0" indent="0">
              <a:buNone/>
              <a:defRPr sz="3000" b="1" kern="0" spc="-120" baseline="0">
                <a:solidFill>
                  <a:srgbClr val="174F86"/>
                </a:solidFill>
                <a:latin typeface="Trebuchet MS" charset="0"/>
                <a:ea typeface="Trebuchet MS" charset="0"/>
                <a:cs typeface="Trebuchet MS" charset="0"/>
              </a:defRPr>
            </a:lvl1pPr>
            <a:lvl2pPr marL="635000" indent="0">
              <a:buNone/>
              <a:defRPr/>
            </a:lvl2pPr>
            <a:lvl3pPr marL="1270000" indent="0">
              <a:buNone/>
              <a:defRPr/>
            </a:lvl3pPr>
            <a:lvl4pPr marL="1905000" indent="0">
              <a:buNone/>
              <a:defRPr/>
            </a:lvl4pPr>
            <a:lvl5pPr marL="2540000" indent="0">
              <a:buNone/>
              <a:defRPr/>
            </a:lvl5pPr>
          </a:lstStyle>
          <a:p>
            <a:pPr lvl="0"/>
            <a:r>
              <a:rPr lang="en-US" dirty="0" smtClean="0"/>
              <a:t>PRIMARY TITLE</a:t>
            </a:r>
            <a:endParaRPr lang="en-US" dirty="0"/>
          </a:p>
        </p:txBody>
      </p:sp>
      <p:sp>
        <p:nvSpPr>
          <p:cNvPr id="19" name="Text Placeholder 2"/>
          <p:cNvSpPr>
            <a:spLocks noGrp="1"/>
          </p:cNvSpPr>
          <p:nvPr>
            <p:ph type="body" sz="quarter" idx="13" hasCustomPrompt="1"/>
          </p:nvPr>
        </p:nvSpPr>
        <p:spPr>
          <a:xfrm>
            <a:off x="4049486" y="427860"/>
            <a:ext cx="3500845" cy="564256"/>
          </a:xfrm>
          <a:prstGeom prst="rect">
            <a:avLst/>
          </a:prstGeom>
        </p:spPr>
        <p:txBody>
          <a:bodyPr/>
          <a:lstStyle>
            <a:lvl1pPr marL="0" indent="0">
              <a:buNone/>
              <a:defRPr sz="3000" b="1" kern="0" spc="-120" baseline="0">
                <a:solidFill>
                  <a:schemeClr val="bg2">
                    <a:lumMod val="75000"/>
                  </a:schemeClr>
                </a:solidFill>
                <a:latin typeface="Trebuchet MS" charset="0"/>
                <a:ea typeface="Trebuchet MS" charset="0"/>
                <a:cs typeface="Trebuchet MS" charset="0"/>
              </a:defRPr>
            </a:lvl1pPr>
            <a:lvl2pPr marL="635000" indent="0">
              <a:buNone/>
              <a:defRPr/>
            </a:lvl2pPr>
            <a:lvl3pPr marL="1270000" indent="0">
              <a:buNone/>
              <a:defRPr/>
            </a:lvl3pPr>
            <a:lvl4pPr marL="1905000" indent="0">
              <a:buNone/>
              <a:defRPr/>
            </a:lvl4pPr>
            <a:lvl5pPr marL="2540000" indent="0">
              <a:buNone/>
              <a:defRPr/>
            </a:lvl5pPr>
          </a:lstStyle>
          <a:p>
            <a:pPr lvl="0"/>
            <a:r>
              <a:rPr lang="en-US" dirty="0" smtClean="0"/>
              <a:t>SECONDARY TITLE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dy Copy Primary">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1004833" y="427860"/>
            <a:ext cx="3044653" cy="564256"/>
          </a:xfrm>
          <a:prstGeom prst="rect">
            <a:avLst/>
          </a:prstGeom>
        </p:spPr>
        <p:txBody>
          <a:bodyPr/>
          <a:lstStyle>
            <a:lvl1pPr marL="0" indent="0">
              <a:buNone/>
              <a:defRPr sz="3000" b="1" kern="0" spc="-120" baseline="0">
                <a:solidFill>
                  <a:srgbClr val="174F86"/>
                </a:solidFill>
                <a:latin typeface="Trebuchet MS" charset="0"/>
                <a:ea typeface="Trebuchet MS" charset="0"/>
                <a:cs typeface="Trebuchet MS" charset="0"/>
              </a:defRPr>
            </a:lvl1pPr>
            <a:lvl2pPr marL="635000" indent="0">
              <a:buNone/>
              <a:defRPr/>
            </a:lvl2pPr>
            <a:lvl3pPr marL="1270000" indent="0">
              <a:buNone/>
              <a:defRPr/>
            </a:lvl3pPr>
            <a:lvl4pPr marL="1905000" indent="0">
              <a:buNone/>
              <a:defRPr/>
            </a:lvl4pPr>
            <a:lvl5pPr marL="2540000" indent="0">
              <a:buNone/>
              <a:defRPr/>
            </a:lvl5pPr>
          </a:lstStyle>
          <a:p>
            <a:pPr lvl="0"/>
            <a:r>
              <a:rPr lang="en-US" dirty="0" smtClean="0"/>
              <a:t>PRIMARY TITLE</a:t>
            </a:r>
            <a:endParaRPr lang="en-US" dirty="0"/>
          </a:p>
        </p:txBody>
      </p:sp>
      <p:sp>
        <p:nvSpPr>
          <p:cNvPr id="5" name="Text Placeholder 4"/>
          <p:cNvSpPr>
            <a:spLocks noGrp="1"/>
          </p:cNvSpPr>
          <p:nvPr>
            <p:ph type="body" sz="quarter" idx="11" hasCustomPrompt="1"/>
          </p:nvPr>
        </p:nvSpPr>
        <p:spPr>
          <a:xfrm>
            <a:off x="1004833" y="2063334"/>
            <a:ext cx="22090298" cy="1777146"/>
          </a:xfrm>
          <a:prstGeom prst="rect">
            <a:avLst/>
          </a:prstGeom>
        </p:spPr>
        <p:txBody>
          <a:bodyPr/>
          <a:lstStyle>
            <a:lvl1pPr marL="0" indent="0">
              <a:buNone/>
              <a:defRPr sz="10000" b="0" i="0" spc="-240" baseline="0">
                <a:solidFill>
                  <a:schemeClr val="tx2">
                    <a:lumMod val="50000"/>
                  </a:schemeClr>
                </a:solidFill>
                <a:latin typeface="Calibri" charset="0"/>
                <a:ea typeface="Calibri" charset="0"/>
                <a:cs typeface="Calibri" charset="0"/>
              </a:defRPr>
            </a:lvl1pPr>
            <a:lvl2pPr marL="635000" indent="0">
              <a:buNone/>
              <a:defRPr/>
            </a:lvl2pPr>
            <a:lvl3pPr marL="1270000" indent="0">
              <a:buNone/>
              <a:defRPr/>
            </a:lvl3pPr>
            <a:lvl4pPr marL="1905000" indent="0">
              <a:buNone/>
              <a:defRPr/>
            </a:lvl4pPr>
            <a:lvl5pPr marL="2540000" indent="0">
              <a:buNone/>
              <a:defRPr/>
            </a:lvl5pPr>
          </a:lstStyle>
          <a:p>
            <a:r>
              <a:rPr lang="en-US" dirty="0" smtClean="0"/>
              <a:t>Topic Title</a:t>
            </a:r>
            <a:endParaRPr lang="en-US" dirty="0"/>
          </a:p>
        </p:txBody>
      </p:sp>
      <p:sp>
        <p:nvSpPr>
          <p:cNvPr id="12" name="Text Placeholder 2"/>
          <p:cNvSpPr>
            <a:spLocks noGrp="1"/>
          </p:cNvSpPr>
          <p:nvPr>
            <p:ph type="body" sz="quarter" idx="13" hasCustomPrompt="1"/>
          </p:nvPr>
        </p:nvSpPr>
        <p:spPr>
          <a:xfrm>
            <a:off x="4049486" y="427860"/>
            <a:ext cx="3500845" cy="564256"/>
          </a:xfrm>
          <a:prstGeom prst="rect">
            <a:avLst/>
          </a:prstGeom>
        </p:spPr>
        <p:txBody>
          <a:bodyPr/>
          <a:lstStyle>
            <a:lvl1pPr marL="0" indent="0">
              <a:buNone/>
              <a:defRPr sz="3000" b="1" kern="0" spc="-120" baseline="0">
                <a:solidFill>
                  <a:schemeClr val="bg2">
                    <a:lumMod val="75000"/>
                  </a:schemeClr>
                </a:solidFill>
                <a:latin typeface="Trebuchet MS" charset="0"/>
                <a:ea typeface="Trebuchet MS" charset="0"/>
                <a:cs typeface="Trebuchet MS" charset="0"/>
              </a:defRPr>
            </a:lvl1pPr>
            <a:lvl2pPr marL="635000" indent="0">
              <a:buNone/>
              <a:defRPr/>
            </a:lvl2pPr>
            <a:lvl3pPr marL="1270000" indent="0">
              <a:buNone/>
              <a:defRPr/>
            </a:lvl3pPr>
            <a:lvl4pPr marL="1905000" indent="0">
              <a:buNone/>
              <a:defRPr/>
            </a:lvl4pPr>
            <a:lvl5pPr marL="2540000" indent="0">
              <a:buNone/>
              <a:defRPr/>
            </a:lvl5pPr>
          </a:lstStyle>
          <a:p>
            <a:pPr lvl="0"/>
            <a:r>
              <a:rPr lang="en-US" dirty="0" smtClean="0"/>
              <a:t>SECONDARY TITLE</a:t>
            </a:r>
            <a:endParaRPr lang="en-US" dirty="0"/>
          </a:p>
        </p:txBody>
      </p:sp>
      <p:sp>
        <p:nvSpPr>
          <p:cNvPr id="13" name="Shape 4"/>
          <p:cNvSpPr>
            <a:spLocks noGrp="1"/>
          </p:cNvSpPr>
          <p:nvPr>
            <p:ph type="sldNum" sz="quarter" idx="2"/>
          </p:nvPr>
        </p:nvSpPr>
        <p:spPr>
          <a:xfrm>
            <a:off x="1004833" y="13182600"/>
            <a:ext cx="371774" cy="406400"/>
          </a:xfrm>
          <a:prstGeom prst="rect">
            <a:avLst/>
          </a:prstGeom>
          <a:ln w="12700">
            <a:miter lim="400000"/>
          </a:ln>
        </p:spPr>
        <p:txBody>
          <a:bodyPr wrap="none" lIns="50800" tIns="50800" rIns="50800" bIns="50800">
            <a:spAutoFit/>
          </a:bodyPr>
          <a:lstStyle>
            <a:lvl1pPr>
              <a:defRPr sz="2000" b="1">
                <a:solidFill>
                  <a:srgbClr val="FFFFFF"/>
                </a:solidFill>
                <a:latin typeface="Calibri"/>
                <a:ea typeface="Calibri"/>
                <a:cs typeface="Calibri"/>
                <a:sym typeface="Calibri"/>
              </a:defRPr>
            </a:lvl1pPr>
          </a:lstStyle>
          <a:p>
            <a:fld id="{86CB4B4D-7CA3-9044-876B-883B54F8677D}" type="slidenum">
              <a:t>‹#›</a:t>
            </a:fld>
            <a:endParaRPr dirty="0"/>
          </a:p>
        </p:txBody>
      </p:sp>
      <p:sp>
        <p:nvSpPr>
          <p:cNvPr id="4" name="Text Placeholder 3"/>
          <p:cNvSpPr>
            <a:spLocks noGrp="1"/>
          </p:cNvSpPr>
          <p:nvPr>
            <p:ph type="body" sz="quarter" idx="14" hasCustomPrompt="1"/>
          </p:nvPr>
        </p:nvSpPr>
        <p:spPr>
          <a:xfrm>
            <a:off x="1004888" y="3840163"/>
            <a:ext cx="22090243" cy="8677658"/>
          </a:xfrm>
          <a:prstGeom prst="rect">
            <a:avLst/>
          </a:prstGeom>
        </p:spPr>
        <p:txBody>
          <a:bodyPr/>
          <a:lstStyle>
            <a:lvl1pPr marL="0" indent="0">
              <a:buNone/>
              <a:defRPr sz="8000" baseline="0">
                <a:latin typeface="Calibri" charset="0"/>
                <a:ea typeface="Calibri" charset="0"/>
                <a:cs typeface="Calibri" charset="0"/>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Proin</a:t>
            </a:r>
            <a:r>
              <a:rPr lang="en-US" dirty="0" smtClean="0"/>
              <a:t> </a:t>
            </a:r>
            <a:r>
              <a:rPr lang="en-US" dirty="0" err="1" smtClean="0"/>
              <a:t>mollis</a:t>
            </a:r>
            <a:r>
              <a:rPr lang="en-US" dirty="0" smtClean="0"/>
              <a:t> </a:t>
            </a:r>
            <a:r>
              <a:rPr lang="en-US" dirty="0" err="1" smtClean="0"/>
              <a:t>diam</a:t>
            </a:r>
            <a:r>
              <a:rPr lang="en-US" dirty="0" smtClean="0"/>
              <a:t> </a:t>
            </a:r>
            <a:r>
              <a:rPr lang="en-US" dirty="0" err="1" smtClean="0"/>
              <a:t>viverra</a:t>
            </a:r>
            <a:r>
              <a:rPr lang="en-US" dirty="0" smtClean="0"/>
              <a:t> </a:t>
            </a:r>
            <a:r>
              <a:rPr lang="en-US" dirty="0" err="1" smtClean="0"/>
              <a:t>neque</a:t>
            </a:r>
            <a:r>
              <a:rPr lang="en-US" dirty="0" smtClean="0"/>
              <a:t> </a:t>
            </a:r>
            <a:r>
              <a:rPr lang="en-US" dirty="0" err="1" smtClean="0"/>
              <a:t>sodales</a:t>
            </a:r>
            <a:r>
              <a:rPr lang="en-US" dirty="0" smtClean="0"/>
              <a:t>, </a:t>
            </a:r>
            <a:r>
              <a:rPr lang="en-US" dirty="0" err="1" smtClean="0"/>
              <a:t>eget</a:t>
            </a:r>
            <a:r>
              <a:rPr lang="en-US" dirty="0" smtClean="0"/>
              <a:t> </a:t>
            </a:r>
            <a:r>
              <a:rPr lang="en-US" dirty="0" err="1" smtClean="0"/>
              <a:t>aliquet</a:t>
            </a:r>
            <a:r>
              <a:rPr lang="en-US" dirty="0" smtClean="0"/>
              <a:t> </a:t>
            </a:r>
            <a:r>
              <a:rPr lang="en-US" dirty="0" err="1" smtClean="0"/>
              <a:t>turpis</a:t>
            </a:r>
            <a:r>
              <a:rPr lang="en-US" dirty="0" smtClean="0"/>
              <a:t> </a:t>
            </a:r>
            <a:r>
              <a:rPr lang="en-US" dirty="0" err="1" smtClean="0"/>
              <a:t>blandit</a:t>
            </a:r>
            <a:r>
              <a:rPr lang="en-US" dirty="0" smtClean="0"/>
              <a:t>. </a:t>
            </a:r>
            <a:r>
              <a:rPr lang="en-US" dirty="0" err="1" smtClean="0"/>
              <a:t>Vestibulum</a:t>
            </a:r>
            <a:r>
              <a:rPr lang="en-US" dirty="0" smtClean="0"/>
              <a:t> </a:t>
            </a:r>
            <a:r>
              <a:rPr lang="en-US" dirty="0" err="1" smtClean="0"/>
              <a:t>efficitur</a:t>
            </a:r>
            <a:r>
              <a:rPr lang="en-US" dirty="0" smtClean="0"/>
              <a:t> </a:t>
            </a:r>
            <a:r>
              <a:rPr lang="en-US" dirty="0" err="1" smtClean="0"/>
              <a:t>condimentum</a:t>
            </a:r>
            <a:r>
              <a:rPr lang="en-US" dirty="0" smtClean="0"/>
              <a:t> </a:t>
            </a:r>
            <a:r>
              <a:rPr lang="en-US" dirty="0" err="1" smtClean="0"/>
              <a:t>congue</a:t>
            </a:r>
            <a:r>
              <a:rPr lang="en-US" dirty="0" smtClean="0"/>
              <a:t>. Nam </a:t>
            </a:r>
            <a:r>
              <a:rPr lang="en-US" dirty="0" err="1" smtClean="0"/>
              <a:t>feugiat</a:t>
            </a:r>
            <a:r>
              <a:rPr lang="en-US" dirty="0" smtClean="0"/>
              <a:t>, </a:t>
            </a:r>
            <a:r>
              <a:rPr lang="en-US" dirty="0" err="1" smtClean="0"/>
              <a:t>risus</a:t>
            </a:r>
            <a:r>
              <a:rPr lang="en-US" dirty="0" smtClean="0"/>
              <a:t> a semper </a:t>
            </a:r>
            <a:r>
              <a:rPr lang="en-US" dirty="0" err="1" smtClean="0"/>
              <a:t>ornare</a:t>
            </a:r>
            <a:r>
              <a:rPr lang="en-US" dirty="0" smtClean="0"/>
              <a:t>, </a:t>
            </a:r>
            <a:r>
              <a:rPr lang="en-US" dirty="0" err="1" smtClean="0"/>
              <a:t>purus</a:t>
            </a:r>
            <a:r>
              <a:rPr lang="en-US" dirty="0" smtClean="0"/>
              <a:t> ipsum </a:t>
            </a:r>
            <a:r>
              <a:rPr lang="en-US" dirty="0" err="1" smtClean="0"/>
              <a:t>venenatis</a:t>
            </a:r>
            <a:r>
              <a:rPr lang="en-US" dirty="0" smtClean="0"/>
              <a:t> </a:t>
            </a:r>
            <a:r>
              <a:rPr lang="en-US" dirty="0" err="1" smtClean="0"/>
              <a:t>sem</a:t>
            </a:r>
            <a:r>
              <a:rPr lang="en-US" dirty="0" smtClean="0"/>
              <a:t>, ac </a:t>
            </a:r>
            <a:r>
              <a:rPr lang="en-US" dirty="0" err="1" smtClean="0"/>
              <a:t>suscipit</a:t>
            </a:r>
            <a:r>
              <a:rPr lang="en-US" dirty="0" smtClean="0"/>
              <a:t> </a:t>
            </a:r>
            <a:r>
              <a:rPr lang="en-US" dirty="0" err="1" smtClean="0"/>
              <a:t>turpis</a:t>
            </a:r>
            <a:r>
              <a:rPr lang="en-US" dirty="0" smtClean="0"/>
              <a:t> </a:t>
            </a:r>
            <a:r>
              <a:rPr lang="en-US" dirty="0" err="1" smtClean="0"/>
              <a:t>erat</a:t>
            </a:r>
            <a:r>
              <a:rPr lang="en-US" dirty="0" smtClean="0"/>
              <a:t> vitae </a:t>
            </a:r>
            <a:r>
              <a:rPr lang="en-US" dirty="0" err="1" smtClean="0"/>
              <a:t>augue</a:t>
            </a:r>
            <a:r>
              <a:rPr lang="en-US" dirty="0" smtClean="0"/>
              <a:t>. </a:t>
            </a:r>
            <a:r>
              <a:rPr lang="en-US" dirty="0" err="1" smtClean="0"/>
              <a:t>Morbi</a:t>
            </a:r>
            <a:r>
              <a:rPr lang="en-US" dirty="0" smtClean="0"/>
              <a:t> sit </a:t>
            </a:r>
            <a:r>
              <a:rPr lang="en-US" dirty="0" err="1" smtClean="0"/>
              <a:t>amet</a:t>
            </a:r>
            <a:r>
              <a:rPr lang="en-US" dirty="0" smtClean="0"/>
              <a:t> quam </a:t>
            </a:r>
            <a:r>
              <a:rPr lang="en-US" dirty="0" err="1" smtClean="0"/>
              <a:t>nec</a:t>
            </a:r>
            <a:r>
              <a:rPr lang="en-US" dirty="0" smtClean="0"/>
              <a:t> </a:t>
            </a:r>
            <a:r>
              <a:rPr lang="en-US" dirty="0" err="1" smtClean="0"/>
              <a:t>mauris</a:t>
            </a:r>
            <a:r>
              <a:rPr lang="en-US" dirty="0" smtClean="0"/>
              <a:t> </a:t>
            </a:r>
            <a:r>
              <a:rPr lang="en-US" dirty="0" err="1" smtClean="0"/>
              <a:t>bibendum</a:t>
            </a:r>
            <a:r>
              <a:rPr lang="en-US" dirty="0" smtClean="0"/>
              <a:t> </a:t>
            </a:r>
            <a:r>
              <a:rPr lang="en-US" dirty="0" err="1" smtClean="0"/>
              <a:t>tempor</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dy Copy Secondary">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1004833" y="427860"/>
            <a:ext cx="3044653" cy="564256"/>
          </a:xfrm>
          <a:prstGeom prst="rect">
            <a:avLst/>
          </a:prstGeom>
        </p:spPr>
        <p:txBody>
          <a:bodyPr/>
          <a:lstStyle>
            <a:lvl1pPr marL="0" indent="0">
              <a:buNone/>
              <a:defRPr sz="3000" b="1" kern="0" spc="-120" baseline="0">
                <a:solidFill>
                  <a:srgbClr val="174F86"/>
                </a:solidFill>
                <a:latin typeface="Trebuchet MS" charset="0"/>
                <a:ea typeface="Trebuchet MS" charset="0"/>
                <a:cs typeface="Trebuchet MS" charset="0"/>
              </a:defRPr>
            </a:lvl1pPr>
            <a:lvl2pPr marL="635000" indent="0">
              <a:buNone/>
              <a:defRPr/>
            </a:lvl2pPr>
            <a:lvl3pPr marL="1270000" indent="0">
              <a:buNone/>
              <a:defRPr/>
            </a:lvl3pPr>
            <a:lvl4pPr marL="1905000" indent="0">
              <a:buNone/>
              <a:defRPr/>
            </a:lvl4pPr>
            <a:lvl5pPr marL="2540000" indent="0">
              <a:buNone/>
              <a:defRPr/>
            </a:lvl5pPr>
          </a:lstStyle>
          <a:p>
            <a:pPr lvl="0"/>
            <a:r>
              <a:rPr lang="en-US" dirty="0" smtClean="0"/>
              <a:t>PRIMARY TITLE</a:t>
            </a:r>
            <a:endParaRPr lang="en-US" dirty="0"/>
          </a:p>
        </p:txBody>
      </p:sp>
      <p:sp>
        <p:nvSpPr>
          <p:cNvPr id="5" name="Text Placeholder 4"/>
          <p:cNvSpPr>
            <a:spLocks noGrp="1"/>
          </p:cNvSpPr>
          <p:nvPr>
            <p:ph type="body" sz="quarter" idx="11" hasCustomPrompt="1"/>
          </p:nvPr>
        </p:nvSpPr>
        <p:spPr>
          <a:xfrm>
            <a:off x="1004833" y="2063334"/>
            <a:ext cx="22090298" cy="1777146"/>
          </a:xfrm>
          <a:prstGeom prst="rect">
            <a:avLst/>
          </a:prstGeom>
        </p:spPr>
        <p:txBody>
          <a:bodyPr/>
          <a:lstStyle>
            <a:lvl1pPr marL="0" indent="0">
              <a:buNone/>
              <a:defRPr sz="10000" b="0" i="0" spc="-240" baseline="0">
                <a:solidFill>
                  <a:schemeClr val="tx2">
                    <a:lumMod val="50000"/>
                  </a:schemeClr>
                </a:solidFill>
                <a:latin typeface="Calibri" charset="0"/>
                <a:ea typeface="Calibri" charset="0"/>
                <a:cs typeface="Calibri" charset="0"/>
              </a:defRPr>
            </a:lvl1pPr>
            <a:lvl2pPr marL="635000" indent="0">
              <a:buNone/>
              <a:defRPr/>
            </a:lvl2pPr>
            <a:lvl3pPr marL="1270000" indent="0">
              <a:buNone/>
              <a:defRPr/>
            </a:lvl3pPr>
            <a:lvl4pPr marL="1905000" indent="0">
              <a:buNone/>
              <a:defRPr/>
            </a:lvl4pPr>
            <a:lvl5pPr marL="2540000" indent="0">
              <a:buNone/>
              <a:defRPr/>
            </a:lvl5pPr>
          </a:lstStyle>
          <a:p>
            <a:r>
              <a:rPr lang="en-US" dirty="0" smtClean="0"/>
              <a:t>Topic Title</a:t>
            </a:r>
            <a:endParaRPr lang="en-US" dirty="0"/>
          </a:p>
        </p:txBody>
      </p:sp>
      <p:sp>
        <p:nvSpPr>
          <p:cNvPr id="12" name="Text Placeholder 2"/>
          <p:cNvSpPr>
            <a:spLocks noGrp="1"/>
          </p:cNvSpPr>
          <p:nvPr>
            <p:ph type="body" sz="quarter" idx="13" hasCustomPrompt="1"/>
          </p:nvPr>
        </p:nvSpPr>
        <p:spPr>
          <a:xfrm>
            <a:off x="4049486" y="427860"/>
            <a:ext cx="3500845" cy="564256"/>
          </a:xfrm>
          <a:prstGeom prst="rect">
            <a:avLst/>
          </a:prstGeom>
        </p:spPr>
        <p:txBody>
          <a:bodyPr/>
          <a:lstStyle>
            <a:lvl1pPr marL="0" indent="0">
              <a:buNone/>
              <a:defRPr sz="3000" b="1" kern="0" spc="-120" baseline="0">
                <a:solidFill>
                  <a:schemeClr val="bg2">
                    <a:lumMod val="75000"/>
                  </a:schemeClr>
                </a:solidFill>
                <a:latin typeface="Trebuchet MS" charset="0"/>
                <a:ea typeface="Trebuchet MS" charset="0"/>
                <a:cs typeface="Trebuchet MS" charset="0"/>
              </a:defRPr>
            </a:lvl1pPr>
            <a:lvl2pPr marL="635000" indent="0">
              <a:buNone/>
              <a:defRPr/>
            </a:lvl2pPr>
            <a:lvl3pPr marL="1270000" indent="0">
              <a:buNone/>
              <a:defRPr/>
            </a:lvl3pPr>
            <a:lvl4pPr marL="1905000" indent="0">
              <a:buNone/>
              <a:defRPr/>
            </a:lvl4pPr>
            <a:lvl5pPr marL="2540000" indent="0">
              <a:buNone/>
              <a:defRPr/>
            </a:lvl5pPr>
          </a:lstStyle>
          <a:p>
            <a:pPr lvl="0"/>
            <a:r>
              <a:rPr lang="en-US" dirty="0" smtClean="0"/>
              <a:t>SECONDARY TITLE</a:t>
            </a:r>
            <a:endParaRPr lang="en-US" dirty="0"/>
          </a:p>
        </p:txBody>
      </p:sp>
      <p:sp>
        <p:nvSpPr>
          <p:cNvPr id="13" name="Shape 4"/>
          <p:cNvSpPr>
            <a:spLocks noGrp="1"/>
          </p:cNvSpPr>
          <p:nvPr>
            <p:ph type="sldNum" sz="quarter" idx="2"/>
          </p:nvPr>
        </p:nvSpPr>
        <p:spPr>
          <a:xfrm>
            <a:off x="1004833" y="13182600"/>
            <a:ext cx="371774" cy="406400"/>
          </a:xfrm>
          <a:prstGeom prst="rect">
            <a:avLst/>
          </a:prstGeom>
          <a:ln w="12700">
            <a:miter lim="400000"/>
          </a:ln>
        </p:spPr>
        <p:txBody>
          <a:bodyPr wrap="none" lIns="50800" tIns="50800" rIns="50800" bIns="50800">
            <a:spAutoFit/>
          </a:bodyPr>
          <a:lstStyle>
            <a:lvl1pPr>
              <a:defRPr sz="2000" b="1">
                <a:solidFill>
                  <a:srgbClr val="FFFFFF"/>
                </a:solidFill>
                <a:latin typeface="Calibri"/>
                <a:ea typeface="Calibri"/>
                <a:cs typeface="Calibri"/>
                <a:sym typeface="Calibri"/>
              </a:defRPr>
            </a:lvl1pPr>
          </a:lstStyle>
          <a:p>
            <a:fld id="{86CB4B4D-7CA3-9044-876B-883B54F8677D}" type="slidenum">
              <a:t>‹#›</a:t>
            </a:fld>
            <a:endParaRPr dirty="0"/>
          </a:p>
        </p:txBody>
      </p:sp>
      <p:sp>
        <p:nvSpPr>
          <p:cNvPr id="4" name="Text Placeholder 3"/>
          <p:cNvSpPr>
            <a:spLocks noGrp="1"/>
          </p:cNvSpPr>
          <p:nvPr>
            <p:ph type="body" sz="quarter" idx="14" hasCustomPrompt="1"/>
          </p:nvPr>
        </p:nvSpPr>
        <p:spPr>
          <a:xfrm>
            <a:off x="1004888" y="3840163"/>
            <a:ext cx="22090243" cy="7367587"/>
          </a:xfrm>
          <a:prstGeom prst="rect">
            <a:avLst/>
          </a:prstGeom>
        </p:spPr>
        <p:txBody>
          <a:bodyPr/>
          <a:lstStyle>
            <a:lvl1pPr marL="0" indent="0">
              <a:buNone/>
              <a:defRPr sz="4800" baseline="0">
                <a:latin typeface="Calibri" charset="0"/>
                <a:ea typeface="Calibri" charset="0"/>
                <a:cs typeface="Calibri" charset="0"/>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Proin</a:t>
            </a:r>
            <a:r>
              <a:rPr lang="en-US" dirty="0" smtClean="0"/>
              <a:t> </a:t>
            </a:r>
            <a:r>
              <a:rPr lang="en-US" dirty="0" err="1" smtClean="0"/>
              <a:t>mollis</a:t>
            </a:r>
            <a:r>
              <a:rPr lang="en-US" dirty="0" smtClean="0"/>
              <a:t> </a:t>
            </a:r>
            <a:r>
              <a:rPr lang="en-US" dirty="0" err="1" smtClean="0"/>
              <a:t>diam</a:t>
            </a:r>
            <a:r>
              <a:rPr lang="en-US" dirty="0" smtClean="0"/>
              <a:t> </a:t>
            </a:r>
            <a:r>
              <a:rPr lang="en-US" dirty="0" err="1" smtClean="0"/>
              <a:t>viverra</a:t>
            </a:r>
            <a:r>
              <a:rPr lang="en-US" dirty="0" smtClean="0"/>
              <a:t> </a:t>
            </a:r>
            <a:r>
              <a:rPr lang="en-US" dirty="0" err="1" smtClean="0"/>
              <a:t>neque</a:t>
            </a:r>
            <a:r>
              <a:rPr lang="en-US" dirty="0" smtClean="0"/>
              <a:t> </a:t>
            </a:r>
            <a:r>
              <a:rPr lang="en-US" dirty="0" err="1" smtClean="0"/>
              <a:t>sodales</a:t>
            </a:r>
            <a:r>
              <a:rPr lang="en-US" dirty="0" smtClean="0"/>
              <a:t>, </a:t>
            </a:r>
            <a:r>
              <a:rPr lang="en-US" dirty="0" err="1" smtClean="0"/>
              <a:t>eget</a:t>
            </a:r>
            <a:r>
              <a:rPr lang="en-US" dirty="0" smtClean="0"/>
              <a:t> </a:t>
            </a:r>
            <a:r>
              <a:rPr lang="en-US" dirty="0" err="1" smtClean="0"/>
              <a:t>aliquet</a:t>
            </a:r>
            <a:r>
              <a:rPr lang="en-US" dirty="0" smtClean="0"/>
              <a:t> </a:t>
            </a:r>
            <a:r>
              <a:rPr lang="en-US" dirty="0" err="1" smtClean="0"/>
              <a:t>turpis</a:t>
            </a:r>
            <a:r>
              <a:rPr lang="en-US" dirty="0" smtClean="0"/>
              <a:t> </a:t>
            </a:r>
            <a:r>
              <a:rPr lang="en-US" dirty="0" err="1" smtClean="0"/>
              <a:t>blandit</a:t>
            </a:r>
            <a:r>
              <a:rPr lang="en-US" dirty="0" smtClean="0"/>
              <a:t>. </a:t>
            </a:r>
            <a:r>
              <a:rPr lang="en-US" dirty="0" err="1" smtClean="0"/>
              <a:t>Vestibulum</a:t>
            </a:r>
            <a:r>
              <a:rPr lang="en-US" dirty="0" smtClean="0"/>
              <a:t> </a:t>
            </a:r>
            <a:r>
              <a:rPr lang="en-US" dirty="0" err="1" smtClean="0"/>
              <a:t>efficitur</a:t>
            </a:r>
            <a:r>
              <a:rPr lang="en-US" dirty="0" smtClean="0"/>
              <a:t> </a:t>
            </a:r>
            <a:r>
              <a:rPr lang="en-US" dirty="0" err="1" smtClean="0"/>
              <a:t>condimentum</a:t>
            </a:r>
            <a:r>
              <a:rPr lang="en-US" dirty="0" smtClean="0"/>
              <a:t> </a:t>
            </a:r>
            <a:r>
              <a:rPr lang="en-US" dirty="0" err="1" smtClean="0"/>
              <a:t>congue</a:t>
            </a:r>
            <a:r>
              <a:rPr lang="en-US" dirty="0" smtClean="0"/>
              <a:t>. Nam </a:t>
            </a:r>
            <a:r>
              <a:rPr lang="en-US" dirty="0" err="1" smtClean="0"/>
              <a:t>feugiat</a:t>
            </a:r>
            <a:r>
              <a:rPr lang="en-US" dirty="0" smtClean="0"/>
              <a:t>, </a:t>
            </a:r>
            <a:r>
              <a:rPr lang="en-US" dirty="0" err="1" smtClean="0"/>
              <a:t>risus</a:t>
            </a:r>
            <a:r>
              <a:rPr lang="en-US" dirty="0" smtClean="0"/>
              <a:t> a semper </a:t>
            </a:r>
            <a:r>
              <a:rPr lang="en-US" dirty="0" err="1" smtClean="0"/>
              <a:t>ornare</a:t>
            </a:r>
            <a:r>
              <a:rPr lang="en-US" dirty="0" smtClean="0"/>
              <a:t>, </a:t>
            </a:r>
            <a:r>
              <a:rPr lang="en-US" dirty="0" err="1" smtClean="0"/>
              <a:t>purus</a:t>
            </a:r>
            <a:r>
              <a:rPr lang="en-US" dirty="0" smtClean="0"/>
              <a:t> ipsum </a:t>
            </a:r>
            <a:r>
              <a:rPr lang="en-US" dirty="0" err="1" smtClean="0"/>
              <a:t>venenatis</a:t>
            </a:r>
            <a:r>
              <a:rPr lang="en-US" dirty="0" smtClean="0"/>
              <a:t> </a:t>
            </a:r>
            <a:r>
              <a:rPr lang="en-US" dirty="0" err="1" smtClean="0"/>
              <a:t>sem</a:t>
            </a:r>
            <a:r>
              <a:rPr lang="en-US" dirty="0" smtClean="0"/>
              <a:t>, ac </a:t>
            </a:r>
            <a:r>
              <a:rPr lang="en-US" dirty="0" err="1" smtClean="0"/>
              <a:t>suscipit</a:t>
            </a:r>
            <a:r>
              <a:rPr lang="en-US" dirty="0" smtClean="0"/>
              <a:t> </a:t>
            </a:r>
            <a:r>
              <a:rPr lang="en-US" dirty="0" err="1" smtClean="0"/>
              <a:t>turpis</a:t>
            </a:r>
            <a:r>
              <a:rPr lang="en-US" dirty="0" smtClean="0"/>
              <a:t> </a:t>
            </a:r>
            <a:r>
              <a:rPr lang="en-US" dirty="0" err="1" smtClean="0"/>
              <a:t>erat</a:t>
            </a:r>
            <a:r>
              <a:rPr lang="en-US" dirty="0" smtClean="0"/>
              <a:t> vitae </a:t>
            </a:r>
            <a:r>
              <a:rPr lang="en-US" dirty="0" err="1" smtClean="0"/>
              <a:t>augue</a:t>
            </a:r>
            <a:r>
              <a:rPr lang="en-US" dirty="0" smtClean="0"/>
              <a:t>. </a:t>
            </a:r>
            <a:r>
              <a:rPr lang="en-US" dirty="0" err="1" smtClean="0"/>
              <a:t>Morbi</a:t>
            </a:r>
            <a:r>
              <a:rPr lang="en-US" dirty="0" smtClean="0"/>
              <a:t> sit </a:t>
            </a:r>
            <a:r>
              <a:rPr lang="en-US" dirty="0" err="1" smtClean="0"/>
              <a:t>amet</a:t>
            </a:r>
            <a:r>
              <a:rPr lang="en-US" dirty="0" smtClean="0"/>
              <a:t> quam </a:t>
            </a:r>
            <a:r>
              <a:rPr lang="en-US" dirty="0" err="1" smtClean="0"/>
              <a:t>nec</a:t>
            </a:r>
            <a:r>
              <a:rPr lang="en-US" dirty="0" smtClean="0"/>
              <a:t> </a:t>
            </a:r>
            <a:r>
              <a:rPr lang="en-US" dirty="0" err="1" smtClean="0"/>
              <a:t>mauris</a:t>
            </a:r>
            <a:r>
              <a:rPr lang="en-US" dirty="0" smtClean="0"/>
              <a:t> </a:t>
            </a:r>
            <a:r>
              <a:rPr lang="en-US" dirty="0" err="1" smtClean="0"/>
              <a:t>bibendum</a:t>
            </a:r>
            <a:r>
              <a:rPr lang="en-US" dirty="0" smtClean="0"/>
              <a:t> </a:t>
            </a:r>
            <a:r>
              <a:rPr lang="en-US" dirty="0" err="1" smtClean="0"/>
              <a:t>tempor</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Point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dirty="0"/>
          </a:p>
        </p:txBody>
      </p:sp>
      <p:sp>
        <p:nvSpPr>
          <p:cNvPr id="5" name="Shape 151"/>
          <p:cNvSpPr/>
          <p:nvPr userDrawn="1"/>
        </p:nvSpPr>
        <p:spPr>
          <a:xfrm flipV="1">
            <a:off x="3363079" y="5335185"/>
            <a:ext cx="1" cy="3045630"/>
          </a:xfrm>
          <a:prstGeom prst="line">
            <a:avLst/>
          </a:prstGeom>
          <a:ln w="101600">
            <a:solidFill>
              <a:srgbClr val="FFFFFF">
                <a:alpha val="30000"/>
              </a:srgbClr>
            </a:solidFill>
            <a:miter lim="400000"/>
          </a:ln>
        </p:spPr>
        <p:txBody>
          <a:bodyPr lIns="50800" tIns="50800" rIns="50800" bIns="50800" anchor="ctr"/>
          <a:lstStyle/>
          <a:p>
            <a:pPr>
              <a:defRPr sz="3200"/>
            </a:pPr>
            <a:endParaRPr/>
          </a:p>
        </p:txBody>
      </p:sp>
      <p:sp>
        <p:nvSpPr>
          <p:cNvPr id="6" name="Shape 152"/>
          <p:cNvSpPr/>
          <p:nvPr userDrawn="1"/>
        </p:nvSpPr>
        <p:spPr>
          <a:xfrm>
            <a:off x="1985824" y="5222874"/>
            <a:ext cx="1230511" cy="231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0" b="1">
                <a:solidFill>
                  <a:schemeClr val="accent3">
                    <a:satOff val="18648"/>
                    <a:lumOff val="5971"/>
                  </a:schemeClr>
                </a:solidFill>
                <a:latin typeface="Trebuchet MS"/>
                <a:ea typeface="Trebuchet MS"/>
                <a:cs typeface="Trebuchet MS"/>
                <a:sym typeface="Trebuchet MS"/>
              </a:defRPr>
            </a:lvl1pPr>
          </a:lstStyle>
          <a:p>
            <a:r>
              <a:rPr dirty="0"/>
              <a:t>1</a:t>
            </a:r>
          </a:p>
        </p:txBody>
      </p:sp>
      <p:sp>
        <p:nvSpPr>
          <p:cNvPr id="7" name="Shape 154"/>
          <p:cNvSpPr/>
          <p:nvPr userDrawn="1"/>
        </p:nvSpPr>
        <p:spPr>
          <a:xfrm flipV="1">
            <a:off x="10177085" y="5319136"/>
            <a:ext cx="1" cy="3045631"/>
          </a:xfrm>
          <a:prstGeom prst="line">
            <a:avLst/>
          </a:prstGeom>
          <a:ln w="101600">
            <a:solidFill>
              <a:srgbClr val="FFFFFF">
                <a:alpha val="30000"/>
              </a:srgbClr>
            </a:solidFill>
            <a:miter lim="400000"/>
          </a:ln>
        </p:spPr>
        <p:txBody>
          <a:bodyPr lIns="50800" tIns="50800" rIns="50800" bIns="50800" anchor="ctr"/>
          <a:lstStyle/>
          <a:p>
            <a:pPr>
              <a:defRPr sz="3200"/>
            </a:pPr>
            <a:endParaRPr/>
          </a:p>
        </p:txBody>
      </p:sp>
      <p:sp>
        <p:nvSpPr>
          <p:cNvPr id="8" name="Shape 155"/>
          <p:cNvSpPr/>
          <p:nvPr userDrawn="1"/>
        </p:nvSpPr>
        <p:spPr>
          <a:xfrm>
            <a:off x="8799829" y="5206826"/>
            <a:ext cx="1230512" cy="231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0" b="1">
                <a:solidFill>
                  <a:schemeClr val="accent3">
                    <a:satOff val="18648"/>
                    <a:lumOff val="5971"/>
                  </a:schemeClr>
                </a:solidFill>
                <a:latin typeface="Trebuchet MS"/>
                <a:ea typeface="Trebuchet MS"/>
                <a:cs typeface="Trebuchet MS"/>
                <a:sym typeface="Trebuchet MS"/>
              </a:defRPr>
            </a:lvl1pPr>
          </a:lstStyle>
          <a:p>
            <a:r>
              <a:rPr dirty="0"/>
              <a:t>2</a:t>
            </a:r>
          </a:p>
        </p:txBody>
      </p:sp>
      <p:sp>
        <p:nvSpPr>
          <p:cNvPr id="10" name="Shape 157"/>
          <p:cNvSpPr/>
          <p:nvPr userDrawn="1"/>
        </p:nvSpPr>
        <p:spPr>
          <a:xfrm flipV="1">
            <a:off x="17273993" y="5303088"/>
            <a:ext cx="1" cy="3045630"/>
          </a:xfrm>
          <a:prstGeom prst="line">
            <a:avLst/>
          </a:prstGeom>
          <a:ln w="101600">
            <a:solidFill>
              <a:srgbClr val="FFFFFF">
                <a:alpha val="30000"/>
              </a:srgbClr>
            </a:solidFill>
            <a:miter lim="400000"/>
          </a:ln>
        </p:spPr>
        <p:txBody>
          <a:bodyPr lIns="50800" tIns="50800" rIns="50800" bIns="50800" anchor="ctr"/>
          <a:lstStyle/>
          <a:p>
            <a:pPr>
              <a:defRPr sz="3200"/>
            </a:pPr>
            <a:endParaRPr/>
          </a:p>
        </p:txBody>
      </p:sp>
      <p:sp>
        <p:nvSpPr>
          <p:cNvPr id="11" name="Shape 158"/>
          <p:cNvSpPr/>
          <p:nvPr userDrawn="1"/>
        </p:nvSpPr>
        <p:spPr>
          <a:xfrm>
            <a:off x="15896738" y="5190777"/>
            <a:ext cx="1230512" cy="231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0" b="1">
                <a:solidFill>
                  <a:schemeClr val="accent3">
                    <a:satOff val="18648"/>
                    <a:lumOff val="5971"/>
                  </a:schemeClr>
                </a:solidFill>
                <a:latin typeface="Trebuchet MS"/>
                <a:ea typeface="Trebuchet MS"/>
                <a:cs typeface="Trebuchet MS"/>
                <a:sym typeface="Trebuchet MS"/>
              </a:defRPr>
            </a:lvl1pPr>
          </a:lstStyle>
          <a:p>
            <a:r>
              <a:rPr dirty="0"/>
              <a:t>3</a:t>
            </a:r>
          </a:p>
        </p:txBody>
      </p:sp>
      <p:sp>
        <p:nvSpPr>
          <p:cNvPr id="19" name="Text Placeholder 18"/>
          <p:cNvSpPr>
            <a:spLocks noGrp="1"/>
          </p:cNvSpPr>
          <p:nvPr>
            <p:ph type="body" sz="quarter" idx="14" hasCustomPrompt="1"/>
          </p:nvPr>
        </p:nvSpPr>
        <p:spPr>
          <a:xfrm>
            <a:off x="6358758" y="1593850"/>
            <a:ext cx="11666483" cy="1282701"/>
          </a:xfrm>
          <a:prstGeom prst="rect">
            <a:avLst/>
          </a:prstGeom>
        </p:spPr>
        <p:txBody>
          <a:bodyPr/>
          <a:lstStyle>
            <a:lvl1pPr marL="0" indent="0" algn="ctr">
              <a:buNone/>
              <a:defRPr sz="8000" b="1">
                <a:solidFill>
                  <a:schemeClr val="bg1"/>
                </a:solidFill>
                <a:latin typeface="Trebuchet MS" charset="0"/>
                <a:ea typeface="Trebuchet MS" charset="0"/>
                <a:cs typeface="Trebuchet MS" charset="0"/>
              </a:defRPr>
            </a:lvl1pPr>
          </a:lstStyle>
          <a:p>
            <a:pPr lvl="0"/>
            <a:r>
              <a:rPr lang="en-US" dirty="0" smtClean="0"/>
              <a:t>TITLE TEXT</a:t>
            </a:r>
            <a:endParaRPr lang="en-US" dirty="0"/>
          </a:p>
        </p:txBody>
      </p:sp>
      <p:sp>
        <p:nvSpPr>
          <p:cNvPr id="21" name="Text Placeholder 20"/>
          <p:cNvSpPr>
            <a:spLocks noGrp="1"/>
          </p:cNvSpPr>
          <p:nvPr>
            <p:ph type="body" sz="quarter" idx="15" hasCustomPrompt="1"/>
          </p:nvPr>
        </p:nvSpPr>
        <p:spPr>
          <a:xfrm>
            <a:off x="3765669" y="5556092"/>
            <a:ext cx="4887415" cy="3429000"/>
          </a:xfrm>
          <a:prstGeom prst="rect">
            <a:avLst/>
          </a:prstGeom>
        </p:spPr>
        <p:txBody>
          <a:bodyPr wrap="square"/>
          <a:lstStyle>
            <a:lvl1pPr marL="0" indent="0">
              <a:buNone/>
              <a:defRPr spc="-50" baseline="0">
                <a:solidFill>
                  <a:schemeClr val="bg1"/>
                </a:solidFill>
                <a:latin typeface="Calibri" charset="0"/>
                <a:ea typeface="Calibri" charset="0"/>
                <a:cs typeface="Calibri" charset="0"/>
              </a:defRPr>
            </a:lvl1pPr>
          </a:lstStyle>
          <a:p>
            <a:pPr lvl="0"/>
            <a:r>
              <a:rPr lang="en-US" dirty="0" smtClean="0"/>
              <a:t>Lorem ipsum dolor sit </a:t>
            </a:r>
            <a:r>
              <a:rPr lang="en-US" dirty="0" err="1" smtClean="0"/>
              <a:t>amet</a:t>
            </a:r>
            <a:endParaRPr lang="en-US" dirty="0"/>
          </a:p>
        </p:txBody>
      </p:sp>
      <p:sp>
        <p:nvSpPr>
          <p:cNvPr id="22" name="Text Placeholder 20"/>
          <p:cNvSpPr>
            <a:spLocks noGrp="1"/>
          </p:cNvSpPr>
          <p:nvPr>
            <p:ph type="body" sz="quarter" idx="16" hasCustomPrompt="1"/>
          </p:nvPr>
        </p:nvSpPr>
        <p:spPr>
          <a:xfrm>
            <a:off x="10519832" y="5556092"/>
            <a:ext cx="4887415" cy="3429000"/>
          </a:xfrm>
          <a:prstGeom prst="rect">
            <a:avLst/>
          </a:prstGeom>
        </p:spPr>
        <p:txBody>
          <a:bodyPr wrap="square"/>
          <a:lstStyle>
            <a:lvl1pPr marL="0" indent="0">
              <a:buNone/>
              <a:defRPr spc="-50" baseline="0">
                <a:solidFill>
                  <a:schemeClr val="bg1"/>
                </a:solidFill>
                <a:latin typeface="Calibri" charset="0"/>
                <a:ea typeface="Calibri" charset="0"/>
                <a:cs typeface="Calibri" charset="0"/>
              </a:defRPr>
            </a:lvl1pPr>
          </a:lstStyle>
          <a:p>
            <a:pPr lvl="0"/>
            <a:r>
              <a:rPr lang="en-US" dirty="0" smtClean="0"/>
              <a:t>Lorem ipsum dolor sit </a:t>
            </a:r>
            <a:r>
              <a:rPr lang="en-US" dirty="0" err="1" smtClean="0"/>
              <a:t>amet</a:t>
            </a:r>
            <a:endParaRPr lang="en-US" dirty="0"/>
          </a:p>
        </p:txBody>
      </p:sp>
      <p:sp>
        <p:nvSpPr>
          <p:cNvPr id="23" name="Text Placeholder 20"/>
          <p:cNvSpPr>
            <a:spLocks noGrp="1"/>
          </p:cNvSpPr>
          <p:nvPr>
            <p:ph type="body" sz="quarter" idx="17" hasCustomPrompt="1"/>
          </p:nvPr>
        </p:nvSpPr>
        <p:spPr>
          <a:xfrm>
            <a:off x="17616741" y="5556092"/>
            <a:ext cx="4887415" cy="3429000"/>
          </a:xfrm>
          <a:prstGeom prst="rect">
            <a:avLst/>
          </a:prstGeom>
        </p:spPr>
        <p:txBody>
          <a:bodyPr wrap="square"/>
          <a:lstStyle>
            <a:lvl1pPr marL="0" indent="0">
              <a:buNone/>
              <a:defRPr spc="-50" baseline="0">
                <a:solidFill>
                  <a:schemeClr val="bg1"/>
                </a:solidFill>
                <a:latin typeface="Calibri" charset="0"/>
                <a:ea typeface="Calibri" charset="0"/>
                <a:cs typeface="Calibri" charset="0"/>
              </a:defRPr>
            </a:lvl1pPr>
          </a:lstStyle>
          <a:p>
            <a:pPr lvl="0"/>
            <a:r>
              <a:rPr lang="en-US" dirty="0" smtClean="0"/>
              <a:t>Lorem ipsum dolor sit </a:t>
            </a:r>
            <a:r>
              <a:rPr lang="en-US" dirty="0" err="1" smtClean="0"/>
              <a:t>amet</a:t>
            </a:r>
            <a:endParaRPr lang="en-US" dirty="0"/>
          </a:p>
        </p:txBody>
      </p:sp>
    </p:spTree>
    <p:extLst>
      <p:ext uri="{BB962C8B-B14F-4D97-AF65-F5344CB8AC3E}">
        <p14:creationId xmlns:p14="http://schemas.microsoft.com/office/powerpoint/2010/main" val="203291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tement Bod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76400" y="1571822"/>
            <a:ext cx="21031200" cy="1486477"/>
          </a:xfrm>
          <a:prstGeom prst="rect">
            <a:avLst/>
          </a:prstGeom>
        </p:spPr>
        <p:txBody>
          <a:bodyPr/>
          <a:lstStyle>
            <a:lvl1pPr>
              <a:defRPr sz="8000" b="1" spc="-400" baseline="0">
                <a:solidFill>
                  <a:schemeClr val="tx2">
                    <a:lumMod val="50000"/>
                  </a:schemeClr>
                </a:solidFill>
                <a:latin typeface="Trebuchet MS" charset="0"/>
                <a:ea typeface="Trebuchet MS" charset="0"/>
                <a:cs typeface="Trebuchet MS" charset="0"/>
              </a:defRPr>
            </a:lvl1pPr>
          </a:lstStyle>
          <a:p>
            <a:r>
              <a:rPr lang="en-US" dirty="0" smtClean="0"/>
              <a:t>STATEMENT TITLE</a:t>
            </a:r>
            <a:endParaRPr lang="en-US" dirty="0"/>
          </a:p>
        </p:txBody>
      </p:sp>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sp>
        <p:nvSpPr>
          <p:cNvPr id="7" name="Text Placeholder 6"/>
          <p:cNvSpPr>
            <a:spLocks noGrp="1"/>
          </p:cNvSpPr>
          <p:nvPr>
            <p:ph type="body" sz="quarter" idx="11" hasCustomPrompt="1"/>
          </p:nvPr>
        </p:nvSpPr>
        <p:spPr>
          <a:xfrm>
            <a:off x="1676400" y="4599803"/>
            <a:ext cx="21031200" cy="6454775"/>
          </a:xfrm>
          <a:prstGeom prst="rect">
            <a:avLst/>
          </a:prstGeom>
        </p:spPr>
        <p:txBody>
          <a:bodyPr/>
          <a:lstStyle>
            <a:lvl1pPr marL="0" indent="0" algn="ctr" hangingPunct="0">
              <a:lnSpc>
                <a:spcPts val="10400"/>
              </a:lnSpc>
              <a:spcBef>
                <a:spcPts val="3500"/>
              </a:spcBef>
              <a:buNone/>
              <a:defRPr sz="11000" spc="-210" baseline="0">
                <a:solidFill>
                  <a:schemeClr val="tx2">
                    <a:lumMod val="50000"/>
                  </a:schemeClr>
                </a:solidFill>
                <a:latin typeface="Calibri" charset="0"/>
                <a:ea typeface="Calibri" charset="0"/>
                <a:cs typeface="Calibri" charset="0"/>
              </a:defRPr>
            </a:lvl1pPr>
            <a:lvl2pPr marL="635000" indent="0">
              <a:buNone/>
              <a:defRPr>
                <a:latin typeface="Calibri" charset="0"/>
                <a:ea typeface="Calibri" charset="0"/>
                <a:cs typeface="Calibri" charset="0"/>
              </a:defRPr>
            </a:lvl2pPr>
            <a:lvl3pPr marL="1270000" indent="0">
              <a:buNone/>
              <a:defRPr>
                <a:latin typeface="Calibri" charset="0"/>
                <a:ea typeface="Calibri" charset="0"/>
                <a:cs typeface="Calibri" charset="0"/>
              </a:defRPr>
            </a:lvl3pPr>
            <a:lvl4pPr marL="1905000" indent="0">
              <a:buNone/>
              <a:defRPr>
                <a:latin typeface="Calibri" charset="0"/>
                <a:ea typeface="Calibri" charset="0"/>
                <a:cs typeface="Calibri" charset="0"/>
              </a:defRPr>
            </a:lvl4pPr>
            <a:lvl5pPr marL="2540000" indent="0">
              <a:buNone/>
              <a:defRPr>
                <a:latin typeface="Calibri" charset="0"/>
                <a:ea typeface="Calibri" charset="0"/>
                <a:cs typeface="Calibri" charset="0"/>
              </a:defRPr>
            </a:lvl5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Proin</a:t>
            </a:r>
            <a:r>
              <a:rPr lang="en-US" dirty="0" smtClean="0"/>
              <a:t> </a:t>
            </a:r>
            <a:r>
              <a:rPr lang="en-US" dirty="0" err="1" smtClean="0"/>
              <a:t>mollis</a:t>
            </a:r>
            <a:r>
              <a:rPr lang="en-US" dirty="0" smtClean="0"/>
              <a:t> </a:t>
            </a:r>
            <a:r>
              <a:rPr lang="en-US" dirty="0" err="1" smtClean="0"/>
              <a:t>diam</a:t>
            </a:r>
            <a:r>
              <a:rPr lang="en-US" dirty="0" smtClean="0"/>
              <a:t> </a:t>
            </a:r>
            <a:r>
              <a:rPr lang="en-US" dirty="0" err="1" smtClean="0"/>
              <a:t>viverra</a:t>
            </a:r>
            <a:r>
              <a:rPr lang="en-US" dirty="0" smtClean="0"/>
              <a:t> </a:t>
            </a:r>
            <a:r>
              <a:rPr lang="en-US" dirty="0" err="1" smtClean="0"/>
              <a:t>neque</a:t>
            </a:r>
            <a:r>
              <a:rPr lang="en-US" dirty="0" smtClean="0"/>
              <a:t>.</a:t>
            </a:r>
            <a:endParaRPr lang="en-US" dirty="0"/>
          </a:p>
        </p:txBody>
      </p:sp>
    </p:spTree>
    <p:extLst>
      <p:ext uri="{BB962C8B-B14F-4D97-AF65-F5344CB8AC3E}">
        <p14:creationId xmlns:p14="http://schemas.microsoft.com/office/powerpoint/2010/main" val="54381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atement Title Graphic Pyramid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400"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 Id="rId29"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80000"/>
          </a:schemeClr>
        </a:solidFill>
        <a:effectLst/>
      </p:bgPr>
    </p:bg>
    <p:spTree>
      <p:nvGrpSpPr>
        <p:cNvPr id="1" name=""/>
        <p:cNvGrpSpPr/>
        <p:nvPr/>
      </p:nvGrpSpPr>
      <p:grpSpPr>
        <a:xfrm>
          <a:off x="0" y="0"/>
          <a:ext cx="0" cy="0"/>
          <a:chOff x="0" y="0"/>
          <a:chExt cx="0" cy="0"/>
        </a:xfrm>
      </p:grpSpPr>
      <p:sp>
        <p:nvSpPr>
          <p:cNvPr id="2" name="Shape 2"/>
          <p:cNvSpPr/>
          <p:nvPr/>
        </p:nvSpPr>
        <p:spPr>
          <a:xfrm>
            <a:off x="0" y="13055600"/>
            <a:ext cx="24384000" cy="660401"/>
          </a:xfrm>
          <a:prstGeom prst="rect">
            <a:avLst/>
          </a:prstGeom>
          <a:gradFill>
            <a:gsLst>
              <a:gs pos="0">
                <a:schemeClr val="accent1">
                  <a:hueOff val="47394"/>
                  <a:satOff val="-25753"/>
                  <a:lumOff val="-7544"/>
                </a:schemeClr>
              </a:gs>
              <a:gs pos="100000">
                <a:schemeClr val="accent1">
                  <a:hueOff val="273562"/>
                  <a:satOff val="2937"/>
                  <a:lumOff val="-22233"/>
                </a:schemeClr>
              </a:gs>
            </a:gsLst>
            <a:lin ang="2760000"/>
          </a:gradFill>
          <a:ln w="12700">
            <a:miter lim="400000"/>
          </a:ln>
        </p:spPr>
        <p:txBody>
          <a:bodyPr lIns="50800" tIns="50800" rIns="50800" bIns="50800" anchor="ctr"/>
          <a:lstStyle/>
          <a:p>
            <a:pPr>
              <a:defRPr sz="3200">
                <a:solidFill>
                  <a:srgbClr val="FFFFFF"/>
                </a:solidFill>
              </a:defRPr>
            </a:pPr>
            <a:endParaRPr/>
          </a:p>
        </p:txBody>
      </p:sp>
      <p:sp>
        <p:nvSpPr>
          <p:cNvPr id="4" name="Shape 4"/>
          <p:cNvSpPr>
            <a:spLocks noGrp="1"/>
          </p:cNvSpPr>
          <p:nvPr>
            <p:ph type="sldNum" sz="quarter" idx="2"/>
          </p:nvPr>
        </p:nvSpPr>
        <p:spPr>
          <a:xfrm>
            <a:off x="1004833" y="13182600"/>
            <a:ext cx="371774" cy="406400"/>
          </a:xfrm>
          <a:prstGeom prst="rect">
            <a:avLst/>
          </a:prstGeom>
          <a:ln w="12700">
            <a:miter lim="400000"/>
          </a:ln>
        </p:spPr>
        <p:txBody>
          <a:bodyPr wrap="none" lIns="50800" tIns="50800" rIns="50800" bIns="50800">
            <a:spAutoFit/>
          </a:bodyPr>
          <a:lstStyle>
            <a:lvl1pPr>
              <a:defRPr sz="2000" b="1">
                <a:solidFill>
                  <a:srgbClr val="FFFFFF"/>
                </a:solidFill>
                <a:latin typeface="Calibri"/>
                <a:ea typeface="Calibri"/>
                <a:cs typeface="Calibri"/>
                <a:sym typeface="Calibri"/>
              </a:defRPr>
            </a:lvl1pPr>
          </a:lstStyle>
          <a:p>
            <a:fld id="{86CB4B4D-7CA3-9044-876B-883B54F8677D}" type="slidenum">
              <a:t>‹#›</a:t>
            </a:fld>
            <a:endParaRPr dirty="0"/>
          </a:p>
        </p:txBody>
      </p:sp>
      <p:sp>
        <p:nvSpPr>
          <p:cNvPr id="5" name="Shape 5"/>
          <p:cNvSpPr/>
          <p:nvPr/>
        </p:nvSpPr>
        <p:spPr>
          <a:xfrm>
            <a:off x="1455013" y="13176250"/>
            <a:ext cx="6848154"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solidFill>
                  <a:srgbClr val="FFFFFF"/>
                </a:solidFill>
                <a:latin typeface="Calibri"/>
                <a:ea typeface="Calibri"/>
                <a:cs typeface="Calibri"/>
                <a:sym typeface="Calibri"/>
              </a:defRPr>
            </a:pPr>
            <a:r>
              <a:rPr dirty="0"/>
              <a:t>BEST BUY CANADA </a:t>
            </a:r>
            <a:r>
              <a:rPr sz="1600" dirty="0"/>
              <a:t>•</a:t>
            </a:r>
            <a:r>
              <a:rPr dirty="0"/>
              <a:t> DIGITAL EXPERIENCE </a:t>
            </a:r>
            <a:r>
              <a:rPr sz="1600" dirty="0"/>
              <a:t>•</a:t>
            </a:r>
            <a:r>
              <a:rPr dirty="0"/>
              <a:t> </a:t>
            </a:r>
            <a:r>
              <a:rPr i="1" dirty="0"/>
              <a:t>Private &amp; Confidential</a:t>
            </a:r>
          </a:p>
        </p:txBody>
      </p:sp>
      <p:pic>
        <p:nvPicPr>
          <p:cNvPr id="6" name="pasted-image.pdf"/>
          <p:cNvPicPr>
            <a:picLocks noChangeAspect="1"/>
          </p:cNvPicPr>
          <p:nvPr/>
        </p:nvPicPr>
        <p:blipFill>
          <a:blip r:embed="rId29">
            <a:extLst/>
          </a:blip>
          <a:stretch>
            <a:fillRect/>
          </a:stretch>
        </p:blipFill>
        <p:spPr>
          <a:xfrm>
            <a:off x="23164800" y="13182600"/>
            <a:ext cx="593058" cy="406400"/>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49" r:id="rId1"/>
    <p:sldLayoutId id="2147483652" r:id="rId2"/>
    <p:sldLayoutId id="2147483683" r:id="rId3"/>
    <p:sldLayoutId id="2147483651" r:id="rId4"/>
    <p:sldLayoutId id="2147483685" r:id="rId5"/>
    <p:sldLayoutId id="2147483684" r:id="rId6"/>
    <p:sldLayoutId id="2147483686" r:id="rId7"/>
    <p:sldLayoutId id="2147483662" r:id="rId8"/>
    <p:sldLayoutId id="2147483663" r:id="rId9"/>
    <p:sldLayoutId id="2147483664"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50" r:id="rId2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marL="0" marR="0" indent="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1pPr>
      <a:lvl2pPr marL="0" marR="0" indent="2286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2pPr>
      <a:lvl3pPr marL="0" marR="0" indent="4572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3pPr>
      <a:lvl4pPr marL="0" marR="0" indent="6858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4pPr>
      <a:lvl5pPr marL="0" marR="0" indent="9144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5pPr>
      <a:lvl6pPr marL="0" marR="0" indent="11430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6pPr>
      <a:lvl7pPr marL="0" marR="0" indent="13716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7pPr>
      <a:lvl8pPr marL="0" marR="0" indent="16002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8pPr>
      <a:lvl9pPr marL="0" marR="0" indent="18288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Calibri"/>
        </a:defRPr>
      </a:lvl1pPr>
      <a:lvl2pPr marL="0" marR="0" indent="228600" algn="ctr" defTabSz="82550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Calibri"/>
        </a:defRPr>
      </a:lvl2pPr>
      <a:lvl3pPr marL="0" marR="0" indent="457200" algn="ctr" defTabSz="82550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Calibri"/>
        </a:defRPr>
      </a:lvl3pPr>
      <a:lvl4pPr marL="0" marR="0" indent="685800" algn="ctr" defTabSz="82550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Calibri"/>
        </a:defRPr>
      </a:lvl4pPr>
      <a:lvl5pPr marL="0" marR="0" indent="914400" algn="ctr" defTabSz="82550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Calibri"/>
        </a:defRPr>
      </a:lvl5pPr>
      <a:lvl6pPr marL="0" marR="0" indent="1143000" algn="ctr" defTabSz="82550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Calibri"/>
        </a:defRPr>
      </a:lvl6pPr>
      <a:lvl7pPr marL="0" marR="0" indent="1371600" algn="ctr" defTabSz="82550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Calibri"/>
        </a:defRPr>
      </a:lvl7pPr>
      <a:lvl8pPr marL="0" marR="0" indent="1600200" algn="ctr" defTabSz="82550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Calibri"/>
        </a:defRPr>
      </a:lvl8pPr>
      <a:lvl9pPr marL="0" marR="0" indent="1828800" algn="ctr" defTabSz="82550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832" y="2209800"/>
            <a:ext cx="21093168" cy="6972300"/>
          </a:xfrm>
        </p:spPr>
        <p:txBody>
          <a:bodyPr/>
          <a:lstStyle/>
          <a:p>
            <a:r>
              <a:rPr lang="en-US" dirty="0" smtClean="0"/>
              <a:t>Geek Squad Home Membership</a:t>
            </a:r>
            <a:endParaRPr lang="en-US" dirty="0"/>
          </a:p>
        </p:txBody>
      </p:sp>
      <p:sp>
        <p:nvSpPr>
          <p:cNvPr id="3" name="Text Placeholder 2"/>
          <p:cNvSpPr>
            <a:spLocks noGrp="1"/>
          </p:cNvSpPr>
          <p:nvPr>
            <p:ph type="body" sz="quarter" idx="1"/>
          </p:nvPr>
        </p:nvSpPr>
        <p:spPr/>
        <p:txBody>
          <a:bodyPr/>
          <a:lstStyle/>
          <a:p>
            <a:r>
              <a:rPr lang="en-US" dirty="0" smtClean="0"/>
              <a:t>Digital Experience &amp; Usability</a:t>
            </a:r>
            <a:endParaRPr lang="en-US" dirty="0"/>
          </a:p>
        </p:txBody>
      </p:sp>
    </p:spTree>
    <p:extLst>
      <p:ext uri="{BB962C8B-B14F-4D97-AF65-F5344CB8AC3E}">
        <p14:creationId xmlns:p14="http://schemas.microsoft.com/office/powerpoint/2010/main" val="1267919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9891" y="1160999"/>
            <a:ext cx="16036963" cy="1777146"/>
          </a:xfrm>
        </p:spPr>
        <p:txBody>
          <a:bodyPr/>
          <a:lstStyle/>
          <a:p>
            <a:r>
              <a:rPr lang="en-US" sz="8000" dirty="0"/>
              <a:t>Do users understand the GSHM offering</a:t>
            </a:r>
            <a:r>
              <a:rPr lang="en-US" sz="8000" dirty="0" smtClean="0"/>
              <a:t>?</a:t>
            </a:r>
            <a:r>
              <a:rPr lang="en-US" dirty="0" smtClean="0"/>
              <a:t> </a:t>
            </a:r>
            <a:endParaRPr lang="en-US" dirty="0"/>
          </a:p>
        </p:txBody>
      </p:sp>
      <p:sp>
        <p:nvSpPr>
          <p:cNvPr id="3" name="Text Placeholder 2"/>
          <p:cNvSpPr>
            <a:spLocks noGrp="1"/>
          </p:cNvSpPr>
          <p:nvPr>
            <p:ph type="body" sz="quarter" idx="12"/>
          </p:nvPr>
        </p:nvSpPr>
        <p:spPr>
          <a:xfrm>
            <a:off x="1004833" y="3840480"/>
            <a:ext cx="9148160" cy="7537450"/>
          </a:xfrm>
        </p:spPr>
        <p:txBody>
          <a:bodyPr/>
          <a:lstStyle/>
          <a:p>
            <a:pPr marL="0" indent="0">
              <a:buNone/>
            </a:pPr>
            <a:r>
              <a:rPr lang="en-US" dirty="0" smtClean="0">
                <a:latin typeface="Calibri" charset="0"/>
                <a:ea typeface="Calibri" charset="0"/>
                <a:cs typeface="Calibri" charset="0"/>
              </a:rPr>
              <a:t>Confusion around GSHM and other GS services</a:t>
            </a:r>
          </a:p>
          <a:p>
            <a:r>
              <a:rPr lang="en-US" b="0" dirty="0" smtClean="0">
                <a:latin typeface="Calibri" charset="0"/>
                <a:ea typeface="Calibri" charset="0"/>
                <a:cs typeface="Calibri" charset="0"/>
              </a:rPr>
              <a:t>Once they saw the computer specific GSHM page, users got confused. They had more questions </a:t>
            </a:r>
            <a:r>
              <a:rPr lang="en-US" b="0" dirty="0">
                <a:latin typeface="Calibri" charset="0"/>
                <a:ea typeface="Calibri" charset="0"/>
                <a:cs typeface="Calibri" charset="0"/>
              </a:rPr>
              <a:t>about the pricing schemes on this page, </a:t>
            </a:r>
            <a:r>
              <a:rPr lang="en-US" b="0" dirty="0" smtClean="0">
                <a:latin typeface="Calibri" charset="0"/>
                <a:ea typeface="Calibri" charset="0"/>
                <a:cs typeface="Calibri" charset="0"/>
              </a:rPr>
              <a:t>and additional options presented here (e.g., in-home vs. in-store). They </a:t>
            </a:r>
            <a:r>
              <a:rPr lang="en-US" b="0" dirty="0">
                <a:latin typeface="Calibri" charset="0"/>
                <a:ea typeface="Calibri" charset="0"/>
                <a:cs typeface="Calibri" charset="0"/>
              </a:rPr>
              <a:t>wondered if GS and GSHM plans are connected.</a:t>
            </a:r>
          </a:p>
          <a:p>
            <a:endParaRPr lang="en-US" dirty="0">
              <a:latin typeface="Calibri" charset="0"/>
              <a:ea typeface="Calibri" charset="0"/>
              <a:cs typeface="Calibri" charset="0"/>
            </a:endParaRPr>
          </a:p>
        </p:txBody>
      </p:sp>
      <p:sp>
        <p:nvSpPr>
          <p:cNvPr id="4" name="Slide Number Placeholder 3"/>
          <p:cNvSpPr>
            <a:spLocks noGrp="1"/>
          </p:cNvSpPr>
          <p:nvPr>
            <p:ph type="sldNum" sz="quarter" idx="2"/>
          </p:nvPr>
        </p:nvSpPr>
        <p:spPr/>
        <p:txBody>
          <a:bodyPr/>
          <a:lstStyle/>
          <a:p>
            <a:fld id="{86CB4B4D-7CA3-9044-876B-883B54F8677D}" type="slidenum">
              <a:rPr lang="uk-UA" smtClean="0"/>
              <a:t>10</a:t>
            </a:fld>
            <a:endParaRPr lang="uk-UA" dirty="0"/>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2510" y="0"/>
            <a:ext cx="7101490" cy="12957356"/>
          </a:xfrm>
          <a:prstGeom prst="rect">
            <a:avLst/>
          </a:prstGeom>
        </p:spPr>
      </p:pic>
    </p:spTree>
    <p:extLst>
      <p:ext uri="{BB962C8B-B14F-4D97-AF65-F5344CB8AC3E}">
        <p14:creationId xmlns:p14="http://schemas.microsoft.com/office/powerpoint/2010/main" val="47881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30621" y="2063334"/>
            <a:ext cx="23396027" cy="1777146"/>
          </a:xfrm>
        </p:spPr>
        <p:txBody>
          <a:bodyPr/>
          <a:lstStyle/>
          <a:p>
            <a:r>
              <a:rPr lang="en-US" dirty="0" smtClean="0">
                <a:solidFill>
                  <a:schemeClr val="accent1"/>
                </a:solidFill>
              </a:rPr>
              <a:t>Recommendations – </a:t>
            </a:r>
            <a:r>
              <a:rPr lang="en-US" smtClean="0">
                <a:solidFill>
                  <a:schemeClr val="accent1"/>
                </a:solidFill>
              </a:rPr>
              <a:t>understanding GS services</a:t>
            </a:r>
            <a:endParaRPr lang="en-US" dirty="0">
              <a:solidFill>
                <a:schemeClr val="accent1"/>
              </a:solidFill>
            </a:endParaRPr>
          </a:p>
        </p:txBody>
      </p:sp>
      <p:sp>
        <p:nvSpPr>
          <p:cNvPr id="3" name="Text Placeholder 2"/>
          <p:cNvSpPr>
            <a:spLocks noGrp="1"/>
          </p:cNvSpPr>
          <p:nvPr>
            <p:ph type="body" sz="quarter" idx="12"/>
          </p:nvPr>
        </p:nvSpPr>
        <p:spPr>
          <a:xfrm>
            <a:off x="630621" y="4911698"/>
            <a:ext cx="22011920" cy="7537450"/>
          </a:xfrm>
        </p:spPr>
        <p:txBody>
          <a:bodyPr/>
          <a:lstStyle/>
          <a:p>
            <a:r>
              <a:rPr lang="en-US" dirty="0" smtClean="0"/>
              <a:t>Clearly present all plans, benefits, options and pricing. Users expect a high-level overview (to allow them to compare and decide), with options to get detailed description all options and benefits.</a:t>
            </a:r>
          </a:p>
          <a:p>
            <a:r>
              <a:rPr lang="en-US" dirty="0" smtClean="0"/>
              <a:t>Categorize options based on user needs (rather than internal GS groups)</a:t>
            </a:r>
          </a:p>
          <a:p>
            <a:r>
              <a:rPr lang="en-US" dirty="0" smtClean="0"/>
              <a:t>Consider simplifying the GS offerings.</a:t>
            </a:r>
            <a:endParaRPr lang="en-US" dirty="0"/>
          </a:p>
        </p:txBody>
      </p:sp>
      <p:sp>
        <p:nvSpPr>
          <p:cNvPr id="4" name="Slide Number Placeholder 3"/>
          <p:cNvSpPr>
            <a:spLocks noGrp="1"/>
          </p:cNvSpPr>
          <p:nvPr>
            <p:ph type="sldNum" sz="quarter" idx="2"/>
          </p:nvPr>
        </p:nvSpPr>
        <p:spPr/>
        <p:txBody>
          <a:bodyPr/>
          <a:lstStyle/>
          <a:p>
            <a:fld id="{86CB4B4D-7CA3-9044-876B-883B54F8677D}" type="slidenum">
              <a:rPr lang="uk-UA" smtClean="0"/>
              <a:t>11</a:t>
            </a:fld>
            <a:endParaRPr lang="uk-UA" dirty="0"/>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4540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What are their expectations around this service?</a:t>
            </a:r>
          </a:p>
          <a:p>
            <a:endParaRPr lang="en-US" dirty="0"/>
          </a:p>
        </p:txBody>
      </p:sp>
      <p:sp>
        <p:nvSpPr>
          <p:cNvPr id="3" name="Text Placeholder 2"/>
          <p:cNvSpPr>
            <a:spLocks noGrp="1"/>
          </p:cNvSpPr>
          <p:nvPr>
            <p:ph type="body" sz="quarter" idx="12"/>
          </p:nvPr>
        </p:nvSpPr>
        <p:spPr>
          <a:xfrm>
            <a:off x="1004833" y="5952223"/>
            <a:ext cx="22011920" cy="6466232"/>
          </a:xfrm>
        </p:spPr>
        <p:txBody>
          <a:bodyPr/>
          <a:lstStyle/>
          <a:p>
            <a:r>
              <a:rPr lang="en-US" b="0" dirty="0" smtClean="0"/>
              <a:t>Users expected to be able to get </a:t>
            </a:r>
            <a:r>
              <a:rPr lang="en-US" dirty="0" smtClean="0"/>
              <a:t>timely help </a:t>
            </a:r>
            <a:r>
              <a:rPr lang="en-US" b="0" dirty="0" smtClean="0"/>
              <a:t>from GS agents through </a:t>
            </a:r>
            <a:r>
              <a:rPr lang="en-US" dirty="0" smtClean="0"/>
              <a:t>different channels. </a:t>
            </a:r>
          </a:p>
          <a:p>
            <a:r>
              <a:rPr lang="en-US" b="0" dirty="0" smtClean="0"/>
              <a:t>Expectations </a:t>
            </a:r>
            <a:r>
              <a:rPr lang="en-US" b="0" dirty="0"/>
              <a:t>around </a:t>
            </a:r>
            <a:r>
              <a:rPr lang="en-US" dirty="0"/>
              <a:t>self-help portal:  </a:t>
            </a:r>
            <a:r>
              <a:rPr lang="en-US" b="0" dirty="0"/>
              <a:t>Since users pay for the service, they expect to get </a:t>
            </a:r>
            <a:r>
              <a:rPr lang="en-US" dirty="0"/>
              <a:t>help from GS members </a:t>
            </a:r>
            <a:r>
              <a:rPr lang="en-US" b="0" dirty="0"/>
              <a:t>in-person, on phone or </a:t>
            </a:r>
            <a:r>
              <a:rPr lang="en-US" b="0" dirty="0" smtClean="0"/>
              <a:t>online, and </a:t>
            </a:r>
            <a:r>
              <a:rPr lang="en-US" b="0" dirty="0"/>
              <a:t>are</a:t>
            </a:r>
            <a:r>
              <a:rPr lang="en-US" dirty="0"/>
              <a:t> less willing to look for self-help </a:t>
            </a:r>
            <a:r>
              <a:rPr lang="en-US" dirty="0" smtClean="0"/>
              <a:t>resources.</a:t>
            </a:r>
            <a:endParaRPr lang="en-US" dirty="0"/>
          </a:p>
          <a:p>
            <a:endParaRPr lang="en-US" dirty="0"/>
          </a:p>
        </p:txBody>
      </p:sp>
      <p:sp>
        <p:nvSpPr>
          <p:cNvPr id="4" name="Slide Number Placeholder 3"/>
          <p:cNvSpPr>
            <a:spLocks noGrp="1"/>
          </p:cNvSpPr>
          <p:nvPr>
            <p:ph type="sldNum" sz="quarter" idx="2"/>
          </p:nvPr>
        </p:nvSpPr>
        <p:spPr/>
        <p:txBody>
          <a:bodyPr/>
          <a:lstStyle/>
          <a:p>
            <a:fld id="{86CB4B4D-7CA3-9044-876B-883B54F8677D}" type="slidenum">
              <a:rPr lang="uk-UA" smtClean="0"/>
              <a:t>12</a:t>
            </a:fld>
            <a:endParaRPr lang="uk-UA" dirty="0"/>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9457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Do they have enough information in order to decide if they would like to sign up</a:t>
            </a:r>
            <a:r>
              <a:rPr lang="en-US" dirty="0" smtClean="0"/>
              <a:t>?</a:t>
            </a:r>
            <a:endParaRPr lang="en-US" dirty="0"/>
          </a:p>
        </p:txBody>
      </p:sp>
      <p:sp>
        <p:nvSpPr>
          <p:cNvPr id="3" name="Text Placeholder 2"/>
          <p:cNvSpPr>
            <a:spLocks noGrp="1"/>
          </p:cNvSpPr>
          <p:nvPr>
            <p:ph type="body" sz="quarter" idx="12"/>
          </p:nvPr>
        </p:nvSpPr>
        <p:spPr>
          <a:xfrm>
            <a:off x="1004833" y="5990897"/>
            <a:ext cx="22011920" cy="5387032"/>
          </a:xfrm>
        </p:spPr>
        <p:txBody>
          <a:bodyPr/>
          <a:lstStyle/>
          <a:p>
            <a:r>
              <a:rPr lang="en-CA" dirty="0" smtClean="0"/>
              <a:t>Although users needed to be guided to find all the information that they needed, most users knew if they would be interested to sign up by the end of the session. </a:t>
            </a:r>
            <a:endParaRPr lang="en-US" dirty="0"/>
          </a:p>
        </p:txBody>
      </p:sp>
      <p:sp>
        <p:nvSpPr>
          <p:cNvPr id="4" name="Slide Number Placeholder 3"/>
          <p:cNvSpPr>
            <a:spLocks noGrp="1"/>
          </p:cNvSpPr>
          <p:nvPr>
            <p:ph type="sldNum" sz="quarter" idx="2"/>
          </p:nvPr>
        </p:nvSpPr>
        <p:spPr/>
        <p:txBody>
          <a:bodyPr/>
          <a:lstStyle/>
          <a:p>
            <a:fld id="{86CB4B4D-7CA3-9044-876B-883B54F8677D}" type="slidenum">
              <a:rPr lang="uk-UA" smtClean="0"/>
              <a:t>13</a:t>
            </a:fld>
            <a:endParaRPr lang="uk-UA" dirty="0"/>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58397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Other findings</a:t>
            </a:r>
            <a:endParaRPr lang="en-US" dirty="0"/>
          </a:p>
        </p:txBody>
      </p:sp>
      <p:sp>
        <p:nvSpPr>
          <p:cNvPr id="3" name="Text Placeholder 2"/>
          <p:cNvSpPr>
            <a:spLocks noGrp="1"/>
          </p:cNvSpPr>
          <p:nvPr>
            <p:ph type="body" sz="quarter" idx="12"/>
          </p:nvPr>
        </p:nvSpPr>
        <p:spPr/>
        <p:txBody>
          <a:bodyPr/>
          <a:lstStyle/>
          <a:p>
            <a:r>
              <a:rPr lang="en-US" dirty="0"/>
              <a:t>Blog </a:t>
            </a:r>
            <a:r>
              <a:rPr lang="en-US" dirty="0" smtClean="0"/>
              <a:t>page: </a:t>
            </a:r>
            <a:r>
              <a:rPr lang="en-US" b="0" dirty="0" smtClean="0"/>
              <a:t>Some </a:t>
            </a:r>
            <a:r>
              <a:rPr lang="en-US" b="0" dirty="0"/>
              <a:t>found it too long, </a:t>
            </a:r>
            <a:r>
              <a:rPr lang="en-US" dirty="0"/>
              <a:t>too much </a:t>
            </a:r>
            <a:r>
              <a:rPr lang="en-US" dirty="0" smtClean="0"/>
              <a:t>information. </a:t>
            </a:r>
            <a:r>
              <a:rPr lang="en-US" b="0" dirty="0" smtClean="0"/>
              <a:t>The page as it was presented</a:t>
            </a:r>
            <a:r>
              <a:rPr lang="en-US" dirty="0" smtClean="0"/>
              <a:t> did not guide users </a:t>
            </a:r>
            <a:r>
              <a:rPr lang="en-US" b="0" dirty="0" smtClean="0"/>
              <a:t>to find out more information about GS services or sign up. </a:t>
            </a:r>
          </a:p>
          <a:p>
            <a:pPr lvl="1"/>
            <a:r>
              <a:rPr lang="en-US" dirty="0" smtClean="0">
                <a:solidFill>
                  <a:schemeClr val="accent1"/>
                </a:solidFill>
                <a:latin typeface="Calibri" charset="0"/>
                <a:ea typeface="Calibri" charset="0"/>
                <a:cs typeface="Calibri" charset="0"/>
              </a:rPr>
              <a:t>Recommendations</a:t>
            </a:r>
            <a:r>
              <a:rPr lang="en-US" dirty="0" smtClean="0">
                <a:latin typeface="Calibri" charset="0"/>
                <a:ea typeface="Calibri" charset="0"/>
                <a:cs typeface="Calibri" charset="0"/>
              </a:rPr>
              <a:t>: </a:t>
            </a:r>
            <a:r>
              <a:rPr lang="en-US" b="0" dirty="0" smtClean="0">
                <a:latin typeface="Calibri" charset="0"/>
                <a:ea typeface="Calibri" charset="0"/>
                <a:cs typeface="Calibri" charset="0"/>
              </a:rPr>
              <a:t>improve layout and content, add a </a:t>
            </a:r>
            <a:r>
              <a:rPr lang="en-US" b="0" dirty="0">
                <a:latin typeface="Calibri" charset="0"/>
                <a:ea typeface="Calibri" charset="0"/>
                <a:cs typeface="Calibri" charset="0"/>
              </a:rPr>
              <a:t>clear </a:t>
            </a:r>
            <a:r>
              <a:rPr lang="en-US" b="0" dirty="0" smtClean="0">
                <a:latin typeface="Calibri" charset="0"/>
                <a:ea typeface="Calibri" charset="0"/>
                <a:cs typeface="Calibri" charset="0"/>
              </a:rPr>
              <a:t>CTA</a:t>
            </a:r>
          </a:p>
          <a:p>
            <a:r>
              <a:rPr lang="en-US" dirty="0" smtClean="0">
                <a:latin typeface="Calibri" charset="0"/>
                <a:ea typeface="Calibri" charset="0"/>
                <a:cs typeface="Calibri" charset="0"/>
              </a:rPr>
              <a:t>Online </a:t>
            </a:r>
            <a:r>
              <a:rPr lang="en-US" dirty="0">
                <a:latin typeface="Calibri" charset="0"/>
                <a:ea typeface="Calibri" charset="0"/>
                <a:cs typeface="Calibri" charset="0"/>
              </a:rPr>
              <a:t>vs. in store shopping </a:t>
            </a:r>
            <a:r>
              <a:rPr lang="en-US" b="0" dirty="0">
                <a:latin typeface="Calibri" charset="0"/>
                <a:ea typeface="Calibri" charset="0"/>
                <a:cs typeface="Calibri" charset="0"/>
              </a:rPr>
              <a:t>- most users do both. </a:t>
            </a:r>
            <a:r>
              <a:rPr lang="en-US" dirty="0">
                <a:latin typeface="Calibri" charset="0"/>
                <a:ea typeface="Calibri" charset="0"/>
                <a:cs typeface="Calibri" charset="0"/>
              </a:rPr>
              <a:t>Shipping</a:t>
            </a:r>
            <a:r>
              <a:rPr lang="en-US" b="0" dirty="0">
                <a:latin typeface="Calibri" charset="0"/>
                <a:ea typeface="Calibri" charset="0"/>
                <a:cs typeface="Calibri" charset="0"/>
              </a:rPr>
              <a:t> duration is important for online shoppers</a:t>
            </a:r>
            <a:r>
              <a:rPr lang="en-US" b="0" dirty="0" smtClean="0">
                <a:latin typeface="Calibri" charset="0"/>
                <a:ea typeface="Calibri" charset="0"/>
                <a:cs typeface="Calibri" charset="0"/>
              </a:rPr>
              <a:t>.</a:t>
            </a:r>
          </a:p>
          <a:p>
            <a:r>
              <a:rPr lang="en-US" dirty="0"/>
              <a:t>Personalized shopping experience </a:t>
            </a:r>
            <a:r>
              <a:rPr lang="en-US" b="0" dirty="0"/>
              <a:t>– </a:t>
            </a:r>
            <a:r>
              <a:rPr lang="en-US" b="0" dirty="0" smtClean="0"/>
              <a:t>based </a:t>
            </a:r>
            <a:r>
              <a:rPr lang="en-US" b="0" dirty="0"/>
              <a:t>on shopping habits, value-add suggestions and </a:t>
            </a:r>
            <a:r>
              <a:rPr lang="en-US" b="0" dirty="0" smtClean="0"/>
              <a:t>tips.</a:t>
            </a:r>
            <a:endParaRPr lang="en-US" b="0" dirty="0"/>
          </a:p>
          <a:p>
            <a:endParaRPr lang="en-US" b="0" dirty="0" smtClean="0">
              <a:latin typeface="Calibri" charset="0"/>
              <a:ea typeface="Calibri" charset="0"/>
              <a:cs typeface="Calibri" charset="0"/>
            </a:endParaRPr>
          </a:p>
          <a:p>
            <a:endParaRPr lang="en-US" b="0" dirty="0">
              <a:latin typeface="Calibri" charset="0"/>
              <a:ea typeface="Calibri" charset="0"/>
              <a:cs typeface="Calibri" charset="0"/>
            </a:endParaRPr>
          </a:p>
          <a:p>
            <a:endParaRPr lang="en-US" b="0" dirty="0">
              <a:latin typeface="Calibri" charset="0"/>
              <a:ea typeface="Calibri" charset="0"/>
              <a:cs typeface="Calibri" charset="0"/>
            </a:endParaRPr>
          </a:p>
          <a:p>
            <a:endParaRPr lang="en-US" dirty="0"/>
          </a:p>
        </p:txBody>
      </p:sp>
      <p:sp>
        <p:nvSpPr>
          <p:cNvPr id="4" name="Slide Number Placeholder 3"/>
          <p:cNvSpPr>
            <a:spLocks noGrp="1"/>
          </p:cNvSpPr>
          <p:nvPr>
            <p:ph type="sldNum" sz="quarter" idx="2"/>
          </p:nvPr>
        </p:nvSpPr>
        <p:spPr/>
        <p:txBody>
          <a:bodyPr/>
          <a:lstStyle/>
          <a:p>
            <a:fld id="{86CB4B4D-7CA3-9044-876B-883B54F8677D}" type="slidenum">
              <a:rPr lang="uk-UA" smtClean="0"/>
              <a:t>14</a:t>
            </a:fld>
            <a:endParaRPr lang="uk-UA" dirty="0"/>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65694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t>15</a:t>
            </a:fld>
            <a:endParaRPr lang="uk-UA" dirty="0"/>
          </a:p>
        </p:txBody>
      </p:sp>
      <p:sp>
        <p:nvSpPr>
          <p:cNvPr id="3" name="Title 2"/>
          <p:cNvSpPr>
            <a:spLocks noGrp="1"/>
          </p:cNvSpPr>
          <p:nvPr>
            <p:ph type="title"/>
          </p:nvPr>
        </p:nvSpPr>
        <p:spPr>
          <a:xfrm>
            <a:off x="3051472" y="5001105"/>
            <a:ext cx="18281055" cy="1329943"/>
          </a:xfrm>
        </p:spPr>
        <p:txBody>
          <a:bodyPr/>
          <a:lstStyle/>
          <a:p>
            <a:r>
              <a:rPr lang="en-US" sz="9600" b="1" spc="-400" dirty="0" smtClean="0">
                <a:latin typeface="Trebuchet MS" charset="0"/>
                <a:ea typeface="Trebuchet MS" charset="0"/>
                <a:cs typeface="Trebuchet MS" charset="0"/>
              </a:rPr>
              <a:t>NEXT STEPS</a:t>
            </a:r>
            <a:endParaRPr lang="en-US" sz="9600" b="1" spc="-400" dirty="0">
              <a:latin typeface="Trebuchet MS" charset="0"/>
              <a:ea typeface="Trebuchet MS" charset="0"/>
              <a:cs typeface="Trebuchet MS" charset="0"/>
            </a:endParaRPr>
          </a:p>
        </p:txBody>
      </p:sp>
    </p:spTree>
    <p:extLst>
      <p:ext uri="{BB962C8B-B14F-4D97-AF65-F5344CB8AC3E}">
        <p14:creationId xmlns:p14="http://schemas.microsoft.com/office/powerpoint/2010/main" val="159619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04832" y="3463418"/>
            <a:ext cx="22011921" cy="1777146"/>
          </a:xfrm>
        </p:spPr>
        <p:txBody>
          <a:bodyPr/>
          <a:lstStyle/>
          <a:p>
            <a:r>
              <a:rPr lang="en-US" dirty="0" smtClean="0"/>
              <a:t>Next Steps</a:t>
            </a:r>
            <a:endParaRPr lang="en-US" dirty="0"/>
          </a:p>
        </p:txBody>
      </p:sp>
      <p:sp>
        <p:nvSpPr>
          <p:cNvPr id="3" name="Text Placeholder 2"/>
          <p:cNvSpPr>
            <a:spLocks noGrp="1"/>
          </p:cNvSpPr>
          <p:nvPr>
            <p:ph type="body" sz="quarter" idx="12"/>
          </p:nvPr>
        </p:nvSpPr>
        <p:spPr>
          <a:xfrm>
            <a:off x="1004833" y="5364480"/>
            <a:ext cx="21347167" cy="5199396"/>
          </a:xfrm>
        </p:spPr>
        <p:txBody>
          <a:bodyPr/>
          <a:lstStyle/>
          <a:p>
            <a:r>
              <a:rPr lang="en-US" b="0" dirty="0" smtClean="0">
                <a:latin typeface="Calibri" charset="0"/>
                <a:ea typeface="Calibri" charset="0"/>
                <a:cs typeface="Calibri" charset="0"/>
              </a:rPr>
              <a:t>Iteration 2: Re-use prototype and perform a quick follow up </a:t>
            </a:r>
            <a:r>
              <a:rPr lang="en-US" b="0" dirty="0" smtClean="0">
                <a:latin typeface="Calibri" charset="0"/>
                <a:ea typeface="Calibri" charset="0"/>
                <a:cs typeface="Calibri" charset="0"/>
              </a:rPr>
              <a:t>test. Add more scenarios to test. </a:t>
            </a:r>
            <a:endParaRPr lang="en-US" b="0" dirty="0">
              <a:latin typeface="Calibri" charset="0"/>
              <a:ea typeface="Calibri" charset="0"/>
              <a:cs typeface="Calibri" charset="0"/>
            </a:endParaRPr>
          </a:p>
        </p:txBody>
      </p:sp>
      <p:sp>
        <p:nvSpPr>
          <p:cNvPr id="4" name="Slide Number Placeholder 3"/>
          <p:cNvSpPr>
            <a:spLocks noGrp="1"/>
          </p:cNvSpPr>
          <p:nvPr>
            <p:ph type="sldNum" sz="quarter" idx="2"/>
          </p:nvPr>
        </p:nvSpPr>
        <p:spPr/>
        <p:txBody>
          <a:bodyPr/>
          <a:lstStyle/>
          <a:p>
            <a:fld id="{86CB4B4D-7CA3-9044-876B-883B54F8677D}" type="slidenum">
              <a:rPr lang="uk-UA" smtClean="0"/>
              <a:t>16</a:t>
            </a:fld>
            <a:endParaRPr lang="uk-UA" dirty="0"/>
          </a:p>
        </p:txBody>
      </p:sp>
      <p:sp>
        <p:nvSpPr>
          <p:cNvPr id="5" name="Text Placeholder 4"/>
          <p:cNvSpPr>
            <a:spLocks noGrp="1"/>
          </p:cNvSpPr>
          <p:nvPr>
            <p:ph type="body" sz="quarter" idx="10"/>
          </p:nvPr>
        </p:nvSpPr>
        <p:spPr>
          <a:xfrm>
            <a:off x="1004833" y="427860"/>
            <a:ext cx="4100567" cy="564256"/>
          </a:xfrm>
        </p:spPr>
        <p:txBody>
          <a:bodyPr/>
          <a:lstStyle/>
          <a:p>
            <a:r>
              <a:rPr lang="en-US" dirty="0" smtClean="0"/>
              <a:t>SERVICE UX THEMES</a:t>
            </a:r>
            <a:endParaRPr lang="en-US" dirty="0"/>
          </a:p>
        </p:txBody>
      </p:sp>
    </p:spTree>
    <p:extLst>
      <p:ext uri="{BB962C8B-B14F-4D97-AF65-F5344CB8AC3E}">
        <p14:creationId xmlns:p14="http://schemas.microsoft.com/office/powerpoint/2010/main" val="268728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t>17</a:t>
            </a:fld>
            <a:endParaRPr lang="uk-UA" dirty="0"/>
          </a:p>
        </p:txBody>
      </p:sp>
      <p:sp>
        <p:nvSpPr>
          <p:cNvPr id="3" name="Title 2"/>
          <p:cNvSpPr>
            <a:spLocks noGrp="1"/>
          </p:cNvSpPr>
          <p:nvPr>
            <p:ph type="title"/>
          </p:nvPr>
        </p:nvSpPr>
        <p:spPr>
          <a:xfrm>
            <a:off x="3051472" y="5001105"/>
            <a:ext cx="18281055" cy="1329943"/>
          </a:xfrm>
        </p:spPr>
        <p:txBody>
          <a:bodyPr/>
          <a:lstStyle/>
          <a:p>
            <a:r>
              <a:rPr lang="en-US" sz="9600" b="1" spc="-400" dirty="0" smtClean="0">
                <a:latin typeface="Trebuchet MS" charset="0"/>
                <a:ea typeface="Trebuchet MS" charset="0"/>
                <a:cs typeface="Trebuchet MS" charset="0"/>
              </a:rPr>
              <a:t>THANK YOU</a:t>
            </a:r>
            <a:endParaRPr lang="en-US" sz="9600" b="1" spc="-400" dirty="0">
              <a:latin typeface="Trebuchet MS" charset="0"/>
              <a:ea typeface="Trebuchet MS" charset="0"/>
              <a:cs typeface="Trebuchet MS" charset="0"/>
            </a:endParaRPr>
          </a:p>
        </p:txBody>
      </p:sp>
    </p:spTree>
    <p:extLst>
      <p:ext uri="{BB962C8B-B14F-4D97-AF65-F5344CB8AC3E}">
        <p14:creationId xmlns:p14="http://schemas.microsoft.com/office/powerpoint/2010/main" val="232666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
          </p:nvPr>
        </p:nvSpPr>
        <p:spPr/>
        <p:txBody>
          <a:bodyPr/>
          <a:lstStyle/>
          <a:p>
            <a:fld id="{86CB4B4D-7CA3-9044-876B-883B54F8677D}" type="slidenum">
              <a:rPr lang="uk-UA" smtClean="0"/>
              <a:t>18</a:t>
            </a:fld>
            <a:endParaRPr lang="uk-UA" dirty="0"/>
          </a:p>
        </p:txBody>
      </p:sp>
    </p:spTree>
    <p:extLst>
      <p:ext uri="{BB962C8B-B14F-4D97-AF65-F5344CB8AC3E}">
        <p14:creationId xmlns:p14="http://schemas.microsoft.com/office/powerpoint/2010/main" val="431537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
          </p:nvPr>
        </p:nvSpPr>
        <p:spPr/>
        <p:txBody>
          <a:bodyPr/>
          <a:lstStyle/>
          <a:p>
            <a:fld id="{86CB4B4D-7CA3-9044-876B-883B54F8677D}" type="slidenum">
              <a:rPr lang="uk-UA" smtClean="0"/>
              <a:t>2</a:t>
            </a:fld>
            <a:endParaRPr lang="uk-UA" dirty="0"/>
          </a:p>
        </p:txBody>
      </p:sp>
      <p:sp>
        <p:nvSpPr>
          <p:cNvPr id="4" name="Shape 151"/>
          <p:cNvSpPr/>
          <p:nvPr/>
        </p:nvSpPr>
        <p:spPr>
          <a:xfrm flipV="1">
            <a:off x="2209151" y="5335185"/>
            <a:ext cx="1" cy="3045630"/>
          </a:xfrm>
          <a:prstGeom prst="line">
            <a:avLst/>
          </a:prstGeom>
          <a:ln w="101600">
            <a:solidFill>
              <a:srgbClr val="FFFFFF">
                <a:alpha val="30000"/>
              </a:srgbClr>
            </a:solidFill>
            <a:miter lim="400000"/>
          </a:ln>
        </p:spPr>
        <p:txBody>
          <a:bodyPr lIns="50800" tIns="50800" rIns="50800" bIns="50800" anchor="ctr"/>
          <a:lstStyle/>
          <a:p>
            <a:pPr>
              <a:defRPr sz="3200"/>
            </a:pPr>
            <a:endParaRPr/>
          </a:p>
        </p:txBody>
      </p:sp>
      <p:sp>
        <p:nvSpPr>
          <p:cNvPr id="5" name="Shape 152"/>
          <p:cNvSpPr/>
          <p:nvPr/>
        </p:nvSpPr>
        <p:spPr>
          <a:xfrm>
            <a:off x="831896" y="5222874"/>
            <a:ext cx="1230511" cy="231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0" b="1">
                <a:solidFill>
                  <a:schemeClr val="accent3">
                    <a:satOff val="18648"/>
                    <a:lumOff val="5971"/>
                  </a:schemeClr>
                </a:solidFill>
                <a:latin typeface="Trebuchet MS"/>
                <a:ea typeface="Trebuchet MS"/>
                <a:cs typeface="Trebuchet MS"/>
                <a:sym typeface="Trebuchet MS"/>
              </a:defRPr>
            </a:lvl1pPr>
          </a:lstStyle>
          <a:p>
            <a:r>
              <a:rPr dirty="0"/>
              <a:t>1</a:t>
            </a:r>
          </a:p>
        </p:txBody>
      </p:sp>
      <p:sp>
        <p:nvSpPr>
          <p:cNvPr id="6" name="Shape 154"/>
          <p:cNvSpPr/>
          <p:nvPr/>
        </p:nvSpPr>
        <p:spPr>
          <a:xfrm flipV="1">
            <a:off x="6915563" y="5319136"/>
            <a:ext cx="1" cy="3045631"/>
          </a:xfrm>
          <a:prstGeom prst="line">
            <a:avLst/>
          </a:prstGeom>
          <a:ln w="101600">
            <a:solidFill>
              <a:srgbClr val="FFFFFF">
                <a:alpha val="30000"/>
              </a:srgbClr>
            </a:solidFill>
            <a:miter lim="400000"/>
          </a:ln>
        </p:spPr>
        <p:txBody>
          <a:bodyPr lIns="50800" tIns="50800" rIns="50800" bIns="50800" anchor="ctr"/>
          <a:lstStyle/>
          <a:p>
            <a:pPr>
              <a:defRPr sz="3200"/>
            </a:pPr>
            <a:endParaRPr/>
          </a:p>
        </p:txBody>
      </p:sp>
      <p:sp>
        <p:nvSpPr>
          <p:cNvPr id="7" name="Shape 155"/>
          <p:cNvSpPr/>
          <p:nvPr/>
        </p:nvSpPr>
        <p:spPr>
          <a:xfrm>
            <a:off x="5645087" y="5206826"/>
            <a:ext cx="1016952" cy="231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0" b="1">
                <a:solidFill>
                  <a:schemeClr val="accent3">
                    <a:satOff val="18648"/>
                    <a:lumOff val="5971"/>
                  </a:schemeClr>
                </a:solidFill>
                <a:latin typeface="Trebuchet MS"/>
                <a:ea typeface="Trebuchet MS"/>
                <a:cs typeface="Trebuchet MS"/>
                <a:sym typeface="Trebuchet MS"/>
              </a:defRPr>
            </a:lvl1pPr>
          </a:lstStyle>
          <a:p>
            <a:r>
              <a:rPr dirty="0" smtClean="0"/>
              <a:t>2</a:t>
            </a:r>
            <a:endParaRPr dirty="0"/>
          </a:p>
        </p:txBody>
      </p:sp>
      <p:sp>
        <p:nvSpPr>
          <p:cNvPr id="8" name="Shape 157"/>
          <p:cNvSpPr/>
          <p:nvPr/>
        </p:nvSpPr>
        <p:spPr>
          <a:xfrm flipV="1">
            <a:off x="13219391" y="5303088"/>
            <a:ext cx="1" cy="3045630"/>
          </a:xfrm>
          <a:prstGeom prst="line">
            <a:avLst/>
          </a:prstGeom>
          <a:ln w="101600">
            <a:solidFill>
              <a:srgbClr val="FFFFFF">
                <a:alpha val="30000"/>
              </a:srgbClr>
            </a:solidFill>
            <a:miter lim="400000"/>
          </a:ln>
        </p:spPr>
        <p:txBody>
          <a:bodyPr lIns="50800" tIns="50800" rIns="50800" bIns="50800" anchor="ctr"/>
          <a:lstStyle/>
          <a:p>
            <a:pPr>
              <a:defRPr sz="3200"/>
            </a:pPr>
            <a:endParaRPr/>
          </a:p>
        </p:txBody>
      </p:sp>
      <p:sp>
        <p:nvSpPr>
          <p:cNvPr id="9" name="Shape 158"/>
          <p:cNvSpPr/>
          <p:nvPr/>
        </p:nvSpPr>
        <p:spPr>
          <a:xfrm>
            <a:off x="11842136" y="5190777"/>
            <a:ext cx="1230512" cy="231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0" b="1">
                <a:solidFill>
                  <a:schemeClr val="accent3">
                    <a:satOff val="18648"/>
                    <a:lumOff val="5971"/>
                  </a:schemeClr>
                </a:solidFill>
                <a:latin typeface="Trebuchet MS"/>
                <a:ea typeface="Trebuchet MS"/>
                <a:cs typeface="Trebuchet MS"/>
                <a:sym typeface="Trebuchet MS"/>
              </a:defRPr>
            </a:lvl1pPr>
          </a:lstStyle>
          <a:p>
            <a:r>
              <a:rPr dirty="0"/>
              <a:t>3</a:t>
            </a:r>
          </a:p>
        </p:txBody>
      </p:sp>
      <p:sp>
        <p:nvSpPr>
          <p:cNvPr id="10" name="Text Placeholder 18"/>
          <p:cNvSpPr>
            <a:spLocks noGrp="1"/>
          </p:cNvSpPr>
          <p:nvPr>
            <p:ph type="body" sz="quarter" idx="4294967295"/>
          </p:nvPr>
        </p:nvSpPr>
        <p:spPr>
          <a:xfrm>
            <a:off x="6358758" y="1593850"/>
            <a:ext cx="11666483" cy="1282701"/>
          </a:xfrm>
          <a:prstGeom prst="rect">
            <a:avLst/>
          </a:prstGeom>
        </p:spPr>
        <p:txBody>
          <a:bodyPr/>
          <a:lstStyle>
            <a:lvl1pPr marL="0" indent="0" algn="ctr">
              <a:buNone/>
              <a:defRPr sz="8000" b="1">
                <a:solidFill>
                  <a:schemeClr val="bg1"/>
                </a:solidFill>
                <a:latin typeface="Trebuchet MS" charset="0"/>
                <a:ea typeface="Trebuchet MS" charset="0"/>
                <a:cs typeface="Trebuchet MS" charset="0"/>
              </a:defRPr>
            </a:lvl1pPr>
          </a:lstStyle>
          <a:p>
            <a:pPr lvl="0"/>
            <a:r>
              <a:rPr lang="en-US" dirty="0" smtClean="0"/>
              <a:t>AGENDA</a:t>
            </a:r>
            <a:endParaRPr lang="en-US" dirty="0"/>
          </a:p>
        </p:txBody>
      </p:sp>
      <p:sp>
        <p:nvSpPr>
          <p:cNvPr id="11" name="Text Placeholder 20"/>
          <p:cNvSpPr>
            <a:spLocks noGrp="1"/>
          </p:cNvSpPr>
          <p:nvPr>
            <p:ph type="body" sz="quarter" idx="4294967295"/>
          </p:nvPr>
        </p:nvSpPr>
        <p:spPr>
          <a:xfrm>
            <a:off x="2611741" y="5556092"/>
            <a:ext cx="3543313" cy="3429000"/>
          </a:xfrm>
          <a:prstGeom prst="rect">
            <a:avLst/>
          </a:prstGeom>
        </p:spPr>
        <p:txBody>
          <a:bodyPr wrap="square"/>
          <a:lstStyle>
            <a:lvl1pPr marL="0" indent="0">
              <a:buNone/>
              <a:defRPr spc="-50" baseline="0">
                <a:solidFill>
                  <a:schemeClr val="bg1"/>
                </a:solidFill>
                <a:latin typeface="Calibri" charset="0"/>
                <a:ea typeface="Calibri" charset="0"/>
                <a:cs typeface="Calibri" charset="0"/>
              </a:defRPr>
            </a:lvl1pPr>
          </a:lstStyle>
          <a:p>
            <a:pPr lvl="0"/>
            <a:r>
              <a:rPr lang="en-US" dirty="0" smtClean="0"/>
              <a:t>Intro</a:t>
            </a:r>
          </a:p>
        </p:txBody>
      </p:sp>
      <p:sp>
        <p:nvSpPr>
          <p:cNvPr id="12" name="Text Placeholder 20"/>
          <p:cNvSpPr>
            <a:spLocks noGrp="1"/>
          </p:cNvSpPr>
          <p:nvPr>
            <p:ph type="body" sz="quarter" idx="4294967295"/>
          </p:nvPr>
        </p:nvSpPr>
        <p:spPr>
          <a:xfrm>
            <a:off x="7323836" y="5556092"/>
            <a:ext cx="3671802" cy="3429000"/>
          </a:xfrm>
          <a:prstGeom prst="rect">
            <a:avLst/>
          </a:prstGeom>
        </p:spPr>
        <p:txBody>
          <a:bodyPr wrap="square"/>
          <a:lstStyle>
            <a:lvl1pPr marL="0" indent="0">
              <a:buNone/>
              <a:defRPr spc="-50" baseline="0">
                <a:solidFill>
                  <a:schemeClr val="bg1"/>
                </a:solidFill>
                <a:latin typeface="Calibri" charset="0"/>
                <a:ea typeface="Calibri" charset="0"/>
                <a:cs typeface="Calibri" charset="0"/>
              </a:defRPr>
            </a:lvl1pPr>
          </a:lstStyle>
          <a:p>
            <a:pPr lvl="0"/>
            <a:r>
              <a:rPr lang="en-US" dirty="0" smtClean="0"/>
              <a:t>Service</a:t>
            </a:r>
            <a:r>
              <a:rPr lang="en-US" dirty="0"/>
              <a:t/>
            </a:r>
            <a:br>
              <a:rPr lang="en-US" dirty="0"/>
            </a:br>
            <a:r>
              <a:rPr lang="en-US" dirty="0" smtClean="0"/>
              <a:t>UX Themes</a:t>
            </a:r>
          </a:p>
        </p:txBody>
      </p:sp>
      <p:sp>
        <p:nvSpPr>
          <p:cNvPr id="13" name="Text Placeholder 20"/>
          <p:cNvSpPr>
            <a:spLocks noGrp="1"/>
          </p:cNvSpPr>
          <p:nvPr>
            <p:ph type="body" sz="quarter" idx="4294967295"/>
          </p:nvPr>
        </p:nvSpPr>
        <p:spPr>
          <a:xfrm>
            <a:off x="13562140" y="5556092"/>
            <a:ext cx="4366680" cy="3429000"/>
          </a:xfrm>
          <a:prstGeom prst="rect">
            <a:avLst/>
          </a:prstGeom>
        </p:spPr>
        <p:txBody>
          <a:bodyPr wrap="square"/>
          <a:lstStyle>
            <a:lvl1pPr marL="0" indent="0">
              <a:buNone/>
              <a:defRPr spc="-50" baseline="0">
                <a:solidFill>
                  <a:schemeClr val="bg1"/>
                </a:solidFill>
                <a:latin typeface="Calibri" charset="0"/>
                <a:ea typeface="Calibri" charset="0"/>
                <a:cs typeface="Calibri" charset="0"/>
              </a:defRPr>
            </a:lvl1pPr>
          </a:lstStyle>
          <a:p>
            <a:pPr lvl="0"/>
            <a:r>
              <a:rPr lang="en-US" dirty="0" smtClean="0"/>
              <a:t>Sprint Test</a:t>
            </a:r>
            <a:endParaRPr lang="en-US" dirty="0"/>
          </a:p>
        </p:txBody>
      </p:sp>
      <p:sp>
        <p:nvSpPr>
          <p:cNvPr id="14" name="Shape 157"/>
          <p:cNvSpPr/>
          <p:nvPr/>
        </p:nvSpPr>
        <p:spPr>
          <a:xfrm flipV="1">
            <a:off x="19641042" y="5303088"/>
            <a:ext cx="1" cy="3045630"/>
          </a:xfrm>
          <a:prstGeom prst="line">
            <a:avLst/>
          </a:prstGeom>
          <a:ln w="101600">
            <a:solidFill>
              <a:srgbClr val="FFFFFF">
                <a:alpha val="30000"/>
              </a:srgbClr>
            </a:solidFill>
            <a:miter lim="400000"/>
          </a:ln>
        </p:spPr>
        <p:txBody>
          <a:bodyPr lIns="50800" tIns="50800" rIns="50800" bIns="50800" anchor="ctr"/>
          <a:lstStyle/>
          <a:p>
            <a:pPr>
              <a:defRPr sz="3200"/>
            </a:pPr>
            <a:endParaRPr/>
          </a:p>
        </p:txBody>
      </p:sp>
      <p:sp>
        <p:nvSpPr>
          <p:cNvPr id="15" name="Shape 158"/>
          <p:cNvSpPr/>
          <p:nvPr/>
        </p:nvSpPr>
        <p:spPr>
          <a:xfrm>
            <a:off x="18264291" y="5141020"/>
            <a:ext cx="1229504" cy="241091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0" b="1">
                <a:solidFill>
                  <a:schemeClr val="accent3">
                    <a:satOff val="18648"/>
                    <a:lumOff val="5971"/>
                  </a:schemeClr>
                </a:solidFill>
                <a:latin typeface="Trebuchet MS"/>
                <a:ea typeface="Trebuchet MS"/>
                <a:cs typeface="Trebuchet MS"/>
                <a:sym typeface="Trebuchet MS"/>
              </a:defRPr>
            </a:lvl1pPr>
          </a:lstStyle>
          <a:p>
            <a:r>
              <a:rPr lang="en-US" dirty="0" smtClean="0"/>
              <a:t>4</a:t>
            </a:r>
            <a:endParaRPr dirty="0"/>
          </a:p>
        </p:txBody>
      </p:sp>
      <p:sp>
        <p:nvSpPr>
          <p:cNvPr id="16" name="Text Placeholder 20"/>
          <p:cNvSpPr>
            <a:spLocks noGrp="1"/>
          </p:cNvSpPr>
          <p:nvPr>
            <p:ph type="body" sz="quarter" idx="4294967295"/>
          </p:nvPr>
        </p:nvSpPr>
        <p:spPr>
          <a:xfrm>
            <a:off x="19983791" y="5556092"/>
            <a:ext cx="3851356" cy="3429000"/>
          </a:xfrm>
          <a:prstGeom prst="rect">
            <a:avLst/>
          </a:prstGeom>
        </p:spPr>
        <p:txBody>
          <a:bodyPr wrap="square"/>
          <a:lstStyle>
            <a:lvl1pPr marL="0" indent="0">
              <a:buNone/>
              <a:defRPr spc="-50" baseline="0">
                <a:solidFill>
                  <a:schemeClr val="bg1"/>
                </a:solidFill>
                <a:latin typeface="Calibri" charset="0"/>
                <a:ea typeface="Calibri" charset="0"/>
                <a:cs typeface="Calibri" charset="0"/>
              </a:defRPr>
            </a:lvl1pPr>
          </a:lstStyle>
          <a:p>
            <a:pPr lvl="0"/>
            <a:r>
              <a:rPr lang="en-US" dirty="0" smtClean="0"/>
              <a:t>Next Steps</a:t>
            </a:r>
          </a:p>
        </p:txBody>
      </p:sp>
    </p:spTree>
    <p:extLst>
      <p:ext uri="{BB962C8B-B14F-4D97-AF65-F5344CB8AC3E}">
        <p14:creationId xmlns:p14="http://schemas.microsoft.com/office/powerpoint/2010/main" val="36083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04832" y="3463418"/>
            <a:ext cx="22011921" cy="1777146"/>
          </a:xfrm>
        </p:spPr>
        <p:txBody>
          <a:bodyPr/>
          <a:lstStyle/>
          <a:p>
            <a:r>
              <a:rPr lang="en-US" dirty="0" smtClean="0"/>
              <a:t>Key questions for user test</a:t>
            </a:r>
            <a:endParaRPr lang="en-US" dirty="0"/>
          </a:p>
        </p:txBody>
      </p:sp>
      <p:sp>
        <p:nvSpPr>
          <p:cNvPr id="3" name="Text Placeholder 2"/>
          <p:cNvSpPr>
            <a:spLocks noGrp="1"/>
          </p:cNvSpPr>
          <p:nvPr>
            <p:ph type="body" sz="quarter" idx="12"/>
          </p:nvPr>
        </p:nvSpPr>
        <p:spPr>
          <a:xfrm>
            <a:off x="1004833" y="5364480"/>
            <a:ext cx="21347167" cy="5199396"/>
          </a:xfrm>
        </p:spPr>
        <p:txBody>
          <a:bodyPr/>
          <a:lstStyle/>
          <a:p>
            <a:r>
              <a:rPr lang="en-US" b="0" dirty="0">
                <a:latin typeface="Calibri" charset="0"/>
                <a:ea typeface="Calibri" charset="0"/>
                <a:cs typeface="Calibri" charset="0"/>
              </a:rPr>
              <a:t>Where should we place GSHM banners through the purchase flow</a:t>
            </a:r>
            <a:r>
              <a:rPr lang="en-US" b="0" dirty="0" smtClean="0">
                <a:latin typeface="Calibri" charset="0"/>
                <a:ea typeface="Calibri" charset="0"/>
                <a:cs typeface="Calibri" charset="0"/>
              </a:rPr>
              <a:t>?</a:t>
            </a:r>
          </a:p>
          <a:p>
            <a:pPr lvl="1"/>
            <a:r>
              <a:rPr lang="en-US" sz="4400" b="0" dirty="0">
                <a:latin typeface="Calibri" charset="0"/>
                <a:ea typeface="Calibri" charset="0"/>
                <a:cs typeface="Calibri" charset="0"/>
              </a:rPr>
              <a:t>Do users notice the GS service during their purchase </a:t>
            </a:r>
            <a:r>
              <a:rPr lang="en-US" sz="4400" b="0" dirty="0" smtClean="0">
                <a:latin typeface="Calibri" charset="0"/>
                <a:ea typeface="Calibri" charset="0"/>
                <a:cs typeface="Calibri" charset="0"/>
              </a:rPr>
              <a:t>flow? Are </a:t>
            </a:r>
            <a:r>
              <a:rPr lang="en-US" sz="4400" b="0" dirty="0">
                <a:latin typeface="Calibri" charset="0"/>
                <a:ea typeface="Calibri" charset="0"/>
                <a:cs typeface="Calibri" charset="0"/>
              </a:rPr>
              <a:t>users most likely to notice it on category page, PDP, or cart? Where do they prefer to see it</a:t>
            </a:r>
            <a:r>
              <a:rPr lang="en-US" sz="4400" b="0" dirty="0" smtClean="0">
                <a:latin typeface="Calibri" charset="0"/>
                <a:ea typeface="Calibri" charset="0"/>
                <a:cs typeface="Calibri" charset="0"/>
              </a:rPr>
              <a:t>?</a:t>
            </a:r>
          </a:p>
          <a:p>
            <a:r>
              <a:rPr lang="en-US" b="0" dirty="0" smtClean="0">
                <a:latin typeface="Calibri" charset="0"/>
                <a:ea typeface="Calibri" charset="0"/>
                <a:cs typeface="Calibri" charset="0"/>
              </a:rPr>
              <a:t>Do users understand the GSHM offering? What are their expectations around this service?</a:t>
            </a:r>
            <a:endParaRPr lang="en-US" b="0" dirty="0">
              <a:latin typeface="Calibri" charset="0"/>
              <a:ea typeface="Calibri" charset="0"/>
              <a:cs typeface="Calibri" charset="0"/>
            </a:endParaRPr>
          </a:p>
          <a:p>
            <a:r>
              <a:rPr lang="en-US" b="0" dirty="0">
                <a:latin typeface="Calibri" charset="0"/>
                <a:ea typeface="Calibri" charset="0"/>
                <a:cs typeface="Calibri" charset="0"/>
              </a:rPr>
              <a:t>Do they have enough information in order to decide if they would like to sign up?</a:t>
            </a:r>
          </a:p>
          <a:p>
            <a:endParaRPr lang="en-US" sz="4000" b="0" dirty="0">
              <a:latin typeface="Calibri" charset="0"/>
              <a:ea typeface="Calibri" charset="0"/>
              <a:cs typeface="Calibri" charset="0"/>
            </a:endParaRPr>
          </a:p>
          <a:p>
            <a:endParaRPr lang="en-US" b="0" dirty="0">
              <a:latin typeface="Calibri" charset="0"/>
              <a:ea typeface="Calibri" charset="0"/>
              <a:cs typeface="Calibri" charset="0"/>
            </a:endParaRPr>
          </a:p>
        </p:txBody>
      </p:sp>
      <p:sp>
        <p:nvSpPr>
          <p:cNvPr id="4" name="Slide Number Placeholder 3"/>
          <p:cNvSpPr>
            <a:spLocks noGrp="1"/>
          </p:cNvSpPr>
          <p:nvPr>
            <p:ph type="sldNum" sz="quarter" idx="2"/>
          </p:nvPr>
        </p:nvSpPr>
        <p:spPr/>
        <p:txBody>
          <a:bodyPr/>
          <a:lstStyle/>
          <a:p>
            <a:fld id="{86CB4B4D-7CA3-9044-876B-883B54F8677D}" type="slidenum">
              <a:rPr lang="uk-UA" smtClean="0"/>
              <a:t>3</a:t>
            </a:fld>
            <a:endParaRPr lang="uk-UA" dirty="0"/>
          </a:p>
        </p:txBody>
      </p:sp>
      <p:sp>
        <p:nvSpPr>
          <p:cNvPr id="5" name="Text Placeholder 4"/>
          <p:cNvSpPr>
            <a:spLocks noGrp="1"/>
          </p:cNvSpPr>
          <p:nvPr>
            <p:ph type="body" sz="quarter" idx="10"/>
          </p:nvPr>
        </p:nvSpPr>
        <p:spPr>
          <a:xfrm>
            <a:off x="1004833" y="427860"/>
            <a:ext cx="4100567" cy="564256"/>
          </a:xfrm>
        </p:spPr>
        <p:txBody>
          <a:bodyPr/>
          <a:lstStyle/>
          <a:p>
            <a:r>
              <a:rPr lang="en-US" dirty="0" smtClean="0"/>
              <a:t>SERVICE UX THEMES</a:t>
            </a:r>
            <a:endParaRPr lang="en-US" dirty="0"/>
          </a:p>
        </p:txBody>
      </p:sp>
    </p:spTree>
    <p:extLst>
      <p:ext uri="{BB962C8B-B14F-4D97-AF65-F5344CB8AC3E}">
        <p14:creationId xmlns:p14="http://schemas.microsoft.com/office/powerpoint/2010/main" val="271351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04832" y="3463418"/>
            <a:ext cx="22011921" cy="1777146"/>
          </a:xfrm>
        </p:spPr>
        <p:txBody>
          <a:bodyPr/>
          <a:lstStyle/>
          <a:p>
            <a:r>
              <a:rPr lang="en-US" dirty="0" smtClean="0"/>
              <a:t>What and h</a:t>
            </a:r>
            <a:r>
              <a:rPr lang="en-US" dirty="0" smtClean="0"/>
              <a:t>ow we </a:t>
            </a:r>
            <a:r>
              <a:rPr lang="en-US" dirty="0" smtClean="0"/>
              <a:t>tested</a:t>
            </a:r>
            <a:endParaRPr lang="en-US" dirty="0"/>
          </a:p>
        </p:txBody>
      </p:sp>
      <p:sp>
        <p:nvSpPr>
          <p:cNvPr id="3" name="Text Placeholder 2"/>
          <p:cNvSpPr>
            <a:spLocks noGrp="1"/>
          </p:cNvSpPr>
          <p:nvPr>
            <p:ph type="body" sz="quarter" idx="12"/>
          </p:nvPr>
        </p:nvSpPr>
        <p:spPr>
          <a:xfrm>
            <a:off x="1004833" y="5364480"/>
            <a:ext cx="21347167" cy="5199396"/>
          </a:xfrm>
        </p:spPr>
        <p:txBody>
          <a:bodyPr/>
          <a:lstStyle/>
          <a:p>
            <a:r>
              <a:rPr lang="en-US" b="0" dirty="0" smtClean="0">
                <a:latin typeface="Calibri" charset="0"/>
                <a:ea typeface="Calibri" charset="0"/>
                <a:cs typeface="Calibri" charset="0"/>
              </a:rPr>
              <a:t>We invited 5 participants (2 externals, 3 internals) to Best Buy office on May 12</a:t>
            </a:r>
            <a:r>
              <a:rPr lang="en-US" b="0" baseline="30000" dirty="0" smtClean="0">
                <a:latin typeface="Calibri" charset="0"/>
                <a:ea typeface="Calibri" charset="0"/>
                <a:cs typeface="Calibri" charset="0"/>
              </a:rPr>
              <a:t>th</a:t>
            </a:r>
            <a:r>
              <a:rPr lang="en-US" b="0" dirty="0" smtClean="0">
                <a:latin typeface="Calibri" charset="0"/>
                <a:ea typeface="Calibri" charset="0"/>
                <a:cs typeface="Calibri" charset="0"/>
              </a:rPr>
              <a:t>, </a:t>
            </a:r>
            <a:r>
              <a:rPr lang="en-US" b="0" dirty="0" smtClean="0">
                <a:latin typeface="Calibri" charset="0"/>
                <a:ea typeface="Calibri" charset="0"/>
                <a:cs typeface="Calibri" charset="0"/>
              </a:rPr>
              <a:t>for 60 minute, 1-on-1, in-person sessions.</a:t>
            </a:r>
          </a:p>
          <a:p>
            <a:r>
              <a:rPr lang="en-US" b="0" dirty="0" smtClean="0">
                <a:latin typeface="Calibri" charset="0"/>
                <a:ea typeface="Calibri" charset="0"/>
                <a:cs typeface="Calibri" charset="0"/>
              </a:rPr>
              <a:t>Method: </a:t>
            </a:r>
            <a:r>
              <a:rPr lang="en-US" b="0" dirty="0">
                <a:latin typeface="Calibri" charset="0"/>
                <a:ea typeface="Calibri" charset="0"/>
                <a:cs typeface="Calibri" charset="0"/>
              </a:rPr>
              <a:t>semi-structured </a:t>
            </a:r>
            <a:r>
              <a:rPr lang="en-US" b="0" dirty="0" smtClean="0">
                <a:latin typeface="Calibri" charset="0"/>
                <a:ea typeface="Calibri" charset="0"/>
                <a:cs typeface="Calibri" charset="0"/>
              </a:rPr>
              <a:t>interview scenario based testing.</a:t>
            </a:r>
          </a:p>
          <a:p>
            <a:r>
              <a:rPr lang="en-US" b="0" dirty="0" smtClean="0">
                <a:latin typeface="Calibri" charset="0"/>
                <a:ea typeface="Calibri" charset="0"/>
                <a:cs typeface="Calibri" charset="0"/>
              </a:rPr>
              <a:t>Stimulus: online prototype</a:t>
            </a:r>
          </a:p>
          <a:p>
            <a:r>
              <a:rPr lang="en-US" b="0" dirty="0" smtClean="0">
                <a:latin typeface="Calibri" charset="0"/>
                <a:ea typeface="Calibri" charset="0"/>
                <a:cs typeface="Calibri" charset="0"/>
              </a:rPr>
              <a:t>Scenarios: buying a laptop, looking for help setting up a laptop</a:t>
            </a:r>
          </a:p>
          <a:p>
            <a:r>
              <a:rPr lang="en-US" sz="4400" b="0" dirty="0" smtClean="0">
                <a:latin typeface="Calibri" charset="0"/>
                <a:ea typeface="Calibri" charset="0"/>
                <a:cs typeface="Calibri" charset="0"/>
              </a:rPr>
              <a:t>Limitations: we only tested scenarios around laptop buying setting-up. For other scenarios or products results may have been different. Due to last minute cancellations from external participants, we interviewed 3 internal participants</a:t>
            </a:r>
            <a:endParaRPr lang="en-US" sz="4400" b="0" dirty="0">
              <a:latin typeface="Calibri" charset="0"/>
              <a:ea typeface="Calibri" charset="0"/>
              <a:cs typeface="Calibri" charset="0"/>
            </a:endParaRPr>
          </a:p>
        </p:txBody>
      </p:sp>
      <p:sp>
        <p:nvSpPr>
          <p:cNvPr id="4" name="Slide Number Placeholder 3"/>
          <p:cNvSpPr>
            <a:spLocks noGrp="1"/>
          </p:cNvSpPr>
          <p:nvPr>
            <p:ph type="sldNum" sz="quarter" idx="2"/>
          </p:nvPr>
        </p:nvSpPr>
        <p:spPr/>
        <p:txBody>
          <a:bodyPr/>
          <a:lstStyle/>
          <a:p>
            <a:fld id="{86CB4B4D-7CA3-9044-876B-883B54F8677D}" type="slidenum">
              <a:rPr lang="uk-UA" smtClean="0"/>
              <a:t>4</a:t>
            </a:fld>
            <a:endParaRPr lang="uk-UA" dirty="0"/>
          </a:p>
        </p:txBody>
      </p:sp>
      <p:sp>
        <p:nvSpPr>
          <p:cNvPr id="5" name="Text Placeholder 4"/>
          <p:cNvSpPr>
            <a:spLocks noGrp="1"/>
          </p:cNvSpPr>
          <p:nvPr>
            <p:ph type="body" sz="quarter" idx="10"/>
          </p:nvPr>
        </p:nvSpPr>
        <p:spPr>
          <a:xfrm>
            <a:off x="1004833" y="427860"/>
            <a:ext cx="4100567" cy="564256"/>
          </a:xfrm>
        </p:spPr>
        <p:txBody>
          <a:bodyPr/>
          <a:lstStyle/>
          <a:p>
            <a:r>
              <a:rPr lang="en-US" dirty="0" smtClean="0"/>
              <a:t>SERVICE UX THEMES</a:t>
            </a:r>
            <a:endParaRPr lang="en-US" dirty="0"/>
          </a:p>
        </p:txBody>
      </p:sp>
    </p:spTree>
    <p:extLst>
      <p:ext uri="{BB962C8B-B14F-4D97-AF65-F5344CB8AC3E}">
        <p14:creationId xmlns:p14="http://schemas.microsoft.com/office/powerpoint/2010/main" val="22855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04832" y="1292772"/>
            <a:ext cx="22011921" cy="2547708"/>
          </a:xfrm>
        </p:spPr>
        <p:txBody>
          <a:bodyPr/>
          <a:lstStyle/>
          <a:p>
            <a:r>
              <a:rPr lang="en-US" sz="8000" dirty="0"/>
              <a:t>Do users notice the GS service during </a:t>
            </a:r>
            <a:r>
              <a:rPr lang="en-US" sz="8000" dirty="0" smtClean="0"/>
              <a:t>purchase? </a:t>
            </a:r>
            <a:endParaRPr lang="en-US" sz="8000" dirty="0"/>
          </a:p>
        </p:txBody>
      </p:sp>
      <p:sp>
        <p:nvSpPr>
          <p:cNvPr id="4" name="Slide Number Placeholder 3"/>
          <p:cNvSpPr>
            <a:spLocks noGrp="1"/>
          </p:cNvSpPr>
          <p:nvPr>
            <p:ph type="sldNum" sz="quarter" idx="2"/>
          </p:nvPr>
        </p:nvSpPr>
        <p:spPr/>
        <p:txBody>
          <a:bodyPr/>
          <a:lstStyle/>
          <a:p>
            <a:fld id="{86CB4B4D-7CA3-9044-876B-883B54F8677D}" type="slidenum">
              <a:rPr lang="uk-UA" smtClean="0"/>
              <a:t>5</a:t>
            </a:fld>
            <a:endParaRPr lang="uk-UA" dirty="0"/>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5053" y="2794000"/>
            <a:ext cx="13601700" cy="9944100"/>
          </a:xfrm>
          <a:prstGeom prst="rect">
            <a:avLst/>
          </a:prstGeom>
        </p:spPr>
      </p:pic>
    </p:spTree>
    <p:extLst>
      <p:ext uri="{BB962C8B-B14F-4D97-AF65-F5344CB8AC3E}">
        <p14:creationId xmlns:p14="http://schemas.microsoft.com/office/powerpoint/2010/main" val="208336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04832" y="1292772"/>
            <a:ext cx="22011921" cy="2547708"/>
          </a:xfrm>
        </p:spPr>
        <p:txBody>
          <a:bodyPr/>
          <a:lstStyle/>
          <a:p>
            <a:r>
              <a:rPr lang="en-US" dirty="0"/>
              <a:t>Do users notice the GS service during their purchase flow</a:t>
            </a:r>
            <a:r>
              <a:rPr lang="en-US" dirty="0" smtClean="0"/>
              <a:t>? </a:t>
            </a:r>
            <a:endParaRPr lang="en-US" dirty="0"/>
          </a:p>
        </p:txBody>
      </p:sp>
      <p:sp>
        <p:nvSpPr>
          <p:cNvPr id="3" name="Text Placeholder 2"/>
          <p:cNvSpPr>
            <a:spLocks noGrp="1"/>
          </p:cNvSpPr>
          <p:nvPr>
            <p:ph type="body" sz="quarter" idx="12"/>
          </p:nvPr>
        </p:nvSpPr>
        <p:spPr>
          <a:xfrm>
            <a:off x="1004833" y="4603530"/>
            <a:ext cx="22011920" cy="7945822"/>
          </a:xfrm>
        </p:spPr>
        <p:txBody>
          <a:bodyPr/>
          <a:lstStyle/>
          <a:p>
            <a:r>
              <a:rPr lang="en-US" b="0" dirty="0" smtClean="0">
                <a:latin typeface="Calibri" charset="0"/>
                <a:ea typeface="Calibri" charset="0"/>
                <a:cs typeface="Calibri" charset="0"/>
              </a:rPr>
              <a:t>When buying </a:t>
            </a:r>
            <a:r>
              <a:rPr lang="en-US" b="0" dirty="0">
                <a:latin typeface="Calibri" charset="0"/>
                <a:ea typeface="Calibri" charset="0"/>
                <a:cs typeface="Calibri" charset="0"/>
              </a:rPr>
              <a:t>a </a:t>
            </a:r>
            <a:r>
              <a:rPr lang="en-US" b="0" dirty="0" smtClean="0">
                <a:latin typeface="Calibri" charset="0"/>
                <a:ea typeface="Calibri" charset="0"/>
                <a:cs typeface="Calibri" charset="0"/>
              </a:rPr>
              <a:t>laptop </a:t>
            </a:r>
            <a:r>
              <a:rPr lang="en-US" dirty="0" smtClean="0">
                <a:latin typeface="Calibri" charset="0"/>
                <a:ea typeface="Calibri" charset="0"/>
                <a:cs typeface="Calibri" charset="0"/>
              </a:rPr>
              <a:t>users looked for price</a:t>
            </a:r>
            <a:r>
              <a:rPr lang="en-US" dirty="0">
                <a:latin typeface="Calibri" charset="0"/>
                <a:ea typeface="Calibri" charset="0"/>
                <a:cs typeface="Calibri" charset="0"/>
              </a:rPr>
              <a:t>, features and specs </a:t>
            </a:r>
            <a:r>
              <a:rPr lang="en-US" b="0" dirty="0" smtClean="0">
                <a:latin typeface="Calibri" charset="0"/>
                <a:ea typeface="Calibri" charset="0"/>
                <a:cs typeface="Calibri" charset="0"/>
              </a:rPr>
              <a:t>(some </a:t>
            </a:r>
            <a:r>
              <a:rPr lang="en-US" b="0" dirty="0">
                <a:latin typeface="Calibri" charset="0"/>
                <a:ea typeface="Calibri" charset="0"/>
                <a:cs typeface="Calibri" charset="0"/>
              </a:rPr>
              <a:t>had trouble finding </a:t>
            </a:r>
            <a:r>
              <a:rPr lang="en-US" b="0" dirty="0" smtClean="0">
                <a:latin typeface="Calibri" charset="0"/>
                <a:ea typeface="Calibri" charset="0"/>
                <a:cs typeface="Calibri" charset="0"/>
              </a:rPr>
              <a:t>the specs), and </a:t>
            </a:r>
            <a:r>
              <a:rPr lang="en-US" dirty="0" smtClean="0">
                <a:latin typeface="Calibri" charset="0"/>
                <a:ea typeface="Calibri" charset="0"/>
                <a:cs typeface="Calibri" charset="0"/>
              </a:rPr>
              <a:t>shipping/store</a:t>
            </a:r>
            <a:r>
              <a:rPr lang="en-US" b="0" dirty="0" smtClean="0">
                <a:latin typeface="Calibri" charset="0"/>
                <a:ea typeface="Calibri" charset="0"/>
                <a:cs typeface="Calibri" charset="0"/>
              </a:rPr>
              <a:t> information.</a:t>
            </a:r>
          </a:p>
          <a:p>
            <a:r>
              <a:rPr lang="en-US" dirty="0" smtClean="0">
                <a:latin typeface="Calibri" charset="0"/>
                <a:ea typeface="Calibri" charset="0"/>
                <a:cs typeface="Calibri" charset="0"/>
              </a:rPr>
              <a:t>Users did not notice GS during their purchase flow </a:t>
            </a:r>
            <a:r>
              <a:rPr lang="en-US" b="0" dirty="0" smtClean="0">
                <a:latin typeface="Calibri" charset="0"/>
                <a:ea typeface="Calibri" charset="0"/>
                <a:cs typeface="Calibri" charset="0"/>
              </a:rPr>
              <a:t>for the scenario tested (even though some of them were familiar with the GS program). </a:t>
            </a:r>
            <a:r>
              <a:rPr lang="en-US" b="0" dirty="0">
                <a:latin typeface="Calibri" charset="0"/>
                <a:ea typeface="Calibri" charset="0"/>
                <a:cs typeface="Calibri" charset="0"/>
              </a:rPr>
              <a:t>One user noticed it in cart. </a:t>
            </a:r>
            <a:endParaRPr lang="en-US" b="0" dirty="0" smtClean="0">
              <a:latin typeface="Calibri" charset="0"/>
              <a:ea typeface="Calibri" charset="0"/>
              <a:cs typeface="Calibri" charset="0"/>
            </a:endParaRPr>
          </a:p>
          <a:p>
            <a:r>
              <a:rPr lang="en-US" dirty="0" smtClean="0">
                <a:latin typeface="Calibri" charset="0"/>
                <a:ea typeface="Calibri" charset="0"/>
                <a:cs typeface="Calibri" charset="0"/>
              </a:rPr>
              <a:t>Set-up help when buying a laptop did not provide enough value for them, </a:t>
            </a:r>
            <a:r>
              <a:rPr lang="en-US" b="0" dirty="0" smtClean="0">
                <a:latin typeface="Calibri" charset="0"/>
                <a:ea typeface="Calibri" charset="0"/>
                <a:cs typeface="Calibri" charset="0"/>
              </a:rPr>
              <a:t>as most set up their computer by themselves. </a:t>
            </a:r>
          </a:p>
          <a:p>
            <a:pPr marL="228600" lvl="1">
              <a:spcBef>
                <a:spcPts val="1000"/>
              </a:spcBef>
            </a:pPr>
            <a:r>
              <a:rPr lang="en-US" sz="4800" b="1" dirty="0" smtClean="0">
                <a:latin typeface="Calibri" charset="0"/>
                <a:ea typeface="Calibri" charset="0"/>
                <a:cs typeface="Calibri" charset="0"/>
              </a:rPr>
              <a:t>Set up is a vague term</a:t>
            </a:r>
            <a:r>
              <a:rPr lang="en-US" sz="4800" dirty="0" smtClean="0">
                <a:latin typeface="Calibri" charset="0"/>
                <a:ea typeface="Calibri" charset="0"/>
                <a:cs typeface="Calibri" charset="0"/>
              </a:rPr>
              <a:t>, different users understand it differently, but they typically think of the basic set-up, and do not think of all the services included in GS set-up. </a:t>
            </a:r>
          </a:p>
          <a:p>
            <a:pPr marL="228600" lvl="1">
              <a:spcBef>
                <a:spcPts val="1000"/>
              </a:spcBef>
            </a:pPr>
            <a:r>
              <a:rPr lang="en-US" sz="4800" dirty="0" smtClean="0">
                <a:latin typeface="Calibri" charset="0"/>
                <a:ea typeface="Calibri" charset="0"/>
                <a:cs typeface="Calibri" charset="0"/>
              </a:rPr>
              <a:t>It is more likely for users to look for help </a:t>
            </a:r>
            <a:r>
              <a:rPr lang="en-US" sz="4800" b="1" dirty="0" smtClean="0">
                <a:latin typeface="Calibri" charset="0"/>
                <a:ea typeface="Calibri" charset="0"/>
                <a:cs typeface="Calibri" charset="0"/>
              </a:rPr>
              <a:t>when they have a problem</a:t>
            </a:r>
            <a:r>
              <a:rPr lang="en-US" sz="4800" dirty="0" smtClean="0">
                <a:latin typeface="Calibri" charset="0"/>
                <a:ea typeface="Calibri" charset="0"/>
                <a:cs typeface="Calibri" charset="0"/>
              </a:rPr>
              <a:t> with the computer</a:t>
            </a:r>
          </a:p>
          <a:p>
            <a:endParaRPr lang="en-US" dirty="0"/>
          </a:p>
        </p:txBody>
      </p:sp>
      <p:sp>
        <p:nvSpPr>
          <p:cNvPr id="4" name="Slide Number Placeholder 3"/>
          <p:cNvSpPr>
            <a:spLocks noGrp="1"/>
          </p:cNvSpPr>
          <p:nvPr>
            <p:ph type="sldNum" sz="quarter" idx="2"/>
          </p:nvPr>
        </p:nvSpPr>
        <p:spPr/>
        <p:txBody>
          <a:bodyPr/>
          <a:lstStyle/>
          <a:p>
            <a:fld id="{86CB4B4D-7CA3-9044-876B-883B54F8677D}" type="slidenum">
              <a:rPr lang="uk-UA" smtClean="0"/>
              <a:t>6</a:t>
            </a:fld>
            <a:endParaRPr lang="uk-UA" dirty="0"/>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7790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accent1"/>
                </a:solidFill>
              </a:rPr>
              <a:t>Recommendations – where to place GSHM? </a:t>
            </a:r>
            <a:endParaRPr lang="en-US" dirty="0">
              <a:solidFill>
                <a:schemeClr val="accent1"/>
              </a:solidFill>
            </a:endParaRPr>
          </a:p>
        </p:txBody>
      </p:sp>
      <p:sp>
        <p:nvSpPr>
          <p:cNvPr id="3" name="Text Placeholder 2"/>
          <p:cNvSpPr>
            <a:spLocks noGrp="1"/>
          </p:cNvSpPr>
          <p:nvPr>
            <p:ph type="body" sz="quarter" idx="12"/>
          </p:nvPr>
        </p:nvSpPr>
        <p:spPr/>
        <p:txBody>
          <a:bodyPr/>
          <a:lstStyle/>
          <a:p>
            <a:r>
              <a:rPr lang="en-US" dirty="0"/>
              <a:t>Present GS offering later in the flow (cart) and post-purchase</a:t>
            </a:r>
          </a:p>
          <a:p>
            <a:r>
              <a:rPr lang="en-US" dirty="0"/>
              <a:t>Make GSHM more noticeable to draw attention to </a:t>
            </a:r>
            <a:r>
              <a:rPr lang="en-US" dirty="0" smtClean="0"/>
              <a:t>it</a:t>
            </a:r>
          </a:p>
          <a:p>
            <a:r>
              <a:rPr lang="en-US" dirty="0"/>
              <a:t>Present other benefits of </a:t>
            </a:r>
            <a:r>
              <a:rPr lang="en-US" dirty="0" smtClean="0"/>
              <a:t>GSHM (e.g</a:t>
            </a:r>
            <a:r>
              <a:rPr lang="en-US" dirty="0"/>
              <a:t>., </a:t>
            </a:r>
            <a:r>
              <a:rPr lang="en-US" dirty="0" smtClean="0"/>
              <a:t>tech </a:t>
            </a:r>
            <a:r>
              <a:rPr lang="en-US" dirty="0"/>
              <a:t>support, virus </a:t>
            </a:r>
            <a:r>
              <a:rPr lang="en-US" dirty="0" smtClean="0"/>
              <a:t>removal, what set-up really includes) </a:t>
            </a:r>
          </a:p>
          <a:p>
            <a:r>
              <a:rPr lang="en-US" dirty="0" smtClean="0"/>
              <a:t>Inform </a:t>
            </a:r>
            <a:r>
              <a:rPr lang="en-US" dirty="0"/>
              <a:t>users </a:t>
            </a:r>
            <a:r>
              <a:rPr lang="en-US" dirty="0" smtClean="0"/>
              <a:t>that they can subscribe </a:t>
            </a:r>
            <a:r>
              <a:rPr lang="en-US" dirty="0"/>
              <a:t>any time (as some users were not clear if they can do that)</a:t>
            </a:r>
          </a:p>
          <a:p>
            <a:r>
              <a:rPr lang="en-US" dirty="0"/>
              <a:t>Note: </a:t>
            </a:r>
            <a:r>
              <a:rPr lang="en-US" dirty="0" smtClean="0"/>
              <a:t>although it </a:t>
            </a:r>
            <a:r>
              <a:rPr lang="en-US" dirty="0"/>
              <a:t>would be valuable to explain all </a:t>
            </a:r>
            <a:r>
              <a:rPr lang="en-US" dirty="0" smtClean="0"/>
              <a:t>benefits, </a:t>
            </a:r>
            <a:r>
              <a:rPr lang="en-US" dirty="0"/>
              <a:t>including support after purchase, </a:t>
            </a:r>
            <a:r>
              <a:rPr lang="en-US" dirty="0" smtClean="0"/>
              <a:t>the </a:t>
            </a:r>
            <a:r>
              <a:rPr lang="en-US" dirty="0"/>
              <a:t>message needs to be very concise </a:t>
            </a:r>
            <a:r>
              <a:rPr lang="en-US" dirty="0" smtClean="0"/>
              <a:t>if presented during purchase flow.</a:t>
            </a:r>
            <a:endParaRPr lang="en-US" dirty="0"/>
          </a:p>
        </p:txBody>
      </p:sp>
      <p:sp>
        <p:nvSpPr>
          <p:cNvPr id="4" name="Slide Number Placeholder 3"/>
          <p:cNvSpPr>
            <a:spLocks noGrp="1"/>
          </p:cNvSpPr>
          <p:nvPr>
            <p:ph type="sldNum" sz="quarter" idx="2"/>
          </p:nvPr>
        </p:nvSpPr>
        <p:spPr/>
        <p:txBody>
          <a:bodyPr/>
          <a:lstStyle/>
          <a:p>
            <a:fld id="{86CB4B4D-7CA3-9044-876B-883B54F8677D}" type="slidenum">
              <a:rPr lang="uk-UA" smtClean="0"/>
              <a:t>7</a:t>
            </a:fld>
            <a:endParaRPr lang="uk-UA" dirty="0"/>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8769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04832" y="1147237"/>
            <a:ext cx="12301265" cy="1777146"/>
          </a:xfrm>
        </p:spPr>
        <p:txBody>
          <a:bodyPr/>
          <a:lstStyle/>
          <a:p>
            <a:r>
              <a:rPr lang="en-US" dirty="0"/>
              <a:t>Do users understand the GSHM offering? </a:t>
            </a:r>
          </a:p>
        </p:txBody>
      </p:sp>
      <p:sp>
        <p:nvSpPr>
          <p:cNvPr id="4" name="Slide Number Placeholder 3"/>
          <p:cNvSpPr>
            <a:spLocks noGrp="1"/>
          </p:cNvSpPr>
          <p:nvPr>
            <p:ph type="sldNum" sz="quarter" idx="2"/>
          </p:nvPr>
        </p:nvSpPr>
        <p:spPr/>
        <p:txBody>
          <a:bodyPr/>
          <a:lstStyle/>
          <a:p>
            <a:fld id="{86CB4B4D-7CA3-9044-876B-883B54F8677D}" type="slidenum">
              <a:rPr lang="uk-UA" smtClean="0"/>
              <a:t>8</a:t>
            </a:fld>
            <a:endParaRPr lang="uk-UA" dirty="0"/>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7503" y="-1"/>
            <a:ext cx="10036497" cy="12770069"/>
          </a:xfrm>
          <a:prstGeom prst="rect">
            <a:avLst/>
          </a:prstGeom>
        </p:spPr>
      </p:pic>
    </p:spTree>
    <p:extLst>
      <p:ext uri="{BB962C8B-B14F-4D97-AF65-F5344CB8AC3E}">
        <p14:creationId xmlns:p14="http://schemas.microsoft.com/office/powerpoint/2010/main" val="8653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04832" y="1147237"/>
            <a:ext cx="22011921" cy="1777146"/>
          </a:xfrm>
        </p:spPr>
        <p:txBody>
          <a:bodyPr/>
          <a:lstStyle/>
          <a:p>
            <a:r>
              <a:rPr lang="en-US" dirty="0"/>
              <a:t>Do users understand the GSHM offering? </a:t>
            </a:r>
          </a:p>
        </p:txBody>
      </p:sp>
      <p:sp>
        <p:nvSpPr>
          <p:cNvPr id="3" name="Text Placeholder 2"/>
          <p:cNvSpPr>
            <a:spLocks noGrp="1"/>
          </p:cNvSpPr>
          <p:nvPr>
            <p:ph type="body" sz="quarter" idx="12"/>
          </p:nvPr>
        </p:nvSpPr>
        <p:spPr>
          <a:xfrm>
            <a:off x="1004833" y="2924383"/>
            <a:ext cx="22011920" cy="7537450"/>
          </a:xfrm>
        </p:spPr>
        <p:txBody>
          <a:bodyPr/>
          <a:lstStyle/>
          <a:p>
            <a:r>
              <a:rPr lang="en-US" b="0" dirty="0">
                <a:latin typeface="Calibri" charset="0"/>
                <a:ea typeface="Calibri" charset="0"/>
                <a:cs typeface="Calibri" charset="0"/>
              </a:rPr>
              <a:t>Users were </a:t>
            </a:r>
            <a:r>
              <a:rPr lang="en-US" dirty="0">
                <a:latin typeface="Calibri" charset="0"/>
                <a:ea typeface="Calibri" charset="0"/>
                <a:cs typeface="Calibri" charset="0"/>
              </a:rPr>
              <a:t>directed to GSHM page</a:t>
            </a:r>
            <a:r>
              <a:rPr lang="en-US" b="0" dirty="0">
                <a:latin typeface="Calibri" charset="0"/>
                <a:ea typeface="Calibri" charset="0"/>
                <a:cs typeface="Calibri" charset="0"/>
              </a:rPr>
              <a:t>, as there was not enough incentive for them to click on the links to more information (in terms of value proposition and/or visual presentation)</a:t>
            </a:r>
          </a:p>
          <a:p>
            <a:r>
              <a:rPr lang="en-US" b="0" dirty="0">
                <a:latin typeface="Calibri" charset="0"/>
                <a:ea typeface="Calibri" charset="0"/>
                <a:cs typeface="Calibri" charset="0"/>
              </a:rPr>
              <a:t>Once they read the benefits, they were </a:t>
            </a:r>
            <a:r>
              <a:rPr lang="en-US" dirty="0">
                <a:latin typeface="Calibri" charset="0"/>
                <a:ea typeface="Calibri" charset="0"/>
                <a:cs typeface="Calibri" charset="0"/>
              </a:rPr>
              <a:t>positive about the </a:t>
            </a:r>
            <a:r>
              <a:rPr lang="en-US" dirty="0" smtClean="0">
                <a:latin typeface="Calibri" charset="0"/>
                <a:ea typeface="Calibri" charset="0"/>
                <a:cs typeface="Calibri" charset="0"/>
              </a:rPr>
              <a:t>offering, </a:t>
            </a:r>
            <a:r>
              <a:rPr lang="en-US" b="0" dirty="0" smtClean="0">
                <a:latin typeface="Calibri" charset="0"/>
                <a:ea typeface="Calibri" charset="0"/>
                <a:cs typeface="Calibri" charset="0"/>
              </a:rPr>
              <a:t>and they </a:t>
            </a:r>
            <a:r>
              <a:rPr lang="en-US" dirty="0" smtClean="0">
                <a:latin typeface="Calibri" charset="0"/>
                <a:ea typeface="Calibri" charset="0"/>
                <a:cs typeface="Calibri" charset="0"/>
              </a:rPr>
              <a:t>liked the all-inclusive nature of the offering. </a:t>
            </a:r>
          </a:p>
          <a:p>
            <a:r>
              <a:rPr lang="en-US" b="0" dirty="0" smtClean="0">
                <a:latin typeface="Calibri" charset="0"/>
                <a:ea typeface="Calibri" charset="0"/>
                <a:cs typeface="Calibri" charset="0"/>
              </a:rPr>
              <a:t>However users </a:t>
            </a:r>
            <a:r>
              <a:rPr lang="en-US" dirty="0" smtClean="0">
                <a:latin typeface="Calibri" charset="0"/>
                <a:ea typeface="Calibri" charset="0"/>
                <a:cs typeface="Calibri" charset="0"/>
              </a:rPr>
              <a:t>needed </a:t>
            </a:r>
            <a:r>
              <a:rPr lang="en-US" dirty="0">
                <a:latin typeface="Calibri" charset="0"/>
                <a:ea typeface="Calibri" charset="0"/>
                <a:cs typeface="Calibri" charset="0"/>
              </a:rPr>
              <a:t>for more information </a:t>
            </a:r>
            <a:r>
              <a:rPr lang="en-US" b="0" dirty="0">
                <a:latin typeface="Calibri" charset="0"/>
                <a:ea typeface="Calibri" charset="0"/>
                <a:cs typeface="Calibri" charset="0"/>
              </a:rPr>
              <a:t>about the </a:t>
            </a:r>
            <a:r>
              <a:rPr lang="en-US" b="0" dirty="0" smtClean="0">
                <a:latin typeface="Calibri" charset="0"/>
                <a:ea typeface="Calibri" charset="0"/>
                <a:cs typeface="Calibri" charset="0"/>
              </a:rPr>
              <a:t>service as they had many questions even after reading the GSHM page:</a:t>
            </a:r>
            <a:endParaRPr lang="en-US" b="0" dirty="0">
              <a:latin typeface="Calibri" charset="0"/>
              <a:ea typeface="Calibri" charset="0"/>
              <a:cs typeface="Calibri" charset="0"/>
            </a:endParaRPr>
          </a:p>
          <a:p>
            <a:pPr lvl="1"/>
            <a:r>
              <a:rPr lang="en-US" sz="4400" dirty="0">
                <a:latin typeface="Calibri" charset="0"/>
                <a:ea typeface="Calibri" charset="0"/>
                <a:cs typeface="Calibri" charset="0"/>
              </a:rPr>
              <a:t>W</a:t>
            </a:r>
            <a:r>
              <a:rPr lang="en-US" sz="4400" dirty="0" smtClean="0">
                <a:latin typeface="Calibri" charset="0"/>
                <a:ea typeface="Calibri" charset="0"/>
                <a:cs typeface="Calibri" charset="0"/>
              </a:rPr>
              <a:t>hat </a:t>
            </a:r>
            <a:r>
              <a:rPr lang="en-US" sz="4400" dirty="0">
                <a:latin typeface="Calibri" charset="0"/>
                <a:ea typeface="Calibri" charset="0"/>
                <a:cs typeface="Calibri" charset="0"/>
              </a:rPr>
              <a:t>is actually included, when they can become members, </a:t>
            </a:r>
            <a:r>
              <a:rPr lang="en-US" sz="4400" dirty="0" smtClean="0">
                <a:latin typeface="Calibri" charset="0"/>
                <a:ea typeface="Calibri" charset="0"/>
                <a:cs typeface="Calibri" charset="0"/>
              </a:rPr>
              <a:t>is GSMH tied </a:t>
            </a:r>
            <a:r>
              <a:rPr lang="en-US" sz="4400" dirty="0">
                <a:latin typeface="Calibri" charset="0"/>
                <a:ea typeface="Calibri" charset="0"/>
                <a:cs typeface="Calibri" charset="0"/>
              </a:rPr>
              <a:t>to specific products or </a:t>
            </a:r>
            <a:r>
              <a:rPr lang="en-US" sz="4400" dirty="0" smtClean="0">
                <a:latin typeface="Calibri" charset="0"/>
                <a:ea typeface="Calibri" charset="0"/>
                <a:cs typeface="Calibri" charset="0"/>
              </a:rPr>
              <a:t>purchases?</a:t>
            </a:r>
          </a:p>
          <a:p>
            <a:pPr lvl="1"/>
            <a:r>
              <a:rPr lang="en-US" sz="4400" dirty="0">
                <a:latin typeface="Calibri" charset="0"/>
                <a:ea typeface="Calibri" charset="0"/>
                <a:cs typeface="Calibri" charset="0"/>
              </a:rPr>
              <a:t>Users did not know what services to expect for other devices they own, furniture installation</a:t>
            </a:r>
            <a:r>
              <a:rPr lang="en-US" sz="4400" dirty="0" smtClean="0">
                <a:latin typeface="Calibri" charset="0"/>
                <a:ea typeface="Calibri" charset="0"/>
                <a:cs typeface="Calibri" charset="0"/>
              </a:rPr>
              <a:t>.</a:t>
            </a:r>
            <a:endParaRPr lang="en-US" sz="4400" dirty="0">
              <a:latin typeface="Calibri" charset="0"/>
              <a:ea typeface="Calibri" charset="0"/>
              <a:cs typeface="Calibri" charset="0"/>
            </a:endParaRPr>
          </a:p>
          <a:p>
            <a:pPr marL="0" indent="0">
              <a:buNone/>
            </a:pPr>
            <a:r>
              <a:rPr lang="en-US" b="0" i="1" dirty="0">
                <a:latin typeface="Calibri" charset="0"/>
                <a:ea typeface="Calibri" charset="0"/>
                <a:cs typeface="Calibri" charset="0"/>
              </a:rPr>
              <a:t>“ </a:t>
            </a:r>
            <a:r>
              <a:rPr lang="en-US" b="0" i="1" dirty="0" smtClean="0">
                <a:latin typeface="Calibri" charset="0"/>
                <a:ea typeface="Calibri" charset="0"/>
                <a:cs typeface="Calibri" charset="0"/>
              </a:rPr>
              <a:t>Tell me it’s Included</a:t>
            </a:r>
            <a:r>
              <a:rPr lang="en-US" b="0" i="1" dirty="0">
                <a:latin typeface="Calibri" charset="0"/>
                <a:ea typeface="Calibri" charset="0"/>
                <a:cs typeface="Calibri" charset="0"/>
              </a:rPr>
              <a:t>, regardless of </a:t>
            </a:r>
            <a:r>
              <a:rPr lang="en-US" b="0" i="1" dirty="0" smtClean="0">
                <a:latin typeface="Calibri" charset="0"/>
                <a:ea typeface="Calibri" charset="0"/>
                <a:cs typeface="Calibri" charset="0"/>
              </a:rPr>
              <a:t>purchase time or </a:t>
            </a:r>
            <a:r>
              <a:rPr lang="en-US" b="0" i="1" dirty="0">
                <a:latin typeface="Calibri" charset="0"/>
                <a:ea typeface="Calibri" charset="0"/>
                <a:cs typeface="Calibri" charset="0"/>
              </a:rPr>
              <a:t>source</a:t>
            </a:r>
            <a:r>
              <a:rPr lang="en-US" b="0" i="1" dirty="0" smtClean="0">
                <a:latin typeface="Calibri" charset="0"/>
                <a:ea typeface="Calibri" charset="0"/>
                <a:cs typeface="Calibri" charset="0"/>
              </a:rPr>
              <a:t>”</a:t>
            </a:r>
            <a:endParaRPr lang="en-US" b="0" i="1" dirty="0">
              <a:latin typeface="Calibri" charset="0"/>
              <a:ea typeface="Calibri" charset="0"/>
              <a:cs typeface="Calibri" charset="0"/>
            </a:endParaRPr>
          </a:p>
        </p:txBody>
      </p:sp>
      <p:sp>
        <p:nvSpPr>
          <p:cNvPr id="4" name="Slide Number Placeholder 3"/>
          <p:cNvSpPr>
            <a:spLocks noGrp="1"/>
          </p:cNvSpPr>
          <p:nvPr>
            <p:ph type="sldNum" sz="quarter" idx="2"/>
          </p:nvPr>
        </p:nvSpPr>
        <p:spPr/>
        <p:txBody>
          <a:bodyPr/>
          <a:lstStyle/>
          <a:p>
            <a:fld id="{86CB4B4D-7CA3-9044-876B-883B54F8677D}" type="slidenum">
              <a:rPr lang="uk-UA" smtClean="0"/>
              <a:t>9</a:t>
            </a:fld>
            <a:endParaRPr lang="uk-UA" dirty="0"/>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88813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6808</TotalTime>
  <Words>1075</Words>
  <Application>Microsoft Macintosh PowerPoint</Application>
  <PresentationFormat>Custom</PresentationFormat>
  <Paragraphs>125</Paragraphs>
  <Slides>18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Calibri Light</vt:lpstr>
      <vt:lpstr>Helvetica Light</vt:lpstr>
      <vt:lpstr>Helvetica Neue</vt:lpstr>
      <vt:lpstr>Trebuchet MS</vt:lpstr>
      <vt:lpstr>Arial</vt:lpstr>
      <vt:lpstr>White</vt:lpstr>
      <vt:lpstr>Geek Squad Home Membership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STEPS</vt:lpstr>
      <vt:lpstr>PowerPoint Presentation</vt:lpstr>
      <vt:lpstr>THANK YOU</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Experience &amp; Usability</dc:title>
  <cp:lastModifiedBy>Zahariev, Mihaela (Best Buy Canada)</cp:lastModifiedBy>
  <cp:revision>170</cp:revision>
  <cp:lastPrinted>2017-02-27T06:51:40Z</cp:lastPrinted>
  <dcterms:modified xsi:type="dcterms:W3CDTF">2017-05-19T20:30:31Z</dcterms:modified>
</cp:coreProperties>
</file>