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61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4E8737-7DAD-4E54-BBE8-F6C54D3EE908}" v="6" dt="2022-09-15T08:48:23.9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Óscar Antelo Nieto" userId="59b0ca0ca41ac315" providerId="LiveId" clId="{C94E8737-7DAD-4E54-BBE8-F6C54D3EE908}"/>
    <pc:docChg chg="custSel addSld delSld modSld sldOrd">
      <pc:chgData name="Óscar Antelo Nieto" userId="59b0ca0ca41ac315" providerId="LiveId" clId="{C94E8737-7DAD-4E54-BBE8-F6C54D3EE908}" dt="2022-09-15T08:50:33.413" v="827" actId="14100"/>
      <pc:docMkLst>
        <pc:docMk/>
      </pc:docMkLst>
      <pc:sldChg chg="addSp delSp modSp mod">
        <pc:chgData name="Óscar Antelo Nieto" userId="59b0ca0ca41ac315" providerId="LiveId" clId="{C94E8737-7DAD-4E54-BBE8-F6C54D3EE908}" dt="2022-09-15T08:46:22.052" v="793" actId="255"/>
        <pc:sldMkLst>
          <pc:docMk/>
          <pc:sldMk cId="1531244422" sldId="256"/>
        </pc:sldMkLst>
        <pc:spChg chg="mod">
          <ac:chgData name="Óscar Antelo Nieto" userId="59b0ca0ca41ac315" providerId="LiveId" clId="{C94E8737-7DAD-4E54-BBE8-F6C54D3EE908}" dt="2022-09-14T20:54:30.092" v="460" actId="14100"/>
          <ac:spMkLst>
            <pc:docMk/>
            <pc:sldMk cId="1531244422" sldId="256"/>
            <ac:spMk id="2" creationId="{D248E596-26F5-EB38-7095-CBC6E14E06AF}"/>
          </ac:spMkLst>
        </pc:spChg>
        <pc:spChg chg="mod">
          <ac:chgData name="Óscar Antelo Nieto" userId="59b0ca0ca41ac315" providerId="LiveId" clId="{C94E8737-7DAD-4E54-BBE8-F6C54D3EE908}" dt="2022-09-15T08:43:34.435" v="696" actId="255"/>
          <ac:spMkLst>
            <pc:docMk/>
            <pc:sldMk cId="1531244422" sldId="256"/>
            <ac:spMk id="3" creationId="{65659EA2-F610-6BDF-4988-EB09AC1CC713}"/>
          </ac:spMkLst>
        </pc:spChg>
        <pc:spChg chg="mod">
          <ac:chgData name="Óscar Antelo Nieto" userId="59b0ca0ca41ac315" providerId="LiveId" clId="{C94E8737-7DAD-4E54-BBE8-F6C54D3EE908}" dt="2022-09-15T08:45:12.605" v="705" actId="14100"/>
          <ac:spMkLst>
            <pc:docMk/>
            <pc:sldMk cId="1531244422" sldId="256"/>
            <ac:spMk id="4" creationId="{3E441F5F-016D-01D1-A9BD-4D666C9DA641}"/>
          </ac:spMkLst>
        </pc:spChg>
        <pc:spChg chg="mod">
          <ac:chgData name="Óscar Antelo Nieto" userId="59b0ca0ca41ac315" providerId="LiveId" clId="{C94E8737-7DAD-4E54-BBE8-F6C54D3EE908}" dt="2022-09-15T08:43:26.807" v="695" actId="255"/>
          <ac:spMkLst>
            <pc:docMk/>
            <pc:sldMk cId="1531244422" sldId="256"/>
            <ac:spMk id="5" creationId="{2DC29BC3-EB5D-E4A2-7333-39F756C002B2}"/>
          </ac:spMkLst>
        </pc:spChg>
        <pc:spChg chg="mod">
          <ac:chgData name="Óscar Antelo Nieto" userId="59b0ca0ca41ac315" providerId="LiveId" clId="{C94E8737-7DAD-4E54-BBE8-F6C54D3EE908}" dt="2022-09-15T08:46:22.052" v="793" actId="255"/>
          <ac:spMkLst>
            <pc:docMk/>
            <pc:sldMk cId="1531244422" sldId="256"/>
            <ac:spMk id="7" creationId="{70194F01-682B-B44C-AD80-B574C228B0B6}"/>
          </ac:spMkLst>
        </pc:spChg>
        <pc:spChg chg="add mod">
          <ac:chgData name="Óscar Antelo Nieto" userId="59b0ca0ca41ac315" providerId="LiveId" clId="{C94E8737-7DAD-4E54-BBE8-F6C54D3EE908}" dt="2022-09-15T08:45:19.818" v="707" actId="14100"/>
          <ac:spMkLst>
            <pc:docMk/>
            <pc:sldMk cId="1531244422" sldId="256"/>
            <ac:spMk id="8" creationId="{A933F6FF-B5D6-92B1-1DF1-BDDD4763F793}"/>
          </ac:spMkLst>
        </pc:spChg>
        <pc:spChg chg="add mod">
          <ac:chgData name="Óscar Antelo Nieto" userId="59b0ca0ca41ac315" providerId="LiveId" clId="{C94E8737-7DAD-4E54-BBE8-F6C54D3EE908}" dt="2022-09-15T08:46:09.834" v="792" actId="20577"/>
          <ac:spMkLst>
            <pc:docMk/>
            <pc:sldMk cId="1531244422" sldId="256"/>
            <ac:spMk id="10" creationId="{CCA5CD65-C270-CA2B-6D5C-2C5755204C2C}"/>
          </ac:spMkLst>
        </pc:spChg>
        <pc:spChg chg="mod">
          <ac:chgData name="Óscar Antelo Nieto" userId="59b0ca0ca41ac315" providerId="LiveId" clId="{C94E8737-7DAD-4E54-BBE8-F6C54D3EE908}" dt="2022-09-15T08:45:49.916" v="743" actId="5793"/>
          <ac:spMkLst>
            <pc:docMk/>
            <pc:sldMk cId="1531244422" sldId="256"/>
            <ac:spMk id="11" creationId="{90D7FEBE-7517-ED16-61F6-BE34D8D47A5A}"/>
          </ac:spMkLst>
        </pc:spChg>
        <pc:spChg chg="add mod">
          <ac:chgData name="Óscar Antelo Nieto" userId="59b0ca0ca41ac315" providerId="LiveId" clId="{C94E8737-7DAD-4E54-BBE8-F6C54D3EE908}" dt="2022-09-14T20:56:28.911" v="531" actId="255"/>
          <ac:spMkLst>
            <pc:docMk/>
            <pc:sldMk cId="1531244422" sldId="256"/>
            <ac:spMk id="12" creationId="{50C451C9-E157-A290-8F8D-B9E5B2B32004}"/>
          </ac:spMkLst>
        </pc:spChg>
        <pc:spChg chg="add mod">
          <ac:chgData name="Óscar Antelo Nieto" userId="59b0ca0ca41ac315" providerId="LiveId" clId="{C94E8737-7DAD-4E54-BBE8-F6C54D3EE908}" dt="2022-09-14T20:56:44.359" v="535" actId="1076"/>
          <ac:spMkLst>
            <pc:docMk/>
            <pc:sldMk cId="1531244422" sldId="256"/>
            <ac:spMk id="13" creationId="{E88615D0-ECDE-28CB-DACC-EEDF8986BDAA}"/>
          </ac:spMkLst>
        </pc:spChg>
        <pc:spChg chg="add del mod">
          <ac:chgData name="Óscar Antelo Nieto" userId="59b0ca0ca41ac315" providerId="LiveId" clId="{C94E8737-7DAD-4E54-BBE8-F6C54D3EE908}" dt="2022-09-14T20:57:03.325" v="538" actId="478"/>
          <ac:spMkLst>
            <pc:docMk/>
            <pc:sldMk cId="1531244422" sldId="256"/>
            <ac:spMk id="15" creationId="{E8786472-8CA9-D684-2B87-F3035E823DF5}"/>
          </ac:spMkLst>
        </pc:spChg>
        <pc:spChg chg="mod">
          <ac:chgData name="Óscar Antelo Nieto" userId="59b0ca0ca41ac315" providerId="LiveId" clId="{C94E8737-7DAD-4E54-BBE8-F6C54D3EE908}" dt="2022-09-15T08:21:09.678" v="584" actId="20577"/>
          <ac:spMkLst>
            <pc:docMk/>
            <pc:sldMk cId="1531244422" sldId="256"/>
            <ac:spMk id="19" creationId="{5B00004C-CFFF-5C92-1A9A-9AC1F10647C1}"/>
          </ac:spMkLst>
        </pc:spChg>
        <pc:spChg chg="mod">
          <ac:chgData name="Óscar Antelo Nieto" userId="59b0ca0ca41ac315" providerId="LiveId" clId="{C94E8737-7DAD-4E54-BBE8-F6C54D3EE908}" dt="2022-09-15T08:45:44.087" v="734" actId="5793"/>
          <ac:spMkLst>
            <pc:docMk/>
            <pc:sldMk cId="1531244422" sldId="256"/>
            <ac:spMk id="21" creationId="{5393176B-0A17-D96C-D11F-E4F861B29200}"/>
          </ac:spMkLst>
        </pc:spChg>
        <pc:spChg chg="mod">
          <ac:chgData name="Óscar Antelo Nieto" userId="59b0ca0ca41ac315" providerId="LiveId" clId="{C94E8737-7DAD-4E54-BBE8-F6C54D3EE908}" dt="2022-09-15T08:46:01.012" v="765" actId="20577"/>
          <ac:spMkLst>
            <pc:docMk/>
            <pc:sldMk cId="1531244422" sldId="256"/>
            <ac:spMk id="23" creationId="{C039D088-B8D0-4219-D893-E19D10BC2F25}"/>
          </ac:spMkLst>
        </pc:spChg>
      </pc:sldChg>
      <pc:sldChg chg="addSp delSp modSp mod ord">
        <pc:chgData name="Óscar Antelo Nieto" userId="59b0ca0ca41ac315" providerId="LiveId" clId="{C94E8737-7DAD-4E54-BBE8-F6C54D3EE908}" dt="2022-09-15T08:50:04.045" v="824" actId="255"/>
        <pc:sldMkLst>
          <pc:docMk/>
          <pc:sldMk cId="2156905519" sldId="258"/>
        </pc:sldMkLst>
        <pc:spChg chg="mod">
          <ac:chgData name="Óscar Antelo Nieto" userId="59b0ca0ca41ac315" providerId="LiveId" clId="{C94E8737-7DAD-4E54-BBE8-F6C54D3EE908}" dt="2022-09-14T20:58:17.933" v="555" actId="14100"/>
          <ac:spMkLst>
            <pc:docMk/>
            <pc:sldMk cId="2156905519" sldId="258"/>
            <ac:spMk id="2" creationId="{D248E596-26F5-EB38-7095-CBC6E14E06AF}"/>
          </ac:spMkLst>
        </pc:spChg>
        <pc:spChg chg="add mod">
          <ac:chgData name="Óscar Antelo Nieto" userId="59b0ca0ca41ac315" providerId="LiveId" clId="{C94E8737-7DAD-4E54-BBE8-F6C54D3EE908}" dt="2022-09-15T08:47:42.130" v="798" actId="255"/>
          <ac:spMkLst>
            <pc:docMk/>
            <pc:sldMk cId="2156905519" sldId="258"/>
            <ac:spMk id="4" creationId="{E3C5177B-DCC3-43D1-8473-BD92523CC186}"/>
          </ac:spMkLst>
        </pc:spChg>
        <pc:spChg chg="del mod">
          <ac:chgData name="Óscar Antelo Nieto" userId="59b0ca0ca41ac315" providerId="LiveId" clId="{C94E8737-7DAD-4E54-BBE8-F6C54D3EE908}" dt="2022-09-14T20:23:14.695" v="210" actId="478"/>
          <ac:spMkLst>
            <pc:docMk/>
            <pc:sldMk cId="2156905519" sldId="258"/>
            <ac:spMk id="5" creationId="{2DC29BC3-EB5D-E4A2-7333-39F756C002B2}"/>
          </ac:spMkLst>
        </pc:spChg>
        <pc:spChg chg="add mod">
          <ac:chgData name="Óscar Antelo Nieto" userId="59b0ca0ca41ac315" providerId="LiveId" clId="{C94E8737-7DAD-4E54-BBE8-F6C54D3EE908}" dt="2022-09-15T08:47:50.412" v="799" actId="255"/>
          <ac:spMkLst>
            <pc:docMk/>
            <pc:sldMk cId="2156905519" sldId="258"/>
            <ac:spMk id="7" creationId="{3673F906-21AC-E447-1399-138F02327EB8}"/>
          </ac:spMkLst>
        </pc:spChg>
        <pc:spChg chg="mod">
          <ac:chgData name="Óscar Antelo Nieto" userId="59b0ca0ca41ac315" providerId="LiveId" clId="{C94E8737-7DAD-4E54-BBE8-F6C54D3EE908}" dt="2022-09-15T08:47:25.696" v="797" actId="255"/>
          <ac:spMkLst>
            <pc:docMk/>
            <pc:sldMk cId="2156905519" sldId="258"/>
            <ac:spMk id="9" creationId="{3A3A2B96-5C86-2669-EB40-9203B18D04D0}"/>
          </ac:spMkLst>
        </pc:spChg>
        <pc:spChg chg="add mod">
          <ac:chgData name="Óscar Antelo Nieto" userId="59b0ca0ca41ac315" providerId="LiveId" clId="{C94E8737-7DAD-4E54-BBE8-F6C54D3EE908}" dt="2022-09-15T08:48:05.256" v="801" actId="255"/>
          <ac:spMkLst>
            <pc:docMk/>
            <pc:sldMk cId="2156905519" sldId="258"/>
            <ac:spMk id="10" creationId="{0884399D-8172-0673-5353-826DD5B86DEC}"/>
          </ac:spMkLst>
        </pc:spChg>
        <pc:spChg chg="del mod">
          <ac:chgData name="Óscar Antelo Nieto" userId="59b0ca0ca41ac315" providerId="LiveId" clId="{C94E8737-7DAD-4E54-BBE8-F6C54D3EE908}" dt="2022-09-14T20:23:05.553" v="206" actId="478"/>
          <ac:spMkLst>
            <pc:docMk/>
            <pc:sldMk cId="2156905519" sldId="258"/>
            <ac:spMk id="11" creationId="{90D7FEBE-7517-ED16-61F6-BE34D8D47A5A}"/>
          </ac:spMkLst>
        </pc:spChg>
        <pc:spChg chg="mod">
          <ac:chgData name="Óscar Antelo Nieto" userId="59b0ca0ca41ac315" providerId="LiveId" clId="{C94E8737-7DAD-4E54-BBE8-F6C54D3EE908}" dt="2022-09-15T08:47:57.563" v="800" actId="255"/>
          <ac:spMkLst>
            <pc:docMk/>
            <pc:sldMk cId="2156905519" sldId="258"/>
            <ac:spMk id="12" creationId="{06DDC33D-20A8-644A-E8F1-C0F2BEF23B60}"/>
          </ac:spMkLst>
        </pc:spChg>
        <pc:spChg chg="add mod">
          <ac:chgData name="Óscar Antelo Nieto" userId="59b0ca0ca41ac315" providerId="LiveId" clId="{C94E8737-7DAD-4E54-BBE8-F6C54D3EE908}" dt="2022-09-15T08:48:18.417" v="803" actId="255"/>
          <ac:spMkLst>
            <pc:docMk/>
            <pc:sldMk cId="2156905519" sldId="258"/>
            <ac:spMk id="14" creationId="{AABC9E52-29BF-0A79-E626-48EB625FA9AC}"/>
          </ac:spMkLst>
        </pc:spChg>
        <pc:spChg chg="add del mod">
          <ac:chgData name="Óscar Antelo Nieto" userId="59b0ca0ca41ac315" providerId="LiveId" clId="{C94E8737-7DAD-4E54-BBE8-F6C54D3EE908}" dt="2022-09-14T20:28:34.846" v="390" actId="478"/>
          <ac:spMkLst>
            <pc:docMk/>
            <pc:sldMk cId="2156905519" sldId="258"/>
            <ac:spMk id="15" creationId="{E4A6EC8F-1663-6561-F0C0-AC04A07B32F8}"/>
          </ac:spMkLst>
        </pc:spChg>
        <pc:spChg chg="mod">
          <ac:chgData name="Óscar Antelo Nieto" userId="59b0ca0ca41ac315" providerId="LiveId" clId="{C94E8737-7DAD-4E54-BBE8-F6C54D3EE908}" dt="2022-09-15T08:21:24.655" v="612" actId="20577"/>
          <ac:spMkLst>
            <pc:docMk/>
            <pc:sldMk cId="2156905519" sldId="258"/>
            <ac:spMk id="17" creationId="{3F236262-B18F-8827-BC9E-7BDD3E125C6C}"/>
          </ac:spMkLst>
        </pc:spChg>
        <pc:spChg chg="add mod">
          <ac:chgData name="Óscar Antelo Nieto" userId="59b0ca0ca41ac315" providerId="LiveId" clId="{C94E8737-7DAD-4E54-BBE8-F6C54D3EE908}" dt="2022-09-15T08:49:28.803" v="805" actId="255"/>
          <ac:spMkLst>
            <pc:docMk/>
            <pc:sldMk cId="2156905519" sldId="258"/>
            <ac:spMk id="18" creationId="{BB5A37BA-CB9B-C3B4-8B87-24D879C31FAB}"/>
          </ac:spMkLst>
        </pc:spChg>
        <pc:spChg chg="del">
          <ac:chgData name="Óscar Antelo Nieto" userId="59b0ca0ca41ac315" providerId="LiveId" clId="{C94E8737-7DAD-4E54-BBE8-F6C54D3EE908}" dt="2022-09-14T20:22:47.695" v="201" actId="478"/>
          <ac:spMkLst>
            <pc:docMk/>
            <pc:sldMk cId="2156905519" sldId="258"/>
            <ac:spMk id="19" creationId="{DE619B22-81F4-A7D6-CB50-DBBACA800A5C}"/>
          </ac:spMkLst>
        </pc:spChg>
        <pc:spChg chg="mod">
          <ac:chgData name="Óscar Antelo Nieto" userId="59b0ca0ca41ac315" providerId="LiveId" clId="{C94E8737-7DAD-4E54-BBE8-F6C54D3EE908}" dt="2022-09-15T08:50:04.045" v="824" actId="255"/>
          <ac:spMkLst>
            <pc:docMk/>
            <pc:sldMk cId="2156905519" sldId="258"/>
            <ac:spMk id="21" creationId="{297652D3-7B4C-65B7-9B47-38F4ACB0879E}"/>
          </ac:spMkLst>
        </pc:spChg>
        <pc:spChg chg="add mod">
          <ac:chgData name="Óscar Antelo Nieto" userId="59b0ca0ca41ac315" providerId="LiveId" clId="{C94E8737-7DAD-4E54-BBE8-F6C54D3EE908}" dt="2022-09-15T08:48:32.605" v="804" actId="255"/>
          <ac:spMkLst>
            <pc:docMk/>
            <pc:sldMk cId="2156905519" sldId="258"/>
            <ac:spMk id="22" creationId="{D02A9D46-39EC-7598-F839-0E0987F84BF2}"/>
          </ac:spMkLst>
        </pc:spChg>
        <pc:spChg chg="add del mod">
          <ac:chgData name="Óscar Antelo Nieto" userId="59b0ca0ca41ac315" providerId="LiveId" clId="{C94E8737-7DAD-4E54-BBE8-F6C54D3EE908}" dt="2022-09-14T20:29:05.100" v="398" actId="478"/>
          <ac:spMkLst>
            <pc:docMk/>
            <pc:sldMk cId="2156905519" sldId="258"/>
            <ac:spMk id="24" creationId="{BE1541F5-1E64-B9F3-140A-7CB4BF7AC522}"/>
          </ac:spMkLst>
        </pc:spChg>
        <pc:spChg chg="add mod">
          <ac:chgData name="Óscar Antelo Nieto" userId="59b0ca0ca41ac315" providerId="LiveId" clId="{C94E8737-7DAD-4E54-BBE8-F6C54D3EE908}" dt="2022-09-15T08:49:49.227" v="823" actId="255"/>
          <ac:spMkLst>
            <pc:docMk/>
            <pc:sldMk cId="2156905519" sldId="258"/>
            <ac:spMk id="26" creationId="{85B949CB-324B-795D-195C-E304EB7936C9}"/>
          </ac:spMkLst>
        </pc:spChg>
        <pc:spChg chg="add mod">
          <ac:chgData name="Óscar Antelo Nieto" userId="59b0ca0ca41ac315" providerId="LiveId" clId="{C94E8737-7DAD-4E54-BBE8-F6C54D3EE908}" dt="2022-09-14T20:58:36.274" v="561" actId="14100"/>
          <ac:spMkLst>
            <pc:docMk/>
            <pc:sldMk cId="2156905519" sldId="258"/>
            <ac:spMk id="28" creationId="{992A7F47-20DE-A457-1291-532D2D5A4FD1}"/>
          </ac:spMkLst>
        </pc:spChg>
        <pc:spChg chg="add mod">
          <ac:chgData name="Óscar Antelo Nieto" userId="59b0ca0ca41ac315" providerId="LiveId" clId="{C94E8737-7DAD-4E54-BBE8-F6C54D3EE908}" dt="2022-09-14T20:58:39.583" v="562" actId="14100"/>
          <ac:spMkLst>
            <pc:docMk/>
            <pc:sldMk cId="2156905519" sldId="258"/>
            <ac:spMk id="30" creationId="{AEEE5D8C-675D-539E-7F60-D741F0CFE015}"/>
          </ac:spMkLst>
        </pc:spChg>
      </pc:sldChg>
      <pc:sldChg chg="addSp delSp modSp mod">
        <pc:chgData name="Óscar Antelo Nieto" userId="59b0ca0ca41ac315" providerId="LiveId" clId="{C94E8737-7DAD-4E54-BBE8-F6C54D3EE908}" dt="2022-09-15T08:46:59.380" v="794" actId="255"/>
        <pc:sldMkLst>
          <pc:docMk/>
          <pc:sldMk cId="1915182862" sldId="260"/>
        </pc:sldMkLst>
        <pc:spChg chg="mod">
          <ac:chgData name="Óscar Antelo Nieto" userId="59b0ca0ca41ac315" providerId="LiveId" clId="{C94E8737-7DAD-4E54-BBE8-F6C54D3EE908}" dt="2022-09-14T20:57:23.408" v="541" actId="14100"/>
          <ac:spMkLst>
            <pc:docMk/>
            <pc:sldMk cId="1915182862" sldId="260"/>
            <ac:spMk id="2" creationId="{D248E596-26F5-EB38-7095-CBC6E14E06AF}"/>
          </ac:spMkLst>
        </pc:spChg>
        <pc:spChg chg="mod">
          <ac:chgData name="Óscar Antelo Nieto" userId="59b0ca0ca41ac315" providerId="LiveId" clId="{C94E8737-7DAD-4E54-BBE8-F6C54D3EE908}" dt="2022-09-15T08:41:51.736" v="690" actId="255"/>
          <ac:spMkLst>
            <pc:docMk/>
            <pc:sldMk cId="1915182862" sldId="260"/>
            <ac:spMk id="5" creationId="{2DC29BC3-EB5D-E4A2-7333-39F756C002B2}"/>
          </ac:spMkLst>
        </pc:spChg>
        <pc:spChg chg="add mod">
          <ac:chgData name="Óscar Antelo Nieto" userId="59b0ca0ca41ac315" providerId="LiveId" clId="{C94E8737-7DAD-4E54-BBE8-F6C54D3EE908}" dt="2022-09-15T08:46:59.380" v="794" actId="255"/>
          <ac:spMkLst>
            <pc:docMk/>
            <pc:sldMk cId="1915182862" sldId="260"/>
            <ac:spMk id="6" creationId="{83DFFE4F-B3AA-6F99-88EC-E6EF519DDD56}"/>
          </ac:spMkLst>
        </pc:spChg>
        <pc:spChg chg="mod">
          <ac:chgData name="Óscar Antelo Nieto" userId="59b0ca0ca41ac315" providerId="LiveId" clId="{C94E8737-7DAD-4E54-BBE8-F6C54D3EE908}" dt="2022-09-14T20:32:09.814" v="458" actId="20577"/>
          <ac:spMkLst>
            <pc:docMk/>
            <pc:sldMk cId="1915182862" sldId="260"/>
            <ac:spMk id="7" creationId="{B4FEB28E-C0D1-A512-F899-A29742E2FCC1}"/>
          </ac:spMkLst>
        </pc:spChg>
        <pc:spChg chg="mod">
          <ac:chgData name="Óscar Antelo Nieto" userId="59b0ca0ca41ac315" providerId="LiveId" clId="{C94E8737-7DAD-4E54-BBE8-F6C54D3EE908}" dt="2022-09-15T08:41:25.504" v="688" actId="255"/>
          <ac:spMkLst>
            <pc:docMk/>
            <pc:sldMk cId="1915182862" sldId="260"/>
            <ac:spMk id="9" creationId="{3A3A2B96-5C86-2669-EB40-9203B18D04D0}"/>
          </ac:spMkLst>
        </pc:spChg>
        <pc:spChg chg="add del">
          <ac:chgData name="Óscar Antelo Nieto" userId="59b0ca0ca41ac315" providerId="LiveId" clId="{C94E8737-7DAD-4E54-BBE8-F6C54D3EE908}" dt="2022-09-14T20:57:14.642" v="539" actId="478"/>
          <ac:spMkLst>
            <pc:docMk/>
            <pc:sldMk cId="1915182862" sldId="260"/>
            <ac:spMk id="10" creationId="{E4A9E7D5-8BA1-A64F-AC07-0E9D9B441143}"/>
          </ac:spMkLst>
        </pc:spChg>
        <pc:spChg chg="mod">
          <ac:chgData name="Óscar Antelo Nieto" userId="59b0ca0ca41ac315" providerId="LiveId" clId="{C94E8737-7DAD-4E54-BBE8-F6C54D3EE908}" dt="2022-09-15T08:42:21.428" v="692" actId="255"/>
          <ac:spMkLst>
            <pc:docMk/>
            <pc:sldMk cId="1915182862" sldId="260"/>
            <ac:spMk id="11" creationId="{90D7FEBE-7517-ED16-61F6-BE34D8D47A5A}"/>
          </ac:spMkLst>
        </pc:spChg>
        <pc:spChg chg="mod">
          <ac:chgData name="Óscar Antelo Nieto" userId="59b0ca0ca41ac315" providerId="LiveId" clId="{C94E8737-7DAD-4E54-BBE8-F6C54D3EE908}" dt="2022-09-15T08:41:40.283" v="689" actId="255"/>
          <ac:spMkLst>
            <pc:docMk/>
            <pc:sldMk cId="1915182862" sldId="260"/>
            <ac:spMk id="12" creationId="{06DDC33D-20A8-644A-E8F1-C0F2BEF23B60}"/>
          </ac:spMkLst>
        </pc:spChg>
        <pc:spChg chg="add mod">
          <ac:chgData name="Óscar Antelo Nieto" userId="59b0ca0ca41ac315" providerId="LiveId" clId="{C94E8737-7DAD-4E54-BBE8-F6C54D3EE908}" dt="2022-09-14T20:57:52.964" v="549" actId="14100"/>
          <ac:spMkLst>
            <pc:docMk/>
            <pc:sldMk cId="1915182862" sldId="260"/>
            <ac:spMk id="14" creationId="{5F61E39D-7A26-F865-B473-6BB4217B3F54}"/>
          </ac:spMkLst>
        </pc:spChg>
        <pc:spChg chg="add mod">
          <ac:chgData name="Óscar Antelo Nieto" userId="59b0ca0ca41ac315" providerId="LiveId" clId="{C94E8737-7DAD-4E54-BBE8-F6C54D3EE908}" dt="2022-09-14T20:57:40.482" v="545" actId="14100"/>
          <ac:spMkLst>
            <pc:docMk/>
            <pc:sldMk cId="1915182862" sldId="260"/>
            <ac:spMk id="16" creationId="{35A74DE0-AFE1-189F-EA4C-2AC01E8B1DE1}"/>
          </ac:spMkLst>
        </pc:spChg>
        <pc:spChg chg="mod">
          <ac:chgData name="Óscar Antelo Nieto" userId="59b0ca0ca41ac315" providerId="LiveId" clId="{C94E8737-7DAD-4E54-BBE8-F6C54D3EE908}" dt="2022-09-15T08:21:16.895" v="595" actId="20577"/>
          <ac:spMkLst>
            <pc:docMk/>
            <pc:sldMk cId="1915182862" sldId="260"/>
            <ac:spMk id="17" creationId="{3F236262-B18F-8827-BC9E-7BDD3E125C6C}"/>
          </ac:spMkLst>
        </pc:spChg>
        <pc:spChg chg="mod">
          <ac:chgData name="Óscar Antelo Nieto" userId="59b0ca0ca41ac315" providerId="LiveId" clId="{C94E8737-7DAD-4E54-BBE8-F6C54D3EE908}" dt="2022-09-15T08:42:31.794" v="693" actId="255"/>
          <ac:spMkLst>
            <pc:docMk/>
            <pc:sldMk cId="1915182862" sldId="260"/>
            <ac:spMk id="19" creationId="{DE619B22-81F4-A7D6-CB50-DBBACA800A5C}"/>
          </ac:spMkLst>
        </pc:spChg>
        <pc:spChg chg="mod">
          <ac:chgData name="Óscar Antelo Nieto" userId="59b0ca0ca41ac315" providerId="LiveId" clId="{C94E8737-7DAD-4E54-BBE8-F6C54D3EE908}" dt="2022-09-15T08:42:38.721" v="694" actId="255"/>
          <ac:spMkLst>
            <pc:docMk/>
            <pc:sldMk cId="1915182862" sldId="260"/>
            <ac:spMk id="21" creationId="{297652D3-7B4C-65B7-9B47-38F4ACB0879E}"/>
          </ac:spMkLst>
        </pc:spChg>
      </pc:sldChg>
      <pc:sldChg chg="new del">
        <pc:chgData name="Óscar Antelo Nieto" userId="59b0ca0ca41ac315" providerId="LiveId" clId="{C94E8737-7DAD-4E54-BBE8-F6C54D3EE908}" dt="2022-09-14T20:59:46.365" v="573" actId="2696"/>
        <pc:sldMkLst>
          <pc:docMk/>
          <pc:sldMk cId="1565344382" sldId="261"/>
        </pc:sldMkLst>
      </pc:sldChg>
      <pc:sldChg chg="delSp modSp new mod">
        <pc:chgData name="Óscar Antelo Nieto" userId="59b0ca0ca41ac315" providerId="LiveId" clId="{C94E8737-7DAD-4E54-BBE8-F6C54D3EE908}" dt="2022-09-15T08:50:33.413" v="827" actId="14100"/>
        <pc:sldMkLst>
          <pc:docMk/>
          <pc:sldMk cId="3847885782" sldId="261"/>
        </pc:sldMkLst>
        <pc:spChg chg="mod">
          <ac:chgData name="Óscar Antelo Nieto" userId="59b0ca0ca41ac315" providerId="LiveId" clId="{C94E8737-7DAD-4E54-BBE8-F6C54D3EE908}" dt="2022-09-15T08:50:33.413" v="827" actId="14100"/>
          <ac:spMkLst>
            <pc:docMk/>
            <pc:sldMk cId="3847885782" sldId="261"/>
            <ac:spMk id="2" creationId="{D4322FE3-789C-CDBB-4802-8E4077628435}"/>
          </ac:spMkLst>
        </pc:spChg>
        <pc:spChg chg="del">
          <ac:chgData name="Óscar Antelo Nieto" userId="59b0ca0ca41ac315" providerId="LiveId" clId="{C94E8737-7DAD-4E54-BBE8-F6C54D3EE908}" dt="2022-09-15T08:50:28.669" v="826" actId="478"/>
          <ac:spMkLst>
            <pc:docMk/>
            <pc:sldMk cId="3847885782" sldId="261"/>
            <ac:spMk id="3" creationId="{13600AB9-C82D-6B9F-DF35-0BDEB31304B1}"/>
          </ac:spMkLst>
        </pc:spChg>
      </pc:sldChg>
      <pc:sldChg chg="modSp new del mod">
        <pc:chgData name="Óscar Antelo Nieto" userId="59b0ca0ca41ac315" providerId="LiveId" clId="{C94E8737-7DAD-4E54-BBE8-F6C54D3EE908}" dt="2022-09-15T08:22:52.339" v="627" actId="2696"/>
        <pc:sldMkLst>
          <pc:docMk/>
          <pc:sldMk cId="4201173057" sldId="261"/>
        </pc:sldMkLst>
        <pc:spChg chg="mod">
          <ac:chgData name="Óscar Antelo Nieto" userId="59b0ca0ca41ac315" providerId="LiveId" clId="{C94E8737-7DAD-4E54-BBE8-F6C54D3EE908}" dt="2022-09-15T08:22:42.299" v="625" actId="20577"/>
          <ac:spMkLst>
            <pc:docMk/>
            <pc:sldMk cId="4201173057" sldId="261"/>
            <ac:spMk id="2" creationId="{4C4BA8A9-A9CD-E983-0FA2-B1D4FE370A84}"/>
          </ac:spMkLst>
        </pc:spChg>
      </pc:sldChg>
      <pc:sldChg chg="modSp add del mod">
        <pc:chgData name="Óscar Antelo Nieto" userId="59b0ca0ca41ac315" providerId="LiveId" clId="{C94E8737-7DAD-4E54-BBE8-F6C54D3EE908}" dt="2022-09-15T08:23:48.847" v="687" actId="2696"/>
        <pc:sldMkLst>
          <pc:docMk/>
          <pc:sldMk cId="3406720094" sldId="262"/>
        </pc:sldMkLst>
        <pc:spChg chg="mod">
          <ac:chgData name="Óscar Antelo Nieto" userId="59b0ca0ca41ac315" providerId="LiveId" clId="{C94E8737-7DAD-4E54-BBE8-F6C54D3EE908}" dt="2022-09-15T08:23:21.522" v="686" actId="20577"/>
          <ac:spMkLst>
            <pc:docMk/>
            <pc:sldMk cId="3406720094" sldId="262"/>
            <ac:spMk id="2" creationId="{D248E596-26F5-EB38-7095-CBC6E14E06A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053278-A001-CC96-AB60-A4E86F5A4B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D6888C-1AFA-A375-8C8A-09253F12A7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20A154-9DB3-0B97-7405-94C629F79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7EA5-98F4-457B-AD07-A107DFD26B7B}" type="datetimeFigureOut">
              <a:rPr lang="es-ES" smtClean="0"/>
              <a:t>15/09/2022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D344A2-A9E3-0B50-830E-2CCC65C35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2DC857-DED5-F4FA-AACC-9983279FB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B90A-EF00-479F-B138-6B7169FF52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2977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0D32D9-3E15-5809-4EFA-3D48E59CF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A648675-A733-DEB8-3CFC-83A2639DF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AC0CB0-716B-8CC4-3338-88389E71C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7EA5-98F4-457B-AD07-A107DFD26B7B}" type="datetimeFigureOut">
              <a:rPr lang="es-ES" smtClean="0"/>
              <a:t>15/09/2022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63E915-2F8C-3E45-D8B4-0115A492F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281A42-3272-BC27-7C62-A27C21F65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B90A-EF00-479F-B138-6B7169FF52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1387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F6D6F5A-E421-B929-C360-ACC57E03D9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D4403CE-FE92-69B7-C4C3-0AEFDDC0D3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3A4543-1EA3-55D0-97D7-9115DA617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7EA5-98F4-457B-AD07-A107DFD26B7B}" type="datetimeFigureOut">
              <a:rPr lang="es-ES" smtClean="0"/>
              <a:t>15/09/2022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9F8CA3-DC7A-A20C-77DB-7DBE9F8F3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540C8C-6521-2FDA-84CB-5FA0FEE82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B90A-EF00-479F-B138-6B7169FF52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3664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6AD8CC-6106-4EC3-7A9A-2B88E391D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355140-2244-80AD-E071-C2509C47F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4DDFE6-1A04-37AA-D11B-03A028FF9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7EA5-98F4-457B-AD07-A107DFD26B7B}" type="datetimeFigureOut">
              <a:rPr lang="es-ES" smtClean="0"/>
              <a:t>15/09/2022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D7E052-A4BE-FF72-4269-4B690F5D7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DA82F3-C8E4-CF74-C89C-42B5BF184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B90A-EF00-479F-B138-6B7169FF52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8960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CA6EBB-113C-CB4B-96A8-830CBB9A9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3463B5-FAE7-FEB6-BCAE-A1630C6CE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BCCD17-63C7-F48D-7C6E-F115B3425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7EA5-98F4-457B-AD07-A107DFD26B7B}" type="datetimeFigureOut">
              <a:rPr lang="es-ES" smtClean="0"/>
              <a:t>15/09/2022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B91D3D-DA5C-83EF-B77B-789962099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77E052-BC83-3755-8595-0BFC6783F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B90A-EF00-479F-B138-6B7169FF52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198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50CE1F-14E3-E801-55C7-1A0C1B6C2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2BB39C-E5F7-9C7D-A188-AD45E3D7A8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0C9F202-744B-D2CE-EF6B-7C1F56536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6B6F5C6-0C06-1622-C72D-290961719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7EA5-98F4-457B-AD07-A107DFD26B7B}" type="datetimeFigureOut">
              <a:rPr lang="es-ES" smtClean="0"/>
              <a:t>15/09/2022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07800EB-4800-228F-AF29-ACA2A1EDD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7FFF5CF-F153-3DA3-2F30-A95189DD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B90A-EF00-479F-B138-6B7169FF52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6637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8F1C47-186C-35AB-45A9-EC607F2B9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F39062-7935-A972-6851-5120A2D58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449AD94-1FC5-1102-D0F4-63914F4C9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5D6BAA7-78DB-0052-2726-B0CABE69CC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26622A9-BA2D-4C68-D4ED-F216A650EE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63434E1-AC70-37F7-B412-824548260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7EA5-98F4-457B-AD07-A107DFD26B7B}" type="datetimeFigureOut">
              <a:rPr lang="es-ES" smtClean="0"/>
              <a:t>15/09/2022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5F5CD82-F5F8-01D7-65BE-B2E7DDF6E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E5AF1C7-F75C-906F-BE67-A7C4F94B9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B90A-EF00-479F-B138-6B7169FF52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518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21BDE2-B317-1666-08E4-DD9802670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DDFC78B-D447-2D7E-F485-4781B35BA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7EA5-98F4-457B-AD07-A107DFD26B7B}" type="datetimeFigureOut">
              <a:rPr lang="es-ES" smtClean="0"/>
              <a:t>15/09/2022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15EF26E-E6EF-05E5-E62A-EA4890447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6E9B000-77B3-8251-E2BB-F377FE01A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B90A-EF00-479F-B138-6B7169FF52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008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2B67DCB-0981-D48B-BB73-37CA7DEEE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7EA5-98F4-457B-AD07-A107DFD26B7B}" type="datetimeFigureOut">
              <a:rPr lang="es-ES" smtClean="0"/>
              <a:t>15/09/2022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7D6684E-849E-D992-A149-BF32C061E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A3F0BB6-7424-58C7-B682-94513AC6A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B90A-EF00-479F-B138-6B7169FF52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298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E0CE23-42F4-FD50-64C1-0A5A07826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A63A12-D523-0025-1CB0-BCF4A2A6C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78DDDBB-53A9-DE95-1A0D-F6B81BA91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877ECB3-6EEA-6AB6-1F9A-6799499A1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7EA5-98F4-457B-AD07-A107DFD26B7B}" type="datetimeFigureOut">
              <a:rPr lang="es-ES" smtClean="0"/>
              <a:t>15/09/2022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E88DFA-51F6-5556-2694-E3F2E1DA3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E9AC73-ABBF-500A-EB96-57F761922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B90A-EF00-479F-B138-6B7169FF52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1224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EAE57-3D49-3FDE-6778-0971E65BD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23C9690-6952-EDBB-E728-7099F69831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5A6CE48-1F60-A459-0CFC-5C0DC72BD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1B69B21-C8F6-F348-AF61-5FCE56DCE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7EA5-98F4-457B-AD07-A107DFD26B7B}" type="datetimeFigureOut">
              <a:rPr lang="es-ES" smtClean="0"/>
              <a:t>15/09/2022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1ED1822-DB7D-0449-0FF1-5F2DC00F0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AEA19CF-388B-68DE-A144-2E1C15940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B90A-EF00-479F-B138-6B7169FF52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769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45CEAB2-A27B-F88C-29FD-CED44A29C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DA111C3-FA43-2563-DF7A-1C3EE978B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589B86-E353-005F-2C2F-9409D1C79A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C7EA5-98F4-457B-AD07-A107DFD26B7B}" type="datetimeFigureOut">
              <a:rPr lang="es-ES" smtClean="0"/>
              <a:t>15/09/2022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BDE27A-293E-33DC-090E-2856D730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FEE34A-BC0C-B34F-205A-4EB1D6387A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1B90A-EF00-479F-B138-6B7169FF52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4828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48E596-26F5-EB38-7095-CBC6E14E0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1031" y="348999"/>
            <a:ext cx="8178274" cy="981075"/>
          </a:xfrm>
          <a:solidFill>
            <a:schemeClr val="bg1"/>
          </a:solidFill>
          <a:ln w="76200">
            <a:solidFill>
              <a:schemeClr val="tx1"/>
            </a:solidFill>
          </a:ln>
        </p:spPr>
        <p:txBody>
          <a:bodyPr/>
          <a:lstStyle/>
          <a:p>
            <a:r>
              <a:rPr lang="es-ES" b="1" dirty="0">
                <a:latin typeface="Aharoni" panose="02010803020104030203" pitchFamily="2" charset="-79"/>
                <a:cs typeface="Aharoni" panose="02010803020104030203" pitchFamily="2" charset="-79"/>
              </a:rPr>
              <a:t>INICIO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659EA2-F610-6BDF-4988-EB09AC1CC7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02348" y="1704600"/>
            <a:ext cx="1846558" cy="545537"/>
          </a:xfrm>
          <a:ln w="38100"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r>
              <a:rPr lang="es-ES" sz="2000" b="1" dirty="0">
                <a:latin typeface="Aharoni" panose="02010803020104030203" pitchFamily="2" charset="-79"/>
                <a:cs typeface="Aharoni" panose="02010803020104030203" pitchFamily="2" charset="-79"/>
              </a:rPr>
              <a:t>Pantalones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3E441F5F-016D-01D1-A9BD-4D666C9DA641}"/>
              </a:ext>
            </a:extLst>
          </p:cNvPr>
          <p:cNvSpPr txBox="1">
            <a:spLocks/>
          </p:cNvSpPr>
          <p:nvPr/>
        </p:nvSpPr>
        <p:spPr>
          <a:xfrm>
            <a:off x="5263665" y="1711915"/>
            <a:ext cx="1879209" cy="545537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b="1" dirty="0">
                <a:latin typeface="Aharoni" panose="02010803020104030203" pitchFamily="2" charset="-79"/>
                <a:cs typeface="Aharoni" panose="02010803020104030203" pitchFamily="2" charset="-79"/>
              </a:rPr>
              <a:t>Botas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2DC29BC3-EB5D-E4A2-7333-39F756C002B2}"/>
              </a:ext>
            </a:extLst>
          </p:cNvPr>
          <p:cNvSpPr txBox="1">
            <a:spLocks/>
          </p:cNvSpPr>
          <p:nvPr/>
        </p:nvSpPr>
        <p:spPr>
          <a:xfrm>
            <a:off x="941031" y="1716706"/>
            <a:ext cx="1846558" cy="545537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>
                <a:latin typeface="Aharoni" panose="02010803020104030203" pitchFamily="2" charset="-79"/>
                <a:cs typeface="Aharoni" panose="02010803020104030203" pitchFamily="2" charset="-79"/>
              </a:rPr>
              <a:t>Camisetas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90D7FEBE-7517-ED16-61F6-BE34D8D47A5A}"/>
              </a:ext>
            </a:extLst>
          </p:cNvPr>
          <p:cNvSpPr txBox="1">
            <a:spLocks/>
          </p:cNvSpPr>
          <p:nvPr/>
        </p:nvSpPr>
        <p:spPr>
          <a:xfrm>
            <a:off x="910054" y="2624666"/>
            <a:ext cx="1877535" cy="2551013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>
                <a:latin typeface="Aharoni" panose="02010803020104030203" pitchFamily="2" charset="-79"/>
                <a:cs typeface="Aharoni" panose="02010803020104030203" pitchFamily="2" charset="-79"/>
              </a:rPr>
              <a:t>[imagen camisetas]</a:t>
            </a:r>
          </a:p>
        </p:txBody>
      </p:sp>
      <p:sp>
        <p:nvSpPr>
          <p:cNvPr id="19" name="Subtítulo 2">
            <a:extLst>
              <a:ext uri="{FF2B5EF4-FFF2-40B4-BE49-F238E27FC236}">
                <a16:creationId xmlns:a16="http://schemas.microsoft.com/office/drawing/2014/main" id="{5B00004C-CFFF-5C92-1A9A-9AC1F10647C1}"/>
              </a:ext>
            </a:extLst>
          </p:cNvPr>
          <p:cNvSpPr txBox="1">
            <a:spLocks/>
          </p:cNvSpPr>
          <p:nvPr/>
        </p:nvSpPr>
        <p:spPr>
          <a:xfrm>
            <a:off x="941030" y="5886720"/>
            <a:ext cx="10997497" cy="545537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>
                <a:latin typeface="Aharoni" panose="02010803020104030203" pitchFamily="2" charset="-79"/>
                <a:cs typeface="Aharoni" panose="02010803020104030203" pitchFamily="2" charset="-79"/>
              </a:rPr>
              <a:t>Opciones internas (</a:t>
            </a:r>
            <a:r>
              <a:rPr lang="es-ES" b="1" dirty="0" err="1">
                <a:latin typeface="Aharoni" panose="02010803020104030203" pitchFamily="2" charset="-79"/>
                <a:cs typeface="Aharoni" panose="02010803020104030203" pitchFamily="2" charset="-79"/>
              </a:rPr>
              <a:t>FAQs</a:t>
            </a:r>
            <a:r>
              <a:rPr lang="es-ES" b="1" dirty="0">
                <a:latin typeface="Aharoni" panose="02010803020104030203" pitchFamily="2" charset="-79"/>
                <a:cs typeface="Aharoni" panose="02010803020104030203" pitchFamily="2" charset="-79"/>
              </a:rPr>
              <a:t>, contacto, sugerencias, utilidades, conócenos)</a:t>
            </a:r>
          </a:p>
        </p:txBody>
      </p:sp>
      <p:sp>
        <p:nvSpPr>
          <p:cNvPr id="21" name="Subtítulo 2">
            <a:extLst>
              <a:ext uri="{FF2B5EF4-FFF2-40B4-BE49-F238E27FC236}">
                <a16:creationId xmlns:a16="http://schemas.microsoft.com/office/drawing/2014/main" id="{5393176B-0A17-D96C-D11F-E4F861B29200}"/>
              </a:ext>
            </a:extLst>
          </p:cNvPr>
          <p:cNvSpPr txBox="1">
            <a:spLocks/>
          </p:cNvSpPr>
          <p:nvPr/>
        </p:nvSpPr>
        <p:spPr>
          <a:xfrm>
            <a:off x="3145974" y="2624664"/>
            <a:ext cx="1843698" cy="2551013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>
                <a:latin typeface="Aharoni" panose="02010803020104030203" pitchFamily="2" charset="-79"/>
                <a:cs typeface="Aharoni" panose="02010803020104030203" pitchFamily="2" charset="-79"/>
              </a:rPr>
              <a:t>[imagen pantalones]</a:t>
            </a:r>
          </a:p>
        </p:txBody>
      </p:sp>
      <p:sp>
        <p:nvSpPr>
          <p:cNvPr id="23" name="Subtítulo 2">
            <a:extLst>
              <a:ext uri="{FF2B5EF4-FFF2-40B4-BE49-F238E27FC236}">
                <a16:creationId xmlns:a16="http://schemas.microsoft.com/office/drawing/2014/main" id="{C039D088-B8D0-4219-D893-E19D10BC2F25}"/>
              </a:ext>
            </a:extLst>
          </p:cNvPr>
          <p:cNvSpPr txBox="1">
            <a:spLocks/>
          </p:cNvSpPr>
          <p:nvPr/>
        </p:nvSpPr>
        <p:spPr>
          <a:xfrm>
            <a:off x="5299176" y="2639293"/>
            <a:ext cx="1843698" cy="2551013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>
                <a:latin typeface="Aharoni" panose="02010803020104030203" pitchFamily="2" charset="-79"/>
                <a:cs typeface="Aharoni" panose="02010803020104030203" pitchFamily="2" charset="-79"/>
              </a:rPr>
              <a:t>[imagen botas]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0194F01-682B-B44C-AD80-B574C228B0B6}"/>
              </a:ext>
            </a:extLst>
          </p:cNvPr>
          <p:cNvSpPr txBox="1">
            <a:spLocks/>
          </p:cNvSpPr>
          <p:nvPr/>
        </p:nvSpPr>
        <p:spPr>
          <a:xfrm>
            <a:off x="9442848" y="1749684"/>
            <a:ext cx="2495679" cy="3425993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>
                <a:latin typeface="Aharoni" panose="02010803020104030203" pitchFamily="2" charset="-79"/>
                <a:cs typeface="Aharoni" panose="02010803020104030203" pitchFamily="2" charset="-79"/>
              </a:rPr>
              <a:t>Notificaciones, ofertas, artículos destacados…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A933F6FF-B5D6-92B1-1DF1-BDDD4763F793}"/>
              </a:ext>
            </a:extLst>
          </p:cNvPr>
          <p:cNvSpPr txBox="1">
            <a:spLocks/>
          </p:cNvSpPr>
          <p:nvPr/>
        </p:nvSpPr>
        <p:spPr>
          <a:xfrm>
            <a:off x="7353258" y="1711915"/>
            <a:ext cx="1861452" cy="545537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b="1" dirty="0">
                <a:latin typeface="Aharoni" panose="02010803020104030203" pitchFamily="2" charset="-79"/>
                <a:cs typeface="Aharoni" panose="02010803020104030203" pitchFamily="2" charset="-79"/>
              </a:rPr>
              <a:t>Accesorios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CCA5CD65-C270-CA2B-6D5C-2C5755204C2C}"/>
              </a:ext>
            </a:extLst>
          </p:cNvPr>
          <p:cNvSpPr txBox="1">
            <a:spLocks/>
          </p:cNvSpPr>
          <p:nvPr/>
        </p:nvSpPr>
        <p:spPr>
          <a:xfrm>
            <a:off x="7371012" y="2639293"/>
            <a:ext cx="1843698" cy="2551013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>
                <a:latin typeface="Aharoni" panose="02010803020104030203" pitchFamily="2" charset="-79"/>
                <a:cs typeface="Aharoni" panose="02010803020104030203" pitchFamily="2" charset="-79"/>
              </a:rPr>
              <a:t>[imagen accesorios]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50C451C9-E157-A290-8F8D-B9E5B2B32004}"/>
              </a:ext>
            </a:extLst>
          </p:cNvPr>
          <p:cNvSpPr txBox="1">
            <a:spLocks/>
          </p:cNvSpPr>
          <p:nvPr/>
        </p:nvSpPr>
        <p:spPr>
          <a:xfrm>
            <a:off x="10796267" y="348998"/>
            <a:ext cx="1142260" cy="98107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b="1" dirty="0">
                <a:latin typeface="Aharoni" panose="02010803020104030203" pitchFamily="2" charset="-79"/>
                <a:cs typeface="Aharoni" panose="02010803020104030203" pitchFamily="2" charset="-79"/>
              </a:rPr>
              <a:t>Logotipo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E88615D0-ECDE-28CB-DACC-EEDF8986BDAA}"/>
              </a:ext>
            </a:extLst>
          </p:cNvPr>
          <p:cNvSpPr txBox="1">
            <a:spLocks/>
          </p:cNvSpPr>
          <p:nvPr/>
        </p:nvSpPr>
        <p:spPr>
          <a:xfrm>
            <a:off x="9442849" y="348998"/>
            <a:ext cx="1142261" cy="98107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>
                <a:latin typeface="Aharoni" panose="02010803020104030203" pitchFamily="2" charset="-79"/>
                <a:cs typeface="Aharoni" panose="02010803020104030203" pitchFamily="2" charset="-79"/>
              </a:rPr>
              <a:t>Ajustes  cuenta</a:t>
            </a:r>
          </a:p>
        </p:txBody>
      </p:sp>
    </p:spTree>
    <p:extLst>
      <p:ext uri="{BB962C8B-B14F-4D97-AF65-F5344CB8AC3E}">
        <p14:creationId xmlns:p14="http://schemas.microsoft.com/office/powerpoint/2010/main" val="1531244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48E596-26F5-EB38-7095-CBC6E14E0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1030" y="391137"/>
            <a:ext cx="8290662" cy="1333749"/>
          </a:xfrm>
          <a:solidFill>
            <a:schemeClr val="bg1"/>
          </a:solidFill>
          <a:ln w="76200"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r>
              <a:rPr lang="es-ES" b="1" dirty="0">
                <a:latin typeface="Aharoni" panose="02010803020104030203" pitchFamily="2" charset="-79"/>
                <a:cs typeface="Aharoni" panose="02010803020104030203" pitchFamily="2" charset="-79"/>
              </a:rPr>
              <a:t>LISTADO </a:t>
            </a:r>
            <a:br>
              <a:rPr lang="es-ES" b="1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s-ES" sz="2000" b="1" dirty="0">
                <a:latin typeface="Aharoni" panose="02010803020104030203" pitchFamily="2" charset="-79"/>
                <a:cs typeface="Aharoni" panose="02010803020104030203" pitchFamily="2" charset="-79"/>
              </a:rPr>
              <a:t>(camisetas)</a:t>
            </a:r>
            <a:endParaRPr lang="es-ES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2DC29BC3-EB5D-E4A2-7333-39F756C002B2}"/>
              </a:ext>
            </a:extLst>
          </p:cNvPr>
          <p:cNvSpPr txBox="1">
            <a:spLocks/>
          </p:cNvSpPr>
          <p:nvPr/>
        </p:nvSpPr>
        <p:spPr>
          <a:xfrm>
            <a:off x="941030" y="2957446"/>
            <a:ext cx="2361460" cy="2683813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>
                <a:latin typeface="Aharoni" panose="02010803020104030203" pitchFamily="2" charset="-79"/>
                <a:cs typeface="Aharoni" panose="02010803020104030203" pitchFamily="2" charset="-79"/>
              </a:rPr>
              <a:t>Listado (camisetas)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90D7FEBE-7517-ED16-61F6-BE34D8D47A5A}"/>
              </a:ext>
            </a:extLst>
          </p:cNvPr>
          <p:cNvSpPr txBox="1">
            <a:spLocks/>
          </p:cNvSpPr>
          <p:nvPr/>
        </p:nvSpPr>
        <p:spPr>
          <a:xfrm>
            <a:off x="3542191" y="2987694"/>
            <a:ext cx="4438834" cy="1406753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>
                <a:latin typeface="Aharoni" panose="02010803020104030203" pitchFamily="2" charset="-79"/>
                <a:cs typeface="Aharoni" panose="02010803020104030203" pitchFamily="2" charset="-79"/>
              </a:rPr>
              <a:t>Imagen (artículo)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3A3A2B96-5C86-2669-EB40-9203B18D04D0}"/>
              </a:ext>
            </a:extLst>
          </p:cNvPr>
          <p:cNvSpPr txBox="1">
            <a:spLocks/>
          </p:cNvSpPr>
          <p:nvPr/>
        </p:nvSpPr>
        <p:spPr>
          <a:xfrm>
            <a:off x="941033" y="2130482"/>
            <a:ext cx="7039992" cy="553374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>
                <a:latin typeface="Aharoni" panose="02010803020104030203" pitchFamily="2" charset="-79"/>
                <a:cs typeface="Aharoni" panose="02010803020104030203" pitchFamily="2" charset="-79"/>
              </a:rPr>
              <a:t>Barra de búsqueda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06DDC33D-20A8-644A-E8F1-C0F2BEF23B60}"/>
              </a:ext>
            </a:extLst>
          </p:cNvPr>
          <p:cNvSpPr txBox="1">
            <a:spLocks/>
          </p:cNvSpPr>
          <p:nvPr/>
        </p:nvSpPr>
        <p:spPr>
          <a:xfrm>
            <a:off x="8345007" y="2141219"/>
            <a:ext cx="3661609" cy="553374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dirty="0">
                <a:latin typeface="Aharoni" panose="02010803020104030203" pitchFamily="2" charset="-79"/>
                <a:cs typeface="Aharoni" panose="02010803020104030203" pitchFamily="2" charset="-79"/>
              </a:rPr>
              <a:t>Filtros de búsqueda </a:t>
            </a:r>
          </a:p>
          <a:p>
            <a:r>
              <a:rPr lang="es-ES" sz="1600" dirty="0">
                <a:latin typeface="Aharoni" panose="02010803020104030203" pitchFamily="2" charset="-79"/>
                <a:cs typeface="Aharoni" panose="02010803020104030203" pitchFamily="2" charset="-79"/>
              </a:rPr>
              <a:t>(equipo, color, antigüedad)</a:t>
            </a:r>
          </a:p>
        </p:txBody>
      </p:sp>
      <p:sp>
        <p:nvSpPr>
          <p:cNvPr id="17" name="Subtítulo 2">
            <a:extLst>
              <a:ext uri="{FF2B5EF4-FFF2-40B4-BE49-F238E27FC236}">
                <a16:creationId xmlns:a16="http://schemas.microsoft.com/office/drawing/2014/main" id="{3F236262-B18F-8827-BC9E-7BDD3E125C6C}"/>
              </a:ext>
            </a:extLst>
          </p:cNvPr>
          <p:cNvSpPr txBox="1">
            <a:spLocks/>
          </p:cNvSpPr>
          <p:nvPr/>
        </p:nvSpPr>
        <p:spPr>
          <a:xfrm>
            <a:off x="941030" y="5921326"/>
            <a:ext cx="11065584" cy="545537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>
                <a:latin typeface="Aharoni" panose="02010803020104030203" pitchFamily="2" charset="-79"/>
                <a:cs typeface="Aharoni" panose="02010803020104030203" pitchFamily="2" charset="-79"/>
              </a:rPr>
              <a:t>Opciones internas (</a:t>
            </a:r>
            <a:r>
              <a:rPr lang="es-ES" b="1" dirty="0" err="1">
                <a:latin typeface="Aharoni" panose="02010803020104030203" pitchFamily="2" charset="-79"/>
                <a:cs typeface="Aharoni" panose="02010803020104030203" pitchFamily="2" charset="-79"/>
              </a:rPr>
              <a:t>FAQs</a:t>
            </a:r>
            <a:r>
              <a:rPr lang="es-ES" b="1" dirty="0">
                <a:latin typeface="Aharoni" panose="02010803020104030203" pitchFamily="2" charset="-79"/>
                <a:cs typeface="Aharoni" panose="02010803020104030203" pitchFamily="2" charset="-79"/>
              </a:rPr>
              <a:t>, contacto, sugerencias, utilidades, conócenos)</a:t>
            </a:r>
          </a:p>
        </p:txBody>
      </p:sp>
      <p:sp>
        <p:nvSpPr>
          <p:cNvPr id="19" name="Subtítulo 2">
            <a:extLst>
              <a:ext uri="{FF2B5EF4-FFF2-40B4-BE49-F238E27FC236}">
                <a16:creationId xmlns:a16="http://schemas.microsoft.com/office/drawing/2014/main" id="{DE619B22-81F4-A7D6-CB50-DBBACA800A5C}"/>
              </a:ext>
            </a:extLst>
          </p:cNvPr>
          <p:cNvSpPr txBox="1">
            <a:spLocks/>
          </p:cNvSpPr>
          <p:nvPr/>
        </p:nvSpPr>
        <p:spPr>
          <a:xfrm>
            <a:off x="3542191" y="4667215"/>
            <a:ext cx="3107180" cy="949451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>
                <a:latin typeface="Aharoni" panose="02010803020104030203" pitchFamily="2" charset="-79"/>
                <a:cs typeface="Aharoni" panose="02010803020104030203" pitchFamily="2" charset="-79"/>
              </a:rPr>
              <a:t>Descripción (artículo)</a:t>
            </a:r>
          </a:p>
        </p:txBody>
      </p:sp>
      <p:sp>
        <p:nvSpPr>
          <p:cNvPr id="21" name="Subtítulo 2">
            <a:extLst>
              <a:ext uri="{FF2B5EF4-FFF2-40B4-BE49-F238E27FC236}">
                <a16:creationId xmlns:a16="http://schemas.microsoft.com/office/drawing/2014/main" id="{297652D3-7B4C-65B7-9B47-38F4ACB0879E}"/>
              </a:ext>
            </a:extLst>
          </p:cNvPr>
          <p:cNvSpPr txBox="1">
            <a:spLocks/>
          </p:cNvSpPr>
          <p:nvPr/>
        </p:nvSpPr>
        <p:spPr>
          <a:xfrm>
            <a:off x="8345008" y="3008789"/>
            <a:ext cx="3661608" cy="2023849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>
                <a:latin typeface="Aharoni" panose="02010803020104030203" pitchFamily="2" charset="-79"/>
                <a:cs typeface="Aharoni" panose="02010803020104030203" pitchFamily="2" charset="-79"/>
              </a:rPr>
              <a:t>Listado de artículos relacionados (sugerencias)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6678A9D4-E2C5-711A-9E35-378E1F7E6F06}"/>
              </a:ext>
            </a:extLst>
          </p:cNvPr>
          <p:cNvSpPr txBox="1">
            <a:spLocks/>
          </p:cNvSpPr>
          <p:nvPr/>
        </p:nvSpPr>
        <p:spPr>
          <a:xfrm>
            <a:off x="6889072" y="4647717"/>
            <a:ext cx="1091953" cy="384921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200" dirty="0">
                <a:latin typeface="Aharoni" panose="02010803020104030203" pitchFamily="2" charset="-79"/>
                <a:cs typeface="Aharoni" panose="02010803020104030203" pitchFamily="2" charset="-79"/>
              </a:rPr>
              <a:t>Añadir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B4FEB28E-C0D1-A512-F899-A29742E2FCC1}"/>
              </a:ext>
            </a:extLst>
          </p:cNvPr>
          <p:cNvSpPr txBox="1">
            <a:spLocks/>
          </p:cNvSpPr>
          <p:nvPr/>
        </p:nvSpPr>
        <p:spPr>
          <a:xfrm>
            <a:off x="6889072" y="5231745"/>
            <a:ext cx="1091953" cy="384921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200" dirty="0">
                <a:latin typeface="Aharoni" panose="02010803020104030203" pitchFamily="2" charset="-79"/>
                <a:cs typeface="Aharoni" panose="02010803020104030203" pitchFamily="2" charset="-79"/>
              </a:rPr>
              <a:t>Comprar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83DFFE4F-B3AA-6F99-88EC-E6EF519DDD56}"/>
              </a:ext>
            </a:extLst>
          </p:cNvPr>
          <p:cNvSpPr txBox="1">
            <a:spLocks/>
          </p:cNvSpPr>
          <p:nvPr/>
        </p:nvSpPr>
        <p:spPr>
          <a:xfrm>
            <a:off x="8345007" y="5231745"/>
            <a:ext cx="3661607" cy="384921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>
                <a:latin typeface="Aharoni" panose="02010803020104030203" pitchFamily="2" charset="-79"/>
                <a:cs typeface="Aharoni" panose="02010803020104030203" pitchFamily="2" charset="-79"/>
              </a:rPr>
              <a:t>Personalización propia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5F61E39D-7A26-F865-B473-6BB4217B3F54}"/>
              </a:ext>
            </a:extLst>
          </p:cNvPr>
          <p:cNvSpPr txBox="1">
            <a:spLocks/>
          </p:cNvSpPr>
          <p:nvPr/>
        </p:nvSpPr>
        <p:spPr>
          <a:xfrm>
            <a:off x="10864357" y="391136"/>
            <a:ext cx="1142260" cy="1367003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b="1" dirty="0">
                <a:latin typeface="Aharoni" panose="02010803020104030203" pitchFamily="2" charset="-79"/>
                <a:cs typeface="Aharoni" panose="02010803020104030203" pitchFamily="2" charset="-79"/>
              </a:rPr>
              <a:t>Logotipo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35A74DE0-AFE1-189F-EA4C-2AC01E8B1DE1}"/>
              </a:ext>
            </a:extLst>
          </p:cNvPr>
          <p:cNvSpPr txBox="1">
            <a:spLocks/>
          </p:cNvSpPr>
          <p:nvPr/>
        </p:nvSpPr>
        <p:spPr>
          <a:xfrm>
            <a:off x="9442849" y="391136"/>
            <a:ext cx="1254743" cy="1333749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>
                <a:latin typeface="Aharoni" panose="02010803020104030203" pitchFamily="2" charset="-79"/>
                <a:cs typeface="Aharoni" panose="02010803020104030203" pitchFamily="2" charset="-79"/>
              </a:rPr>
              <a:t>Ajustes  cuenta</a:t>
            </a:r>
          </a:p>
        </p:txBody>
      </p:sp>
    </p:spTree>
    <p:extLst>
      <p:ext uri="{BB962C8B-B14F-4D97-AF65-F5344CB8AC3E}">
        <p14:creationId xmlns:p14="http://schemas.microsoft.com/office/powerpoint/2010/main" val="1915182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48E596-26F5-EB38-7095-CBC6E14E0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1030" y="377563"/>
            <a:ext cx="8353890" cy="1333749"/>
          </a:xfrm>
          <a:solidFill>
            <a:schemeClr val="bg1"/>
          </a:solidFill>
          <a:ln w="76200"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r>
              <a:rPr lang="es-ES" b="1" dirty="0">
                <a:latin typeface="Aharoni" panose="02010803020104030203" pitchFamily="2" charset="-79"/>
                <a:cs typeface="Aharoni" panose="02010803020104030203" pitchFamily="2" charset="-79"/>
              </a:rPr>
              <a:t>PERSONALIZACIÓN </a:t>
            </a:r>
            <a:br>
              <a:rPr lang="es-ES" b="1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s-ES" sz="2000" b="1" dirty="0">
                <a:latin typeface="Aharoni" panose="02010803020104030203" pitchFamily="2" charset="-79"/>
                <a:cs typeface="Aharoni" panose="02010803020104030203" pitchFamily="2" charset="-79"/>
              </a:rPr>
              <a:t>(camisetas)</a:t>
            </a:r>
            <a:endParaRPr lang="es-ES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3A3A2B96-5C86-2669-EB40-9203B18D04D0}"/>
              </a:ext>
            </a:extLst>
          </p:cNvPr>
          <p:cNvSpPr txBox="1">
            <a:spLocks/>
          </p:cNvSpPr>
          <p:nvPr/>
        </p:nvSpPr>
        <p:spPr>
          <a:xfrm>
            <a:off x="941033" y="2130482"/>
            <a:ext cx="4429957" cy="941032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>
                <a:latin typeface="Aharoni" panose="02010803020104030203" pitchFamily="2" charset="-79"/>
                <a:cs typeface="Aharoni" panose="02010803020104030203" pitchFamily="2" charset="-79"/>
              </a:rPr>
              <a:t>Vista previa (parte delantera)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06DDC33D-20A8-644A-E8F1-C0F2BEF23B60}"/>
              </a:ext>
            </a:extLst>
          </p:cNvPr>
          <p:cNvSpPr txBox="1">
            <a:spLocks/>
          </p:cNvSpPr>
          <p:nvPr/>
        </p:nvSpPr>
        <p:spPr>
          <a:xfrm>
            <a:off x="5619563" y="2130482"/>
            <a:ext cx="1784414" cy="941031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>
                <a:latin typeface="Aharoni" panose="02010803020104030203" pitchFamily="2" charset="-79"/>
                <a:cs typeface="Aharoni" panose="02010803020104030203" pitchFamily="2" charset="-79"/>
              </a:rPr>
              <a:t>Op. edición</a:t>
            </a:r>
          </a:p>
        </p:txBody>
      </p:sp>
      <p:sp>
        <p:nvSpPr>
          <p:cNvPr id="17" name="Subtítulo 2">
            <a:extLst>
              <a:ext uri="{FF2B5EF4-FFF2-40B4-BE49-F238E27FC236}">
                <a16:creationId xmlns:a16="http://schemas.microsoft.com/office/drawing/2014/main" id="{3F236262-B18F-8827-BC9E-7BDD3E125C6C}"/>
              </a:ext>
            </a:extLst>
          </p:cNvPr>
          <p:cNvSpPr txBox="1">
            <a:spLocks/>
          </p:cNvSpPr>
          <p:nvPr/>
        </p:nvSpPr>
        <p:spPr>
          <a:xfrm>
            <a:off x="941030" y="5868058"/>
            <a:ext cx="11059640" cy="545537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>
                <a:latin typeface="Aharoni" panose="02010803020104030203" pitchFamily="2" charset="-79"/>
                <a:cs typeface="Aharoni" panose="02010803020104030203" pitchFamily="2" charset="-79"/>
              </a:rPr>
              <a:t>Opciones internas (</a:t>
            </a:r>
            <a:r>
              <a:rPr lang="es-ES" b="1" dirty="0" err="1">
                <a:latin typeface="Aharoni" panose="02010803020104030203" pitchFamily="2" charset="-79"/>
                <a:cs typeface="Aharoni" panose="02010803020104030203" pitchFamily="2" charset="-79"/>
              </a:rPr>
              <a:t>FAQs</a:t>
            </a:r>
            <a:r>
              <a:rPr lang="es-ES" b="1" dirty="0">
                <a:latin typeface="Aharoni" panose="02010803020104030203" pitchFamily="2" charset="-79"/>
                <a:cs typeface="Aharoni" panose="02010803020104030203" pitchFamily="2" charset="-79"/>
              </a:rPr>
              <a:t>, contacto, sugerencias, utilidades, conócenos)</a:t>
            </a:r>
          </a:p>
        </p:txBody>
      </p:sp>
      <p:sp>
        <p:nvSpPr>
          <p:cNvPr id="21" name="Subtítulo 2">
            <a:extLst>
              <a:ext uri="{FF2B5EF4-FFF2-40B4-BE49-F238E27FC236}">
                <a16:creationId xmlns:a16="http://schemas.microsoft.com/office/drawing/2014/main" id="{297652D3-7B4C-65B7-9B47-38F4ACB0879E}"/>
              </a:ext>
            </a:extLst>
          </p:cNvPr>
          <p:cNvSpPr txBox="1">
            <a:spLocks/>
          </p:cNvSpPr>
          <p:nvPr/>
        </p:nvSpPr>
        <p:spPr>
          <a:xfrm>
            <a:off x="7723571" y="4645281"/>
            <a:ext cx="4277099" cy="887958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>
                <a:latin typeface="Aharoni" panose="02010803020104030203" pitchFamily="2" charset="-79"/>
                <a:cs typeface="Aharoni" panose="02010803020104030203" pitchFamily="2" charset="-79"/>
              </a:rPr>
              <a:t>Coste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E3C5177B-DCC3-43D1-8473-BD92523CC186}"/>
              </a:ext>
            </a:extLst>
          </p:cNvPr>
          <p:cNvSpPr txBox="1">
            <a:spLocks/>
          </p:cNvSpPr>
          <p:nvPr/>
        </p:nvSpPr>
        <p:spPr>
          <a:xfrm>
            <a:off x="941030" y="3292005"/>
            <a:ext cx="4429957" cy="941032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>
                <a:latin typeface="Aharoni" panose="02010803020104030203" pitchFamily="2" charset="-79"/>
                <a:cs typeface="Aharoni" panose="02010803020104030203" pitchFamily="2" charset="-79"/>
              </a:rPr>
              <a:t>Vista previa (parte trasera)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3673F906-21AC-E447-1399-138F02327EB8}"/>
              </a:ext>
            </a:extLst>
          </p:cNvPr>
          <p:cNvSpPr txBox="1">
            <a:spLocks/>
          </p:cNvSpPr>
          <p:nvPr/>
        </p:nvSpPr>
        <p:spPr>
          <a:xfrm>
            <a:off x="941030" y="4565082"/>
            <a:ext cx="4429957" cy="941032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>
                <a:latin typeface="Aharoni" panose="02010803020104030203" pitchFamily="2" charset="-79"/>
                <a:cs typeface="Aharoni" panose="02010803020104030203" pitchFamily="2" charset="-79"/>
              </a:rPr>
              <a:t>Vista previa (costados)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0884399D-8172-0673-5353-826DD5B86DEC}"/>
              </a:ext>
            </a:extLst>
          </p:cNvPr>
          <p:cNvSpPr txBox="1">
            <a:spLocks/>
          </p:cNvSpPr>
          <p:nvPr/>
        </p:nvSpPr>
        <p:spPr>
          <a:xfrm>
            <a:off x="5629179" y="3320488"/>
            <a:ext cx="1784414" cy="941031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>
                <a:latin typeface="Aharoni" panose="02010803020104030203" pitchFamily="2" charset="-79"/>
                <a:cs typeface="Aharoni" panose="02010803020104030203" pitchFamily="2" charset="-79"/>
              </a:rPr>
              <a:t>Op. edición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AABC9E52-29BF-0A79-E626-48EB625FA9AC}"/>
              </a:ext>
            </a:extLst>
          </p:cNvPr>
          <p:cNvSpPr txBox="1">
            <a:spLocks/>
          </p:cNvSpPr>
          <p:nvPr/>
        </p:nvSpPr>
        <p:spPr>
          <a:xfrm>
            <a:off x="5619563" y="4576179"/>
            <a:ext cx="1784414" cy="941031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>
                <a:latin typeface="Aharoni" panose="02010803020104030203" pitchFamily="2" charset="-79"/>
                <a:cs typeface="Aharoni" panose="02010803020104030203" pitchFamily="2" charset="-79"/>
              </a:rPr>
              <a:t>Op. edición</a:t>
            </a:r>
          </a:p>
        </p:txBody>
      </p:sp>
      <p:sp>
        <p:nvSpPr>
          <p:cNvPr id="18" name="Subtítulo 2">
            <a:extLst>
              <a:ext uri="{FF2B5EF4-FFF2-40B4-BE49-F238E27FC236}">
                <a16:creationId xmlns:a16="http://schemas.microsoft.com/office/drawing/2014/main" id="{BB5A37BA-CB9B-C3B4-8B87-24D879C31FAB}"/>
              </a:ext>
            </a:extLst>
          </p:cNvPr>
          <p:cNvSpPr txBox="1">
            <a:spLocks/>
          </p:cNvSpPr>
          <p:nvPr/>
        </p:nvSpPr>
        <p:spPr>
          <a:xfrm>
            <a:off x="10058400" y="2178159"/>
            <a:ext cx="1942271" cy="887958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>
                <a:latin typeface="Aharoni" panose="02010803020104030203" pitchFamily="2" charset="-79"/>
                <a:cs typeface="Aharoni" panose="02010803020104030203" pitchFamily="2" charset="-79"/>
              </a:rPr>
              <a:t>Añadir al carro</a:t>
            </a:r>
          </a:p>
        </p:txBody>
      </p:sp>
      <p:sp>
        <p:nvSpPr>
          <p:cNvPr id="22" name="Subtítulo 2">
            <a:extLst>
              <a:ext uri="{FF2B5EF4-FFF2-40B4-BE49-F238E27FC236}">
                <a16:creationId xmlns:a16="http://schemas.microsoft.com/office/drawing/2014/main" id="{D02A9D46-39EC-7598-F839-0E0987F84BF2}"/>
              </a:ext>
            </a:extLst>
          </p:cNvPr>
          <p:cNvSpPr txBox="1">
            <a:spLocks/>
          </p:cNvSpPr>
          <p:nvPr/>
        </p:nvSpPr>
        <p:spPr>
          <a:xfrm>
            <a:off x="7723572" y="2178159"/>
            <a:ext cx="2130642" cy="887958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>
                <a:latin typeface="Aharoni" panose="02010803020104030203" pitchFamily="2" charset="-79"/>
                <a:cs typeface="Aharoni" panose="02010803020104030203" pitchFamily="2" charset="-79"/>
              </a:rPr>
              <a:t>Guardar diseño</a:t>
            </a:r>
          </a:p>
        </p:txBody>
      </p:sp>
      <p:sp>
        <p:nvSpPr>
          <p:cNvPr id="26" name="Subtítulo 2">
            <a:extLst>
              <a:ext uri="{FF2B5EF4-FFF2-40B4-BE49-F238E27FC236}">
                <a16:creationId xmlns:a16="http://schemas.microsoft.com/office/drawing/2014/main" id="{85B949CB-324B-795D-195C-E304EB7936C9}"/>
              </a:ext>
            </a:extLst>
          </p:cNvPr>
          <p:cNvSpPr txBox="1">
            <a:spLocks/>
          </p:cNvSpPr>
          <p:nvPr/>
        </p:nvSpPr>
        <p:spPr>
          <a:xfrm>
            <a:off x="7723572" y="3346333"/>
            <a:ext cx="4277099" cy="941032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>
                <a:latin typeface="Aharoni" panose="02010803020104030203" pitchFamily="2" charset="-79"/>
                <a:cs typeface="Aharoni" panose="02010803020104030203" pitchFamily="2" charset="-79"/>
              </a:rPr>
              <a:t>Vista general del artículo</a:t>
            </a:r>
          </a:p>
        </p:txBody>
      </p:sp>
      <p:sp>
        <p:nvSpPr>
          <p:cNvPr id="28" name="Subtítulo 2">
            <a:extLst>
              <a:ext uri="{FF2B5EF4-FFF2-40B4-BE49-F238E27FC236}">
                <a16:creationId xmlns:a16="http://schemas.microsoft.com/office/drawing/2014/main" id="{992A7F47-20DE-A457-1291-532D2D5A4FD1}"/>
              </a:ext>
            </a:extLst>
          </p:cNvPr>
          <p:cNvSpPr txBox="1">
            <a:spLocks/>
          </p:cNvSpPr>
          <p:nvPr/>
        </p:nvSpPr>
        <p:spPr>
          <a:xfrm>
            <a:off x="10858411" y="379573"/>
            <a:ext cx="1142260" cy="1331739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b="1" dirty="0">
                <a:latin typeface="Aharoni" panose="02010803020104030203" pitchFamily="2" charset="-79"/>
                <a:cs typeface="Aharoni" panose="02010803020104030203" pitchFamily="2" charset="-79"/>
              </a:rPr>
              <a:t>Logotipo</a:t>
            </a:r>
          </a:p>
        </p:txBody>
      </p:sp>
      <p:sp>
        <p:nvSpPr>
          <p:cNvPr id="30" name="Subtítulo 2">
            <a:extLst>
              <a:ext uri="{FF2B5EF4-FFF2-40B4-BE49-F238E27FC236}">
                <a16:creationId xmlns:a16="http://schemas.microsoft.com/office/drawing/2014/main" id="{AEEE5D8C-675D-539E-7F60-D741F0CFE015}"/>
              </a:ext>
            </a:extLst>
          </p:cNvPr>
          <p:cNvSpPr txBox="1">
            <a:spLocks/>
          </p:cNvSpPr>
          <p:nvPr/>
        </p:nvSpPr>
        <p:spPr>
          <a:xfrm>
            <a:off x="9505535" y="379573"/>
            <a:ext cx="1218690" cy="1331739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>
                <a:latin typeface="Aharoni" panose="02010803020104030203" pitchFamily="2" charset="-79"/>
                <a:cs typeface="Aharoni" panose="02010803020104030203" pitchFamily="2" charset="-79"/>
              </a:rPr>
              <a:t>Ajustes  cuenta</a:t>
            </a:r>
          </a:p>
        </p:txBody>
      </p:sp>
    </p:spTree>
    <p:extLst>
      <p:ext uri="{BB962C8B-B14F-4D97-AF65-F5344CB8AC3E}">
        <p14:creationId xmlns:p14="http://schemas.microsoft.com/office/powerpoint/2010/main" val="2156905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322FE3-789C-CDBB-4802-8E4077628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71186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478857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158</Words>
  <Application>Microsoft Office PowerPoint</Application>
  <PresentationFormat>Panorámica</PresentationFormat>
  <Paragraphs>41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Aharoni</vt:lpstr>
      <vt:lpstr>Arial</vt:lpstr>
      <vt:lpstr>Calibri</vt:lpstr>
      <vt:lpstr>Calibri Light</vt:lpstr>
      <vt:lpstr>Tema de Office</vt:lpstr>
      <vt:lpstr>INICIO</vt:lpstr>
      <vt:lpstr>LISTADO  (camisetas)</vt:lpstr>
      <vt:lpstr>PERSONALIZACIÓN  (camisetas)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INICIO</dc:title>
  <dc:creator>Óscar Antelo Nieto</dc:creator>
  <cp:lastModifiedBy>Óscar Antelo Nieto</cp:lastModifiedBy>
  <cp:revision>2</cp:revision>
  <dcterms:created xsi:type="dcterms:W3CDTF">2022-09-13T10:17:10Z</dcterms:created>
  <dcterms:modified xsi:type="dcterms:W3CDTF">2022-09-15T08:50:33Z</dcterms:modified>
</cp:coreProperties>
</file>