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356" r:id="rId3"/>
    <p:sldId id="351" r:id="rId4"/>
    <p:sldId id="359" r:id="rId5"/>
    <p:sldId id="296" r:id="rId6"/>
    <p:sldId id="367" r:id="rId7"/>
    <p:sldId id="358" r:id="rId8"/>
    <p:sldId id="369" r:id="rId9"/>
    <p:sldId id="368" r:id="rId10"/>
    <p:sldId id="373" r:id="rId11"/>
    <p:sldId id="375" r:id="rId12"/>
    <p:sldId id="374" r:id="rId13"/>
    <p:sldId id="376" r:id="rId14"/>
    <p:sldId id="362" r:id="rId15"/>
    <p:sldId id="363" r:id="rId16"/>
    <p:sldId id="364" r:id="rId17"/>
    <p:sldId id="266" r:id="rId18"/>
  </p:sldIdLst>
  <p:sldSz cx="24384000" cy="13716000"/>
  <p:notesSz cx="9928225" cy="6797675"/>
  <p:defaultTextStyle>
    <a:lvl1pPr algn="ctr" defTabSz="825500">
      <a:defRPr sz="3200">
        <a:solidFill>
          <a:srgbClr val="414141"/>
        </a:solidFill>
        <a:latin typeface="Palatino"/>
        <a:ea typeface="Palatino"/>
        <a:cs typeface="Palatino"/>
        <a:sym typeface="Palatino"/>
      </a:defRPr>
    </a:lvl1pPr>
    <a:lvl2pPr indent="228600" algn="ctr" defTabSz="825500">
      <a:defRPr sz="3200">
        <a:solidFill>
          <a:srgbClr val="414141"/>
        </a:solidFill>
        <a:latin typeface="Palatino"/>
        <a:ea typeface="Palatino"/>
        <a:cs typeface="Palatino"/>
        <a:sym typeface="Palatino"/>
      </a:defRPr>
    </a:lvl2pPr>
    <a:lvl3pPr indent="457200" algn="ctr" defTabSz="825500">
      <a:defRPr sz="3200">
        <a:solidFill>
          <a:srgbClr val="414141"/>
        </a:solidFill>
        <a:latin typeface="Palatino"/>
        <a:ea typeface="Palatino"/>
        <a:cs typeface="Palatino"/>
        <a:sym typeface="Palatino"/>
      </a:defRPr>
    </a:lvl3pPr>
    <a:lvl4pPr indent="685800" algn="ctr" defTabSz="825500">
      <a:defRPr sz="3200">
        <a:solidFill>
          <a:srgbClr val="414141"/>
        </a:solidFill>
        <a:latin typeface="Palatino"/>
        <a:ea typeface="Palatino"/>
        <a:cs typeface="Palatino"/>
        <a:sym typeface="Palatino"/>
      </a:defRPr>
    </a:lvl4pPr>
    <a:lvl5pPr indent="914400" algn="ctr" defTabSz="825500">
      <a:defRPr sz="3200">
        <a:solidFill>
          <a:srgbClr val="414141"/>
        </a:solidFill>
        <a:latin typeface="Palatino"/>
        <a:ea typeface="Palatino"/>
        <a:cs typeface="Palatino"/>
        <a:sym typeface="Palatino"/>
      </a:defRPr>
    </a:lvl5pPr>
    <a:lvl6pPr indent="1143000" algn="ctr" defTabSz="825500">
      <a:defRPr sz="3200">
        <a:solidFill>
          <a:srgbClr val="414141"/>
        </a:solidFill>
        <a:latin typeface="Palatino"/>
        <a:ea typeface="Palatino"/>
        <a:cs typeface="Palatino"/>
        <a:sym typeface="Palatino"/>
      </a:defRPr>
    </a:lvl6pPr>
    <a:lvl7pPr indent="1371600" algn="ctr" defTabSz="825500">
      <a:defRPr sz="3200">
        <a:solidFill>
          <a:srgbClr val="414141"/>
        </a:solidFill>
        <a:latin typeface="Palatino"/>
        <a:ea typeface="Palatino"/>
        <a:cs typeface="Palatino"/>
        <a:sym typeface="Palatino"/>
      </a:defRPr>
    </a:lvl7pPr>
    <a:lvl8pPr indent="1600200" algn="ctr" defTabSz="825500">
      <a:defRPr sz="3200">
        <a:solidFill>
          <a:srgbClr val="414141"/>
        </a:solidFill>
        <a:latin typeface="Palatino"/>
        <a:ea typeface="Palatino"/>
        <a:cs typeface="Palatino"/>
        <a:sym typeface="Palatino"/>
      </a:defRPr>
    </a:lvl8pPr>
    <a:lvl9pPr indent="1828800" algn="ctr" defTabSz="825500">
      <a:defRPr sz="3200">
        <a:solidFill>
          <a:srgbClr val="414141"/>
        </a:solidFill>
        <a:latin typeface="Palatino"/>
        <a:ea typeface="Palatino"/>
        <a:cs typeface="Palatino"/>
        <a:sym typeface="Palatino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1AA41D"/>
    <a:srgbClr val="EAEAEA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0564E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C7C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A8C3DF"/>
              </a:solidFill>
              <a:prstDash val="solid"/>
              <a:miter lim="400000"/>
            </a:ln>
          </a:left>
          <a:right>
            <a:ln w="12700" cap="flat">
              <a:solidFill>
                <a:srgbClr val="A8C3DF"/>
              </a:solidFill>
              <a:prstDash val="solid"/>
              <a:miter lim="400000"/>
            </a:ln>
          </a:right>
          <a:top>
            <a:ln w="12700" cap="flat">
              <a:solidFill>
                <a:srgbClr val="A8C3DF"/>
              </a:solidFill>
              <a:prstDash val="solid"/>
              <a:miter lim="400000"/>
            </a:ln>
          </a:top>
          <a:bottom>
            <a:ln w="12700" cap="flat">
              <a:solidFill>
                <a:srgbClr val="A8C3DF"/>
              </a:solidFill>
              <a:prstDash val="solid"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solidFill>
                <a:srgbClr val="A8C3D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8C3DF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14975"/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9639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48" autoAdjust="0"/>
  </p:normalViewPr>
  <p:slideViewPr>
    <p:cSldViewPr>
      <p:cViewPr varScale="1">
        <p:scale>
          <a:sx n="29" d="100"/>
          <a:sy n="29" d="100"/>
        </p:scale>
        <p:origin x="111" y="235"/>
      </p:cViewPr>
      <p:guideLst>
        <p:guide orient="horz" pos="4320"/>
        <p:guide pos="76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33" d="100"/>
        <a:sy n="33" d="100"/>
      </p:scale>
      <p:origin x="0" y="2364"/>
    </p:cViewPr>
  </p:sorterViewPr>
  <p:notesViewPr>
    <p:cSldViewPr showGuides="1">
      <p:cViewPr varScale="1">
        <p:scale>
          <a:sx n="83" d="100"/>
          <a:sy n="83" d="100"/>
        </p:scale>
        <p:origin x="-3828" y="-102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2823" cy="340622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3185" y="1"/>
            <a:ext cx="4302823" cy="340622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r">
              <a:defRPr sz="1200"/>
            </a:lvl1pPr>
          </a:lstStyle>
          <a:p>
            <a:fld id="{7DE96F68-7B58-43FF-B136-80AD8639AC0E}" type="datetime1">
              <a:rPr lang="zh-CN" altLang="en-US" smtClean="0"/>
              <a:t>2021/2/18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6457054"/>
            <a:ext cx="4302823" cy="340622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3185" y="6457054"/>
            <a:ext cx="4302823" cy="340622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r">
              <a:defRPr sz="1200"/>
            </a:lvl1pPr>
          </a:lstStyle>
          <a:p>
            <a:fld id="{DFFB3FCB-DADB-4762-9B89-AD7C17810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28321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3900" cy="2551112"/>
          </a:xfrm>
          <a:prstGeom prst="rect">
            <a:avLst/>
          </a:prstGeom>
        </p:spPr>
        <p:txBody>
          <a:bodyPr lIns="95570" tIns="47785" rIns="95570" bIns="47785"/>
          <a:lstStyle/>
          <a:p>
            <a:pPr lvl="0"/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body" sz="quarter" idx="1"/>
          </p:nvPr>
        </p:nvSpPr>
        <p:spPr>
          <a:xfrm>
            <a:off x="1323764" y="3228896"/>
            <a:ext cx="7280699" cy="3058954"/>
          </a:xfrm>
          <a:prstGeom prst="rect">
            <a:avLst/>
          </a:prstGeom>
        </p:spPr>
        <p:txBody>
          <a:bodyPr lIns="95570" tIns="47785" rIns="95570" bIns="47785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425708492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3900" cy="25511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056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3900" cy="25511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524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3900" cy="25511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438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3900" cy="25511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589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3900" cy="25511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248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3900" cy="25511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936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3900" cy="25511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900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3900" cy="25511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559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3900" cy="25511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3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952500" y="12801600"/>
            <a:ext cx="22498974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952500" y="9321800"/>
            <a:ext cx="22500035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title"/>
          </p:nvPr>
        </p:nvSpPr>
        <p:spPr>
          <a:xfrm>
            <a:off x="952500" y="9398000"/>
            <a:ext cx="13500100" cy="33401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9800">
                <a:solidFill>
                  <a:srgbClr val="D93E2B"/>
                </a:solidFill>
              </a:rPr>
              <a:t>标题文本</a:t>
            </a:r>
          </a:p>
        </p:txBody>
      </p:sp>
      <p:sp>
        <p:nvSpPr>
          <p:cNvPr id="18" name="Shape 18"/>
          <p:cNvSpPr>
            <a:spLocks noGrp="1"/>
          </p:cNvSpPr>
          <p:nvPr>
            <p:ph type="body" idx="1"/>
          </p:nvPr>
        </p:nvSpPr>
        <p:spPr>
          <a:xfrm>
            <a:off x="15532100" y="9398000"/>
            <a:ext cx="7950200" cy="33401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2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32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32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32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414141"/>
                </a:solidFill>
              </a:rPr>
              <a:t>正文级别 5</a:t>
            </a: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952501" y="1385392"/>
            <a:ext cx="20168491" cy="0"/>
          </a:xfrm>
          <a:prstGeom prst="line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_无参考文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952501" y="1385392"/>
            <a:ext cx="20168491" cy="0"/>
          </a:xfrm>
          <a:prstGeom prst="line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文本占位符 12"/>
          <p:cNvSpPr>
            <a:spLocks noGrp="1"/>
          </p:cNvSpPr>
          <p:nvPr>
            <p:ph type="body" sz="quarter" idx="10"/>
          </p:nvPr>
        </p:nvSpPr>
        <p:spPr>
          <a:xfrm>
            <a:off x="1246188" y="2465512"/>
            <a:ext cx="21891625" cy="7993062"/>
          </a:xfrm>
        </p:spPr>
        <p:txBody>
          <a:bodyPr>
            <a:normAutofit/>
          </a:bodyPr>
          <a:lstStyle>
            <a:lvl1pPr marL="609600" indent="-609600" algn="l">
              <a:lnSpc>
                <a:spcPct val="130000"/>
              </a:lnSpc>
              <a:buClr>
                <a:schemeClr val="accent6"/>
              </a:buClr>
              <a:buFont typeface="Wingdings" panose="05000000000000000000" pitchFamily="2" charset="2"/>
              <a:buChar char="n"/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1219200" indent="-609600" algn="l">
              <a:lnSpc>
                <a:spcPct val="130000"/>
              </a:lnSpc>
              <a:buClr>
                <a:schemeClr val="accent6"/>
              </a:buClr>
              <a:buFont typeface="Wingdings" panose="05000000000000000000" pitchFamily="2" charset="2"/>
              <a:buChar char="n"/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828800" indent="-609600" algn="l">
              <a:lnSpc>
                <a:spcPct val="130000"/>
              </a:lnSpc>
              <a:buClr>
                <a:schemeClr val="accent6"/>
              </a:buClr>
              <a:buFont typeface="Wingdings" panose="05000000000000000000" pitchFamily="2" charset="2"/>
              <a:buChar char="n"/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2438400" indent="-609600" algn="l">
              <a:lnSpc>
                <a:spcPct val="130000"/>
              </a:lnSpc>
              <a:buFont typeface="Wingdings" panose="05000000000000000000" pitchFamily="2" charset="2"/>
              <a:buChar char="n"/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3048000" indent="-609600" algn="l">
              <a:lnSpc>
                <a:spcPct val="130000"/>
              </a:lnSpc>
              <a:buFont typeface="Wingdings" panose="05000000000000000000" pitchFamily="2" charset="2"/>
              <a:buChar char="n"/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zh-HK" altLang="en-US" dirty="0"/>
          </a:p>
        </p:txBody>
      </p:sp>
      <p:sp>
        <p:nvSpPr>
          <p:cNvPr id="18" name="文本占位符 16"/>
          <p:cNvSpPr>
            <a:spLocks noGrp="1"/>
          </p:cNvSpPr>
          <p:nvPr>
            <p:ph type="body" sz="quarter" idx="13" hasCustomPrompt="1"/>
          </p:nvPr>
        </p:nvSpPr>
        <p:spPr>
          <a:xfrm>
            <a:off x="21732875" y="12474624"/>
            <a:ext cx="2304255" cy="719682"/>
          </a:xfrm>
        </p:spPr>
        <p:txBody>
          <a:bodyPr anchor="b">
            <a:normAutofit/>
          </a:bodyPr>
          <a:lstStyle>
            <a:lvl1pPr marL="0" indent="0" algn="r">
              <a:buFontTx/>
              <a:buNone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1/56</a:t>
            </a:r>
            <a:endParaRPr lang="zh-CN" altLang="en-US" dirty="0"/>
          </a:p>
        </p:txBody>
      </p:sp>
      <p:sp>
        <p:nvSpPr>
          <p:cNvPr id="19" name="标题 1"/>
          <p:cNvSpPr>
            <a:spLocks noGrp="1"/>
          </p:cNvSpPr>
          <p:nvPr>
            <p:ph type="title"/>
          </p:nvPr>
        </p:nvSpPr>
        <p:spPr>
          <a:xfrm>
            <a:off x="1966864" y="549275"/>
            <a:ext cx="20450272" cy="908125"/>
          </a:xfrm>
        </p:spPr>
        <p:txBody>
          <a:bodyPr>
            <a:normAutofit/>
          </a:bodyPr>
          <a:lstStyle>
            <a:lvl1pPr>
              <a:defRPr sz="4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HK" altLang="en-US" dirty="0"/>
          </a:p>
        </p:txBody>
      </p:sp>
      <p:sp>
        <p:nvSpPr>
          <p:cNvPr id="20" name="矩形 19"/>
          <p:cNvSpPr/>
          <p:nvPr userDrawn="1"/>
        </p:nvSpPr>
        <p:spPr>
          <a:xfrm>
            <a:off x="1030760" y="549275"/>
            <a:ext cx="798339" cy="798339"/>
          </a:xfrm>
          <a:prstGeom prst="rect">
            <a:avLst/>
          </a:prstGeom>
          <a:solidFill>
            <a:schemeClr val="accent6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HK" altLang="en-US" sz="4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Palatino"/>
              <a:sym typeface="Palatino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9083" y="329180"/>
            <a:ext cx="2439167" cy="149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37993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33726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3120" y="216024"/>
            <a:ext cx="1958616" cy="1241376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>
            <a:off x="952501" y="1385392"/>
            <a:ext cx="20168491" cy="0"/>
          </a:xfrm>
          <a:prstGeom prst="line">
            <a:avLst/>
          </a:prstGeom>
          <a:noFill/>
          <a:ln w="254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" name="直接连接符 3"/>
          <p:cNvCxnSpPr/>
          <p:nvPr userDrawn="1"/>
        </p:nvCxnSpPr>
        <p:spPr>
          <a:xfrm>
            <a:off x="952501" y="11610528"/>
            <a:ext cx="5838899" cy="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文本占位符 12"/>
          <p:cNvSpPr>
            <a:spLocks noGrp="1"/>
          </p:cNvSpPr>
          <p:nvPr>
            <p:ph type="body" sz="quarter" idx="10"/>
          </p:nvPr>
        </p:nvSpPr>
        <p:spPr>
          <a:xfrm>
            <a:off x="1246188" y="2465512"/>
            <a:ext cx="21891625" cy="7993062"/>
          </a:xfrm>
        </p:spPr>
        <p:txBody>
          <a:bodyPr>
            <a:normAutofit/>
          </a:bodyPr>
          <a:lstStyle>
            <a:lvl1pPr marL="609600" indent="-609600" algn="l">
              <a:lnSpc>
                <a:spcPct val="130000"/>
              </a:lnSpc>
              <a:buClr>
                <a:schemeClr val="accent6"/>
              </a:buClr>
              <a:buFont typeface="Wingdings" panose="05000000000000000000" pitchFamily="2" charset="2"/>
              <a:buChar char="n"/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1219200" indent="-609600" algn="l">
              <a:lnSpc>
                <a:spcPct val="130000"/>
              </a:lnSpc>
              <a:buClr>
                <a:schemeClr val="accent6"/>
              </a:buClr>
              <a:buFont typeface="Wingdings" panose="05000000000000000000" pitchFamily="2" charset="2"/>
              <a:buChar char="n"/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828800" indent="-609600" algn="l">
              <a:lnSpc>
                <a:spcPct val="130000"/>
              </a:lnSpc>
              <a:buClr>
                <a:schemeClr val="accent6"/>
              </a:buClr>
              <a:buFont typeface="Wingdings" panose="05000000000000000000" pitchFamily="2" charset="2"/>
              <a:buChar char="n"/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2438400" indent="-609600" algn="l">
              <a:lnSpc>
                <a:spcPct val="130000"/>
              </a:lnSpc>
              <a:buFont typeface="Wingdings" panose="05000000000000000000" pitchFamily="2" charset="2"/>
              <a:buChar char="n"/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3048000" indent="-609600" algn="l">
              <a:lnSpc>
                <a:spcPct val="130000"/>
              </a:lnSpc>
              <a:buFont typeface="Wingdings" panose="05000000000000000000" pitchFamily="2" charset="2"/>
              <a:buChar char="n"/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zh-HK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1"/>
          </p:nvPr>
        </p:nvSpPr>
        <p:spPr>
          <a:xfrm>
            <a:off x="1246187" y="11753577"/>
            <a:ext cx="21891625" cy="108108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HK" altLang="en-US" dirty="0"/>
          </a:p>
        </p:txBody>
      </p:sp>
      <p:sp>
        <p:nvSpPr>
          <p:cNvPr id="18" name="文本占位符 16"/>
          <p:cNvSpPr>
            <a:spLocks noGrp="1"/>
          </p:cNvSpPr>
          <p:nvPr>
            <p:ph type="body" sz="quarter" idx="13" hasCustomPrompt="1"/>
          </p:nvPr>
        </p:nvSpPr>
        <p:spPr>
          <a:xfrm>
            <a:off x="21409025" y="12474624"/>
            <a:ext cx="2304255" cy="719682"/>
          </a:xfrm>
        </p:spPr>
        <p:txBody>
          <a:bodyPr anchor="b">
            <a:normAutofit/>
          </a:bodyPr>
          <a:lstStyle>
            <a:lvl1pPr marL="0" indent="0" algn="r">
              <a:buFontTx/>
              <a:buNone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1/56</a:t>
            </a:r>
            <a:endParaRPr lang="zh-CN" altLang="en-US" dirty="0"/>
          </a:p>
        </p:txBody>
      </p:sp>
      <p:sp>
        <p:nvSpPr>
          <p:cNvPr id="19" name="标题 1"/>
          <p:cNvSpPr>
            <a:spLocks noGrp="1"/>
          </p:cNvSpPr>
          <p:nvPr>
            <p:ph type="title"/>
          </p:nvPr>
        </p:nvSpPr>
        <p:spPr>
          <a:xfrm>
            <a:off x="1966864" y="549275"/>
            <a:ext cx="20450272" cy="908125"/>
          </a:xfrm>
        </p:spPr>
        <p:txBody>
          <a:bodyPr>
            <a:normAutofit/>
          </a:bodyPr>
          <a:lstStyle>
            <a:lvl1pPr>
              <a:defRPr sz="4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HK" altLang="en-US" dirty="0"/>
          </a:p>
        </p:txBody>
      </p:sp>
      <p:sp>
        <p:nvSpPr>
          <p:cNvPr id="20" name="矩形 19"/>
          <p:cNvSpPr/>
          <p:nvPr userDrawn="1"/>
        </p:nvSpPr>
        <p:spPr>
          <a:xfrm>
            <a:off x="1030760" y="549275"/>
            <a:ext cx="798339" cy="798339"/>
          </a:xfrm>
          <a:prstGeom prst="rect">
            <a:avLst/>
          </a:prstGeom>
          <a:solidFill>
            <a:schemeClr val="accent6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HK" altLang="en-US" sz="4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cs typeface="Palatino"/>
              <a:sym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424998943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219200" y="12801601"/>
            <a:ext cx="5689600" cy="6413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B42E3CD-E474-4DF4-999D-614189342CEC}" type="datetime1">
              <a:rPr lang="zh-CN" altLang="en-US" smtClean="0"/>
              <a:t>2021/2/18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31200" y="12801601"/>
            <a:ext cx="7721600" cy="6413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7475200" y="12801601"/>
            <a:ext cx="5689600" cy="6413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C6F20D2-DD0B-4411-9B25-17C517CABE6B}" type="slidenum">
              <a:rPr lang="zh-CN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73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占位符 23"/>
          <p:cNvSpPr>
            <a:spLocks noGrp="1"/>
          </p:cNvSpPr>
          <p:nvPr>
            <p:ph type="title"/>
          </p:nvPr>
        </p:nvSpPr>
        <p:spPr>
          <a:xfrm>
            <a:off x="975592" y="377280"/>
            <a:ext cx="21945600" cy="90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HK" altLang="en-US" dirty="0"/>
          </a:p>
        </p:txBody>
      </p:sp>
      <p:sp>
        <p:nvSpPr>
          <p:cNvPr id="25" name="文本占位符 24"/>
          <p:cNvSpPr>
            <a:spLocks noGrp="1"/>
          </p:cNvSpPr>
          <p:nvPr>
            <p:ph type="body" idx="1"/>
          </p:nvPr>
        </p:nvSpPr>
        <p:spPr>
          <a:xfrm>
            <a:off x="1219200" y="3200400"/>
            <a:ext cx="21945600" cy="9051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zh-HK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59" r:id="rId3"/>
    <p:sldLayoutId id="2147483661" r:id="rId4"/>
    <p:sldLayoutId id="2147483662" r:id="rId5"/>
  </p:sldLayoutIdLst>
  <p:transition>
    <p:fade/>
  </p:transition>
  <p:hf hdr="0" ftr="0"/>
  <p:txStyles>
    <p:titleStyle>
      <a:lvl1pPr algn="l" defTabSz="825500">
        <a:lnSpc>
          <a:spcPct val="90000"/>
        </a:lnSpc>
        <a:spcBef>
          <a:spcPts val="2300"/>
        </a:spcBef>
        <a:defRPr sz="4000">
          <a:solidFill>
            <a:srgbClr val="D93E2B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Bodoni SvtyTwo ITC TT-Book"/>
        </a:defRPr>
      </a:lvl1pPr>
      <a:lvl2pPr indent="228600" algn="ctr" defTabSz="825500">
        <a:lnSpc>
          <a:spcPct val="90000"/>
        </a:lnSpc>
        <a:spcBef>
          <a:spcPts val="2300"/>
        </a:spcBef>
        <a:defRPr sz="98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2pPr>
      <a:lvl3pPr indent="457200" algn="ctr" defTabSz="825500">
        <a:lnSpc>
          <a:spcPct val="90000"/>
        </a:lnSpc>
        <a:spcBef>
          <a:spcPts val="2300"/>
        </a:spcBef>
        <a:defRPr sz="98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3pPr>
      <a:lvl4pPr indent="685800" algn="ctr" defTabSz="825500">
        <a:lnSpc>
          <a:spcPct val="90000"/>
        </a:lnSpc>
        <a:spcBef>
          <a:spcPts val="2300"/>
        </a:spcBef>
        <a:defRPr sz="98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4pPr>
      <a:lvl5pPr indent="914400" algn="ctr" defTabSz="825500">
        <a:lnSpc>
          <a:spcPct val="90000"/>
        </a:lnSpc>
        <a:spcBef>
          <a:spcPts val="2300"/>
        </a:spcBef>
        <a:defRPr sz="98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5pPr>
      <a:lvl6pPr indent="1143000" algn="ctr" defTabSz="825500">
        <a:lnSpc>
          <a:spcPct val="90000"/>
        </a:lnSpc>
        <a:spcBef>
          <a:spcPts val="2300"/>
        </a:spcBef>
        <a:defRPr sz="98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6pPr>
      <a:lvl7pPr indent="1371600" algn="ctr" defTabSz="825500">
        <a:lnSpc>
          <a:spcPct val="90000"/>
        </a:lnSpc>
        <a:spcBef>
          <a:spcPts val="2300"/>
        </a:spcBef>
        <a:defRPr sz="98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7pPr>
      <a:lvl8pPr indent="1600200" algn="ctr" defTabSz="825500">
        <a:lnSpc>
          <a:spcPct val="90000"/>
        </a:lnSpc>
        <a:spcBef>
          <a:spcPts val="2300"/>
        </a:spcBef>
        <a:defRPr sz="98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8pPr>
      <a:lvl9pPr indent="1828800" algn="ctr" defTabSz="825500">
        <a:lnSpc>
          <a:spcPct val="90000"/>
        </a:lnSpc>
        <a:spcBef>
          <a:spcPts val="2300"/>
        </a:spcBef>
        <a:defRPr sz="98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9pPr>
    </p:titleStyle>
    <p:bodyStyle>
      <a:lvl1pPr marL="609600" indent="-609600" defTabSz="825500">
        <a:spcBef>
          <a:spcPts val="3400"/>
        </a:spcBef>
        <a:buClr>
          <a:srgbClr val="929292"/>
        </a:buClr>
        <a:buSzPct val="60000"/>
        <a:buFont typeface="Zapf Dingbats"/>
        <a:buChar char="❖"/>
        <a:defRPr sz="50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1pPr>
      <a:lvl2pPr marL="1219200" indent="-609600" defTabSz="825500">
        <a:spcBef>
          <a:spcPts val="3400"/>
        </a:spcBef>
        <a:buClr>
          <a:srgbClr val="929292"/>
        </a:buClr>
        <a:buSzPct val="60000"/>
        <a:buFont typeface="Zapf Dingbats"/>
        <a:buChar char="❖"/>
        <a:defRPr sz="50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2pPr>
      <a:lvl3pPr marL="1828800" indent="-609600" defTabSz="825500">
        <a:spcBef>
          <a:spcPts val="3400"/>
        </a:spcBef>
        <a:buClr>
          <a:srgbClr val="929292"/>
        </a:buClr>
        <a:buSzPct val="60000"/>
        <a:buFont typeface="Zapf Dingbats"/>
        <a:buChar char="❖"/>
        <a:defRPr sz="50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3pPr>
      <a:lvl4pPr marL="2438400" indent="-609600" defTabSz="825500">
        <a:spcBef>
          <a:spcPts val="3400"/>
        </a:spcBef>
        <a:buClr>
          <a:srgbClr val="929292"/>
        </a:buClr>
        <a:buSzPct val="60000"/>
        <a:buFont typeface="Zapf Dingbats"/>
        <a:buChar char="❖"/>
        <a:defRPr sz="50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4pPr>
      <a:lvl5pPr marL="3048000" indent="-609600" defTabSz="825500">
        <a:spcBef>
          <a:spcPts val="3400"/>
        </a:spcBef>
        <a:buClr>
          <a:srgbClr val="929292"/>
        </a:buClr>
        <a:buSzPct val="60000"/>
        <a:buFont typeface="Zapf Dingbats"/>
        <a:buChar char="❖"/>
        <a:defRPr sz="50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5pPr>
      <a:lvl6pPr marL="3657600" indent="-609600" defTabSz="825500">
        <a:spcBef>
          <a:spcPts val="3400"/>
        </a:spcBef>
        <a:buClr>
          <a:srgbClr val="929292"/>
        </a:buClr>
        <a:buSzPct val="60000"/>
        <a:buFont typeface="Zapf Dingbats"/>
        <a:buChar char="❖"/>
        <a:defRPr sz="50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6pPr>
      <a:lvl7pPr marL="4267200" indent="-609600" defTabSz="825500">
        <a:spcBef>
          <a:spcPts val="3400"/>
        </a:spcBef>
        <a:buClr>
          <a:srgbClr val="929292"/>
        </a:buClr>
        <a:buSzPct val="60000"/>
        <a:buFont typeface="Zapf Dingbats"/>
        <a:buChar char="❖"/>
        <a:defRPr sz="50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7pPr>
      <a:lvl8pPr marL="4876800" indent="-609600" defTabSz="825500">
        <a:spcBef>
          <a:spcPts val="3400"/>
        </a:spcBef>
        <a:buClr>
          <a:srgbClr val="929292"/>
        </a:buClr>
        <a:buSzPct val="60000"/>
        <a:buFont typeface="Zapf Dingbats"/>
        <a:buChar char="❖"/>
        <a:defRPr sz="50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8pPr>
      <a:lvl9pPr marL="5486400" indent="-609600" defTabSz="825500">
        <a:spcBef>
          <a:spcPts val="3400"/>
        </a:spcBef>
        <a:buClr>
          <a:srgbClr val="929292"/>
        </a:buClr>
        <a:buSzPct val="60000"/>
        <a:buFont typeface="Zapf Dingbats"/>
        <a:buChar char="❖"/>
        <a:defRPr sz="50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9pPr>
    </p:bodyStyle>
    <p:otherStyle>
      <a:lvl1pPr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Palatino"/>
        </a:defRPr>
      </a:lvl1pPr>
      <a:lvl2pPr indent="228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Palatino"/>
        </a:defRPr>
      </a:lvl2pPr>
      <a:lvl3pPr indent="457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Palatino"/>
        </a:defRPr>
      </a:lvl3pPr>
      <a:lvl4pPr indent="685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Palatino"/>
        </a:defRPr>
      </a:lvl4pPr>
      <a:lvl5pPr indent="9144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Palatino"/>
        </a:defRPr>
      </a:lvl5pPr>
      <a:lvl6pPr indent="11430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Palatino"/>
        </a:defRPr>
      </a:lvl6pPr>
      <a:lvl7pPr indent="1371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Palatino"/>
        </a:defRPr>
      </a:lvl7pPr>
      <a:lvl8pPr indent="1600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Palatino"/>
        </a:defRPr>
      </a:lvl8pPr>
      <a:lvl9pPr indent="1828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mailto:Chen.Yang@my.cityu.edu.hk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753236" y="3905672"/>
            <a:ext cx="22768614" cy="4896544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ctr">
              <a:lnSpc>
                <a:spcPct val="150000"/>
              </a:lnSpc>
              <a:spcBef>
                <a:spcPts val="0"/>
              </a:spcBef>
              <a:defRPr sz="1800">
                <a:solidFill>
                  <a:srgbClr val="000000"/>
                </a:solidFill>
              </a:defRPr>
            </a:pPr>
            <a:r>
              <a:rPr lang="en-US" altLang="zh-CN" sz="11500" b="1" dirty="0">
                <a:solidFill>
                  <a:schemeClr val="accent6"/>
                </a:solidFill>
                <a:latin typeface="+mj-ea"/>
                <a:ea typeface="+mj-ea"/>
                <a:cs typeface="Times New Roman" panose="02020603050405020304" pitchFamily="18" charset="0"/>
                <a:sym typeface="Microsoft YaHei"/>
              </a:rPr>
              <a:t>Python-HFSS API</a:t>
            </a:r>
            <a:br>
              <a:rPr lang="en-US" altLang="zh-CN" sz="7200" b="1" dirty="0">
                <a:solidFill>
                  <a:schemeClr val="accent6"/>
                </a:solidFill>
                <a:latin typeface="+mj-ea"/>
                <a:ea typeface="+mj-ea"/>
                <a:cs typeface="Times New Roman" panose="02020603050405020304" pitchFamily="18" charset="0"/>
                <a:sym typeface="Microsoft YaHei"/>
              </a:rPr>
            </a:br>
            <a:r>
              <a:rPr lang="en-US" altLang="zh-CN" sz="7200" b="1" dirty="0">
                <a:solidFill>
                  <a:schemeClr val="accent6"/>
                </a:solidFill>
                <a:latin typeface="+mj-ea"/>
                <a:ea typeface="+mj-ea"/>
                <a:cs typeface="Times New Roman" panose="02020603050405020304" pitchFamily="18" charset="0"/>
                <a:sym typeface="Microsoft YaHei"/>
              </a:rPr>
              <a:t>Week 03_ HFSS python</a:t>
            </a:r>
            <a:r>
              <a:rPr lang="zh-HK" altLang="en-US" sz="7200" b="1" dirty="0">
                <a:solidFill>
                  <a:schemeClr val="accent6"/>
                </a:solidFill>
                <a:latin typeface="+mj-ea"/>
                <a:ea typeface="+mj-ea"/>
                <a:cs typeface="Times New Roman" panose="02020603050405020304" pitchFamily="18" charset="0"/>
                <a:sym typeface="Microsoft YaHei"/>
              </a:rPr>
              <a:t>库函数</a:t>
            </a:r>
            <a:endParaRPr sz="7200" b="1" dirty="0">
              <a:solidFill>
                <a:srgbClr val="777777"/>
              </a:solidFill>
              <a:latin typeface="+mj-ea"/>
              <a:ea typeface="+mj-ea"/>
              <a:cs typeface="Times New Roman" panose="02020603050405020304" pitchFamily="18" charset="0"/>
              <a:sym typeface="Microsoft YaHei"/>
            </a:endParaRPr>
          </a:p>
        </p:txBody>
      </p:sp>
      <p:pic>
        <p:nvPicPr>
          <p:cNvPr id="18434" name="Picture 2" descr="City University of Hong Ko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3000" y="377280"/>
            <a:ext cx="28575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ABE8748-1CF0-47CD-A6A3-B8886F8AD2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HK" altLang="en-US" sz="4400" cap="small" dirty="0"/>
              <a:t>基本函数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47750" y="572174"/>
            <a:ext cx="781050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HK" sz="4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Palatino"/>
              </a:rPr>
              <a:t>02</a:t>
            </a:r>
            <a:endParaRPr kumimoji="0" lang="zh-HK" altLang="en-US" sz="4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Palatino"/>
            </a:endParaRPr>
          </a:p>
        </p:txBody>
      </p:sp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5345C245-EE2F-40D0-A33E-108DC78874CE}"/>
              </a:ext>
            </a:extLst>
          </p:cNvPr>
          <p:cNvSpPr txBox="1">
            <a:spLocks/>
          </p:cNvSpPr>
          <p:nvPr/>
        </p:nvSpPr>
        <p:spPr>
          <a:xfrm>
            <a:off x="21732875" y="12474624"/>
            <a:ext cx="2304255" cy="719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825500">
              <a:spcBef>
                <a:spcPts val="3400"/>
              </a:spcBef>
              <a:buClr>
                <a:srgbClr val="929292"/>
              </a:buClr>
              <a:buSzPct val="60000"/>
              <a:buFontTx/>
              <a:buNone/>
              <a:defRPr sz="280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"/>
                <a:sym typeface="Palatino"/>
              </a:defRPr>
            </a:lvl1pPr>
            <a:lvl2pPr marL="12192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18288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24384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30480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L="36576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L="42672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L="48768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L="54864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r>
              <a:rPr lang="en-US" altLang="zh-CN" dirty="0"/>
              <a:t>5/15</a:t>
            </a:r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id="{00AB68DE-B209-4F12-8758-69A43E2D399C}"/>
              </a:ext>
            </a:extLst>
          </p:cNvPr>
          <p:cNvSpPr txBox="1"/>
          <p:nvPr/>
        </p:nvSpPr>
        <p:spPr>
          <a:xfrm>
            <a:off x="1012517" y="581480"/>
            <a:ext cx="781050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HK" sz="4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Palatino"/>
              </a:rPr>
              <a:t>02</a:t>
            </a:r>
            <a:endParaRPr kumimoji="0" lang="zh-HK" altLang="en-US" sz="4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Palatino"/>
            </a:endParaRPr>
          </a:p>
        </p:txBody>
      </p:sp>
      <p:sp>
        <p:nvSpPr>
          <p:cNvPr id="10" name="标题 12">
            <a:extLst>
              <a:ext uri="{FF2B5EF4-FFF2-40B4-BE49-F238E27FC236}">
                <a16:creationId xmlns:a16="http://schemas.microsoft.com/office/drawing/2014/main" id="{0C3CBE61-AE43-4C27-9F98-923653FED58A}"/>
              </a:ext>
            </a:extLst>
          </p:cNvPr>
          <p:cNvSpPr txBox="1">
            <a:spLocks/>
          </p:cNvSpPr>
          <p:nvPr/>
        </p:nvSpPr>
        <p:spPr>
          <a:xfrm>
            <a:off x="1966864" y="549275"/>
            <a:ext cx="20450272" cy="90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825500">
              <a:lnSpc>
                <a:spcPct val="90000"/>
              </a:lnSpc>
              <a:spcBef>
                <a:spcPts val="2300"/>
              </a:spcBef>
              <a:defRPr sz="4000" b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Bodoni SvtyTwo ITC TT-Book"/>
              </a:defRPr>
            </a:lvl1pPr>
            <a:lvl2pPr indent="228600" algn="ctr" defTabSz="825500">
              <a:lnSpc>
                <a:spcPct val="90000"/>
              </a:lnSpc>
              <a:spcBef>
                <a:spcPts val="2300"/>
              </a:spcBef>
              <a:defRPr sz="9800">
                <a:solidFill>
                  <a:srgbClr val="D93E2B"/>
                </a:solidFill>
                <a:latin typeface="+mn-lt"/>
                <a:ea typeface="+mn-ea"/>
                <a:cs typeface="+mn-cs"/>
                <a:sym typeface="Bodoni SvtyTwo ITC TT-Book"/>
              </a:defRPr>
            </a:lvl2pPr>
            <a:lvl3pPr indent="457200" algn="ctr" defTabSz="825500">
              <a:lnSpc>
                <a:spcPct val="90000"/>
              </a:lnSpc>
              <a:spcBef>
                <a:spcPts val="2300"/>
              </a:spcBef>
              <a:defRPr sz="9800">
                <a:solidFill>
                  <a:srgbClr val="D93E2B"/>
                </a:solidFill>
                <a:latin typeface="+mn-lt"/>
                <a:ea typeface="+mn-ea"/>
                <a:cs typeface="+mn-cs"/>
                <a:sym typeface="Bodoni SvtyTwo ITC TT-Book"/>
              </a:defRPr>
            </a:lvl3pPr>
            <a:lvl4pPr indent="685800" algn="ctr" defTabSz="825500">
              <a:lnSpc>
                <a:spcPct val="90000"/>
              </a:lnSpc>
              <a:spcBef>
                <a:spcPts val="2300"/>
              </a:spcBef>
              <a:defRPr sz="9800">
                <a:solidFill>
                  <a:srgbClr val="D93E2B"/>
                </a:solidFill>
                <a:latin typeface="+mn-lt"/>
                <a:ea typeface="+mn-ea"/>
                <a:cs typeface="+mn-cs"/>
                <a:sym typeface="Bodoni SvtyTwo ITC TT-Book"/>
              </a:defRPr>
            </a:lvl4pPr>
            <a:lvl5pPr indent="914400" algn="ctr" defTabSz="825500">
              <a:lnSpc>
                <a:spcPct val="90000"/>
              </a:lnSpc>
              <a:spcBef>
                <a:spcPts val="2300"/>
              </a:spcBef>
              <a:defRPr sz="9800">
                <a:solidFill>
                  <a:srgbClr val="D93E2B"/>
                </a:solidFill>
                <a:latin typeface="+mn-lt"/>
                <a:ea typeface="+mn-ea"/>
                <a:cs typeface="+mn-cs"/>
                <a:sym typeface="Bodoni SvtyTwo ITC TT-Book"/>
              </a:defRPr>
            </a:lvl5pPr>
            <a:lvl6pPr indent="1143000" algn="ctr" defTabSz="825500">
              <a:lnSpc>
                <a:spcPct val="90000"/>
              </a:lnSpc>
              <a:spcBef>
                <a:spcPts val="2300"/>
              </a:spcBef>
              <a:defRPr sz="9800">
                <a:solidFill>
                  <a:srgbClr val="D93E2B"/>
                </a:solidFill>
                <a:latin typeface="+mn-lt"/>
                <a:ea typeface="+mn-ea"/>
                <a:cs typeface="+mn-cs"/>
                <a:sym typeface="Bodoni SvtyTwo ITC TT-Book"/>
              </a:defRPr>
            </a:lvl6pPr>
            <a:lvl7pPr indent="1371600" algn="ctr" defTabSz="825500">
              <a:lnSpc>
                <a:spcPct val="90000"/>
              </a:lnSpc>
              <a:spcBef>
                <a:spcPts val="2300"/>
              </a:spcBef>
              <a:defRPr sz="9800">
                <a:solidFill>
                  <a:srgbClr val="D93E2B"/>
                </a:solidFill>
                <a:latin typeface="+mn-lt"/>
                <a:ea typeface="+mn-ea"/>
                <a:cs typeface="+mn-cs"/>
                <a:sym typeface="Bodoni SvtyTwo ITC TT-Book"/>
              </a:defRPr>
            </a:lvl7pPr>
            <a:lvl8pPr indent="1600200" algn="ctr" defTabSz="825500">
              <a:lnSpc>
                <a:spcPct val="90000"/>
              </a:lnSpc>
              <a:spcBef>
                <a:spcPts val="2300"/>
              </a:spcBef>
              <a:defRPr sz="9800">
                <a:solidFill>
                  <a:srgbClr val="D93E2B"/>
                </a:solidFill>
                <a:latin typeface="+mn-lt"/>
                <a:ea typeface="+mn-ea"/>
                <a:cs typeface="+mn-cs"/>
                <a:sym typeface="Bodoni SvtyTwo ITC TT-Book"/>
              </a:defRPr>
            </a:lvl8pPr>
            <a:lvl9pPr indent="1828800" algn="ctr" defTabSz="825500">
              <a:lnSpc>
                <a:spcPct val="90000"/>
              </a:lnSpc>
              <a:spcBef>
                <a:spcPts val="2300"/>
              </a:spcBef>
              <a:defRPr sz="9800">
                <a:solidFill>
                  <a:srgbClr val="D93E2B"/>
                </a:solidFill>
                <a:latin typeface="+mn-lt"/>
                <a:ea typeface="+mn-ea"/>
                <a:cs typeface="+mn-cs"/>
                <a:sym typeface="Bodoni SvtyTwo ITC TT-Book"/>
              </a:defRPr>
            </a:lvl9pPr>
          </a:lstStyle>
          <a:p>
            <a:r>
              <a:rPr lang="zh-HK" altLang="en-US" sz="4400" cap="small"/>
              <a:t>基本函数</a:t>
            </a:r>
            <a:endParaRPr lang="zh-HK" altLang="en-US" sz="4400" cap="small" dirty="0"/>
          </a:p>
        </p:txBody>
      </p:sp>
      <p:sp>
        <p:nvSpPr>
          <p:cNvPr id="11" name="TextBox 16">
            <a:extLst>
              <a:ext uri="{FF2B5EF4-FFF2-40B4-BE49-F238E27FC236}">
                <a16:creationId xmlns:a16="http://schemas.microsoft.com/office/drawing/2014/main" id="{A62C9BAF-9AA2-45DD-B5E1-7CDF08575B8D}"/>
              </a:ext>
            </a:extLst>
          </p:cNvPr>
          <p:cNvSpPr txBox="1"/>
          <p:nvPr/>
        </p:nvSpPr>
        <p:spPr>
          <a:xfrm>
            <a:off x="1047750" y="572174"/>
            <a:ext cx="781050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HK" sz="4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Palatino"/>
              </a:rPr>
              <a:t>02</a:t>
            </a:r>
            <a:endParaRPr kumimoji="0" lang="zh-HK" altLang="en-US" sz="4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Palatino"/>
            </a:endParaRPr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5F7E9037-3E74-4213-802B-84CFA055DB1B}"/>
              </a:ext>
            </a:extLst>
          </p:cNvPr>
          <p:cNvSpPr txBox="1">
            <a:spLocks/>
          </p:cNvSpPr>
          <p:nvPr/>
        </p:nvSpPr>
        <p:spPr>
          <a:xfrm>
            <a:off x="21732875" y="12474624"/>
            <a:ext cx="2304255" cy="719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825500">
              <a:spcBef>
                <a:spcPts val="3400"/>
              </a:spcBef>
              <a:buClr>
                <a:srgbClr val="929292"/>
              </a:buClr>
              <a:buSzPct val="60000"/>
              <a:buFontTx/>
              <a:buNone/>
              <a:defRPr sz="280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"/>
                <a:sym typeface="Palatino"/>
              </a:defRPr>
            </a:lvl1pPr>
            <a:lvl2pPr marL="12192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18288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24384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30480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L="36576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L="42672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L="48768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L="54864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r>
              <a:rPr lang="en-US" altLang="zh-CN" dirty="0"/>
              <a:t>5/15</a:t>
            </a: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A61A1B33-6CC2-4989-9058-C9CB6720E79D}"/>
              </a:ext>
            </a:extLst>
          </p:cNvPr>
          <p:cNvSpPr txBox="1"/>
          <p:nvPr/>
        </p:nvSpPr>
        <p:spPr>
          <a:xfrm>
            <a:off x="1012517" y="1128362"/>
            <a:ext cx="18650072" cy="141885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lvl="0" indent="-571500" algn="l">
              <a:lnSpc>
                <a:spcPct val="130000"/>
              </a:lnSpc>
              <a:spcBef>
                <a:spcPts val="3400"/>
              </a:spcBef>
              <a:buClr>
                <a:srgbClr val="F7964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4400" dirty="0">
                <a:solidFill>
                  <a:srgbClr val="F7964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For Basic model operation</a:t>
            </a:r>
            <a:endParaRPr lang="en-US" altLang="zh-HK" sz="4400" dirty="0">
              <a:solidFill>
                <a:srgbClr val="F7964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TextBox 16">
            <a:extLst>
              <a:ext uri="{FF2B5EF4-FFF2-40B4-BE49-F238E27FC236}">
                <a16:creationId xmlns:a16="http://schemas.microsoft.com/office/drawing/2014/main" id="{F4C6288A-E818-42D9-8D9C-C658E71BBD2B}"/>
              </a:ext>
            </a:extLst>
          </p:cNvPr>
          <p:cNvSpPr txBox="1"/>
          <p:nvPr/>
        </p:nvSpPr>
        <p:spPr>
          <a:xfrm>
            <a:off x="1012517" y="581480"/>
            <a:ext cx="781050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HK" sz="4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Palatino"/>
              </a:rPr>
              <a:t>02</a:t>
            </a:r>
            <a:endParaRPr kumimoji="0" lang="zh-HK" altLang="en-US" sz="4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Palatino"/>
            </a:endParaRPr>
          </a:p>
        </p:txBody>
      </p:sp>
      <p:sp>
        <p:nvSpPr>
          <p:cNvPr id="19" name="文本占位符 4">
            <a:extLst>
              <a:ext uri="{FF2B5EF4-FFF2-40B4-BE49-F238E27FC236}">
                <a16:creationId xmlns:a16="http://schemas.microsoft.com/office/drawing/2014/main" id="{A888D51B-0500-4565-B2FD-8EB5495BD868}"/>
              </a:ext>
            </a:extLst>
          </p:cNvPr>
          <p:cNvSpPr txBox="1">
            <a:spLocks/>
          </p:cNvSpPr>
          <p:nvPr/>
        </p:nvSpPr>
        <p:spPr>
          <a:xfrm>
            <a:off x="1012517" y="2643431"/>
            <a:ext cx="22700763" cy="1107256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609600" indent="-609600" algn="l" defTabSz="825500">
              <a:lnSpc>
                <a:spcPct val="130000"/>
              </a:lnSpc>
              <a:spcBef>
                <a:spcPts val="3400"/>
              </a:spcBef>
              <a:buClr>
                <a:schemeClr val="accent6"/>
              </a:buClr>
              <a:buSzPct val="60000"/>
              <a:buFont typeface="Wingdings" panose="05000000000000000000" pitchFamily="2" charset="2"/>
              <a:buChar char="n"/>
              <a:defRPr sz="400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"/>
                <a:sym typeface="Palatino"/>
              </a:defRPr>
            </a:lvl1pPr>
            <a:lvl2pPr marL="1219200" indent="-609600" algn="l" defTabSz="825500">
              <a:lnSpc>
                <a:spcPct val="130000"/>
              </a:lnSpc>
              <a:spcBef>
                <a:spcPts val="3400"/>
              </a:spcBef>
              <a:buClr>
                <a:schemeClr val="accent6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"/>
                <a:sym typeface="Palatino"/>
              </a:defRPr>
            </a:lvl2pPr>
            <a:lvl3pPr marL="1828800" indent="-609600" algn="l" defTabSz="825500">
              <a:lnSpc>
                <a:spcPct val="130000"/>
              </a:lnSpc>
              <a:spcBef>
                <a:spcPts val="3400"/>
              </a:spcBef>
              <a:buClr>
                <a:schemeClr val="accent6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"/>
                <a:sym typeface="Palatino"/>
              </a:defRPr>
            </a:lvl3pPr>
            <a:lvl4pPr marL="2438400" indent="-609600" algn="l" defTabSz="825500">
              <a:lnSpc>
                <a:spcPct val="130000"/>
              </a:lnSpc>
              <a:spcBef>
                <a:spcPts val="3400"/>
              </a:spcBef>
              <a:buClr>
                <a:srgbClr val="92929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"/>
                <a:sym typeface="Palatino"/>
              </a:defRPr>
            </a:lvl4pPr>
            <a:lvl5pPr marL="3048000" indent="-609600" algn="l" defTabSz="825500">
              <a:lnSpc>
                <a:spcPct val="130000"/>
              </a:lnSpc>
              <a:spcBef>
                <a:spcPts val="3400"/>
              </a:spcBef>
              <a:buClr>
                <a:srgbClr val="92929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"/>
                <a:sym typeface="Palatino"/>
              </a:defRPr>
            </a:lvl5pPr>
            <a:lvl6pPr marL="36576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L="42672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L="48768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L="54864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HK" sz="7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model operation… copy, unite, </a:t>
            </a:r>
            <a:r>
              <a:rPr lang="en-US" altLang="zh-CN" sz="7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subtract, insert, connect, move, rotate, mirror, duplicate move, duplicate rotate, duplicate mirror</a:t>
            </a:r>
            <a:r>
              <a:rPr lang="en-US" altLang="zh-HK" sz="7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K" sz="8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HK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609600" lvl="3" indent="0">
              <a:buFont typeface="Wingdings" panose="05000000000000000000" pitchFamily="2" charset="2"/>
              <a:buNone/>
            </a:pPr>
            <a:r>
              <a:rPr lang="en-US" altLang="zh-HK" sz="7000" b="1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Example:</a:t>
            </a:r>
          </a:p>
          <a:p>
            <a:pPr marL="6096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HK" sz="7000" i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h.copy</a:t>
            </a:r>
            <a:r>
              <a:rPr lang="en-US" altLang="zh-HK" sz="70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('Cylinder1’); </a:t>
            </a:r>
            <a:r>
              <a:rPr lang="en-US" altLang="zh-HK" sz="7000" i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h.connect</a:t>
            </a:r>
            <a:r>
              <a:rPr lang="en-US" altLang="zh-HK" sz="70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( 'Cylinder1','Cylinder2’); </a:t>
            </a:r>
          </a:p>
          <a:p>
            <a:pPr marL="6096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HK" sz="7000" i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h.unitef</a:t>
            </a:r>
            <a:r>
              <a:rPr lang="en-US" altLang="zh-HK" sz="70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('Cylinder1','Cylinder2’); </a:t>
            </a:r>
            <a:r>
              <a:rPr lang="en-US" altLang="zh-HK" sz="7000" i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h.unitet</a:t>
            </a:r>
            <a:r>
              <a:rPr lang="en-US" altLang="zh-HK" sz="70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('Cylinder1','Cylinder2’); </a:t>
            </a:r>
          </a:p>
          <a:p>
            <a:pPr marL="6096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HK" sz="7000" i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h.subtractf</a:t>
            </a:r>
            <a:r>
              <a:rPr lang="en-US" altLang="zh-HK" sz="70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('Cylinder1','Cylinder2'); h. </a:t>
            </a:r>
            <a:r>
              <a:rPr lang="en-US" altLang="zh-HK" sz="7000" i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subtractt</a:t>
            </a:r>
            <a:r>
              <a:rPr lang="en-US" altLang="zh-HK" sz="70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('Cylinder1','Cylinder2’);  </a:t>
            </a:r>
          </a:p>
          <a:p>
            <a:pPr marL="6096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HK" sz="7000" i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h.intersectf</a:t>
            </a:r>
            <a:r>
              <a:rPr lang="en-US" altLang="zh-HK" sz="70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('Cylinder1','Cylinder2’); h. </a:t>
            </a:r>
            <a:r>
              <a:rPr lang="en-US" altLang="zh-HK" sz="7000" i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intersectt</a:t>
            </a:r>
            <a:r>
              <a:rPr lang="en-US" altLang="zh-HK" sz="70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('Cylinder1','Cylinder2’); </a:t>
            </a:r>
          </a:p>
          <a:p>
            <a:pPr marL="6096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HK" sz="7000" i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h.rotate</a:t>
            </a:r>
            <a:r>
              <a:rPr lang="en-US" altLang="zh-HK" sz="70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('Cylinder1','Z','30deg’); </a:t>
            </a:r>
            <a:r>
              <a:rPr lang="en-US" altLang="zh-HK" sz="7000" i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h.move</a:t>
            </a:r>
            <a:r>
              <a:rPr lang="en-US" altLang="zh-HK" sz="70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('Cylinder1','10mm','30mm','20mm’,); </a:t>
            </a:r>
            <a:r>
              <a:rPr lang="en-US" altLang="zh-HK" sz="7000" i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h.mirror</a:t>
            </a:r>
            <a:r>
              <a:rPr lang="en-US" altLang="zh-HK" sz="70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('Cylinder1','10mm','30mm','20mm','0mm','1mm','0mm’) </a:t>
            </a:r>
          </a:p>
          <a:p>
            <a:pPr marL="6096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HK" sz="7000" i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h.duplicateRotate</a:t>
            </a:r>
            <a:r>
              <a:rPr lang="en-US" altLang="zh-HK" sz="70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('Cylinder1','Z','30deg',3)</a:t>
            </a:r>
          </a:p>
          <a:p>
            <a:pPr marL="6096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HK" sz="7000" i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h.duplicateMove</a:t>
            </a:r>
            <a:r>
              <a:rPr lang="en-US" altLang="zh-HK" sz="70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('Cylinder1','10mm','0mm','0mm',6)</a:t>
            </a:r>
          </a:p>
          <a:p>
            <a:pPr marL="6096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HK" sz="7000" i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h.duplicateMirror</a:t>
            </a:r>
            <a:r>
              <a:rPr lang="en-US" altLang="zh-HK" sz="70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('Cylinder1','0mm','0mm','0mm','0mm','0mm','1mm')</a:t>
            </a:r>
          </a:p>
        </p:txBody>
      </p:sp>
    </p:spTree>
    <p:extLst>
      <p:ext uri="{BB962C8B-B14F-4D97-AF65-F5344CB8AC3E}">
        <p14:creationId xmlns:p14="http://schemas.microsoft.com/office/powerpoint/2010/main" val="311159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ABE8748-1CF0-47CD-A6A3-B8886F8AD2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HK" altLang="en-US" sz="4400" cap="small" dirty="0"/>
              <a:t>基本函数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47750" y="572174"/>
            <a:ext cx="781050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HK" sz="4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Palatino"/>
              </a:rPr>
              <a:t>02</a:t>
            </a:r>
            <a:endParaRPr kumimoji="0" lang="zh-HK" altLang="en-US" sz="4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Palatino"/>
            </a:endParaRPr>
          </a:p>
        </p:txBody>
      </p:sp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5345C245-EE2F-40D0-A33E-108DC78874CE}"/>
              </a:ext>
            </a:extLst>
          </p:cNvPr>
          <p:cNvSpPr txBox="1">
            <a:spLocks/>
          </p:cNvSpPr>
          <p:nvPr/>
        </p:nvSpPr>
        <p:spPr>
          <a:xfrm>
            <a:off x="21732875" y="12474624"/>
            <a:ext cx="2304255" cy="719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825500">
              <a:spcBef>
                <a:spcPts val="3400"/>
              </a:spcBef>
              <a:buClr>
                <a:srgbClr val="929292"/>
              </a:buClr>
              <a:buSzPct val="60000"/>
              <a:buFontTx/>
              <a:buNone/>
              <a:defRPr sz="280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"/>
                <a:sym typeface="Palatino"/>
              </a:defRPr>
            </a:lvl1pPr>
            <a:lvl2pPr marL="12192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18288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24384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30480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L="36576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L="42672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L="48768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L="54864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r>
              <a:rPr lang="en-US" altLang="zh-CN" dirty="0"/>
              <a:t>5/15</a:t>
            </a:r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id="{00AB68DE-B209-4F12-8758-69A43E2D399C}"/>
              </a:ext>
            </a:extLst>
          </p:cNvPr>
          <p:cNvSpPr txBox="1"/>
          <p:nvPr/>
        </p:nvSpPr>
        <p:spPr>
          <a:xfrm>
            <a:off x="1012517" y="581480"/>
            <a:ext cx="781050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HK" sz="4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Palatino"/>
              </a:rPr>
              <a:t>02</a:t>
            </a:r>
            <a:endParaRPr kumimoji="0" lang="zh-HK" altLang="en-US" sz="4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Palatino"/>
            </a:endParaRPr>
          </a:p>
        </p:txBody>
      </p:sp>
      <p:sp>
        <p:nvSpPr>
          <p:cNvPr id="10" name="标题 12">
            <a:extLst>
              <a:ext uri="{FF2B5EF4-FFF2-40B4-BE49-F238E27FC236}">
                <a16:creationId xmlns:a16="http://schemas.microsoft.com/office/drawing/2014/main" id="{0C3CBE61-AE43-4C27-9F98-923653FED58A}"/>
              </a:ext>
            </a:extLst>
          </p:cNvPr>
          <p:cNvSpPr txBox="1">
            <a:spLocks/>
          </p:cNvSpPr>
          <p:nvPr/>
        </p:nvSpPr>
        <p:spPr>
          <a:xfrm>
            <a:off x="1966864" y="549275"/>
            <a:ext cx="20450272" cy="90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825500">
              <a:lnSpc>
                <a:spcPct val="90000"/>
              </a:lnSpc>
              <a:spcBef>
                <a:spcPts val="2300"/>
              </a:spcBef>
              <a:defRPr sz="4000" b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Bodoni SvtyTwo ITC TT-Book"/>
              </a:defRPr>
            </a:lvl1pPr>
            <a:lvl2pPr indent="228600" algn="ctr" defTabSz="825500">
              <a:lnSpc>
                <a:spcPct val="90000"/>
              </a:lnSpc>
              <a:spcBef>
                <a:spcPts val="2300"/>
              </a:spcBef>
              <a:defRPr sz="9800">
                <a:solidFill>
                  <a:srgbClr val="D93E2B"/>
                </a:solidFill>
                <a:latin typeface="+mn-lt"/>
                <a:ea typeface="+mn-ea"/>
                <a:cs typeface="+mn-cs"/>
                <a:sym typeface="Bodoni SvtyTwo ITC TT-Book"/>
              </a:defRPr>
            </a:lvl2pPr>
            <a:lvl3pPr indent="457200" algn="ctr" defTabSz="825500">
              <a:lnSpc>
                <a:spcPct val="90000"/>
              </a:lnSpc>
              <a:spcBef>
                <a:spcPts val="2300"/>
              </a:spcBef>
              <a:defRPr sz="9800">
                <a:solidFill>
                  <a:srgbClr val="D93E2B"/>
                </a:solidFill>
                <a:latin typeface="+mn-lt"/>
                <a:ea typeface="+mn-ea"/>
                <a:cs typeface="+mn-cs"/>
                <a:sym typeface="Bodoni SvtyTwo ITC TT-Book"/>
              </a:defRPr>
            </a:lvl3pPr>
            <a:lvl4pPr indent="685800" algn="ctr" defTabSz="825500">
              <a:lnSpc>
                <a:spcPct val="90000"/>
              </a:lnSpc>
              <a:spcBef>
                <a:spcPts val="2300"/>
              </a:spcBef>
              <a:defRPr sz="9800">
                <a:solidFill>
                  <a:srgbClr val="D93E2B"/>
                </a:solidFill>
                <a:latin typeface="+mn-lt"/>
                <a:ea typeface="+mn-ea"/>
                <a:cs typeface="+mn-cs"/>
                <a:sym typeface="Bodoni SvtyTwo ITC TT-Book"/>
              </a:defRPr>
            </a:lvl4pPr>
            <a:lvl5pPr indent="914400" algn="ctr" defTabSz="825500">
              <a:lnSpc>
                <a:spcPct val="90000"/>
              </a:lnSpc>
              <a:spcBef>
                <a:spcPts val="2300"/>
              </a:spcBef>
              <a:defRPr sz="9800">
                <a:solidFill>
                  <a:srgbClr val="D93E2B"/>
                </a:solidFill>
                <a:latin typeface="+mn-lt"/>
                <a:ea typeface="+mn-ea"/>
                <a:cs typeface="+mn-cs"/>
                <a:sym typeface="Bodoni SvtyTwo ITC TT-Book"/>
              </a:defRPr>
            </a:lvl5pPr>
            <a:lvl6pPr indent="1143000" algn="ctr" defTabSz="825500">
              <a:lnSpc>
                <a:spcPct val="90000"/>
              </a:lnSpc>
              <a:spcBef>
                <a:spcPts val="2300"/>
              </a:spcBef>
              <a:defRPr sz="9800">
                <a:solidFill>
                  <a:srgbClr val="D93E2B"/>
                </a:solidFill>
                <a:latin typeface="+mn-lt"/>
                <a:ea typeface="+mn-ea"/>
                <a:cs typeface="+mn-cs"/>
                <a:sym typeface="Bodoni SvtyTwo ITC TT-Book"/>
              </a:defRPr>
            </a:lvl6pPr>
            <a:lvl7pPr indent="1371600" algn="ctr" defTabSz="825500">
              <a:lnSpc>
                <a:spcPct val="90000"/>
              </a:lnSpc>
              <a:spcBef>
                <a:spcPts val="2300"/>
              </a:spcBef>
              <a:defRPr sz="9800">
                <a:solidFill>
                  <a:srgbClr val="D93E2B"/>
                </a:solidFill>
                <a:latin typeface="+mn-lt"/>
                <a:ea typeface="+mn-ea"/>
                <a:cs typeface="+mn-cs"/>
                <a:sym typeface="Bodoni SvtyTwo ITC TT-Book"/>
              </a:defRPr>
            </a:lvl7pPr>
            <a:lvl8pPr indent="1600200" algn="ctr" defTabSz="825500">
              <a:lnSpc>
                <a:spcPct val="90000"/>
              </a:lnSpc>
              <a:spcBef>
                <a:spcPts val="2300"/>
              </a:spcBef>
              <a:defRPr sz="9800">
                <a:solidFill>
                  <a:srgbClr val="D93E2B"/>
                </a:solidFill>
                <a:latin typeface="+mn-lt"/>
                <a:ea typeface="+mn-ea"/>
                <a:cs typeface="+mn-cs"/>
                <a:sym typeface="Bodoni SvtyTwo ITC TT-Book"/>
              </a:defRPr>
            </a:lvl8pPr>
            <a:lvl9pPr indent="1828800" algn="ctr" defTabSz="825500">
              <a:lnSpc>
                <a:spcPct val="90000"/>
              </a:lnSpc>
              <a:spcBef>
                <a:spcPts val="2300"/>
              </a:spcBef>
              <a:defRPr sz="9800">
                <a:solidFill>
                  <a:srgbClr val="D93E2B"/>
                </a:solidFill>
                <a:latin typeface="+mn-lt"/>
                <a:ea typeface="+mn-ea"/>
                <a:cs typeface="+mn-cs"/>
                <a:sym typeface="Bodoni SvtyTwo ITC TT-Book"/>
              </a:defRPr>
            </a:lvl9pPr>
          </a:lstStyle>
          <a:p>
            <a:r>
              <a:rPr lang="zh-HK" altLang="en-US" sz="4400" cap="small"/>
              <a:t>基本函数</a:t>
            </a:r>
            <a:endParaRPr lang="zh-HK" altLang="en-US" sz="4400" cap="small" dirty="0"/>
          </a:p>
        </p:txBody>
      </p:sp>
      <p:sp>
        <p:nvSpPr>
          <p:cNvPr id="11" name="TextBox 16">
            <a:extLst>
              <a:ext uri="{FF2B5EF4-FFF2-40B4-BE49-F238E27FC236}">
                <a16:creationId xmlns:a16="http://schemas.microsoft.com/office/drawing/2014/main" id="{A62C9BAF-9AA2-45DD-B5E1-7CDF08575B8D}"/>
              </a:ext>
            </a:extLst>
          </p:cNvPr>
          <p:cNvSpPr txBox="1"/>
          <p:nvPr/>
        </p:nvSpPr>
        <p:spPr>
          <a:xfrm>
            <a:off x="1047750" y="572174"/>
            <a:ext cx="781050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HK" sz="4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Palatino"/>
              </a:rPr>
              <a:t>02</a:t>
            </a:r>
            <a:endParaRPr kumimoji="0" lang="zh-HK" altLang="en-US" sz="4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Palatino"/>
            </a:endParaRPr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5F7E9037-3E74-4213-802B-84CFA055DB1B}"/>
              </a:ext>
            </a:extLst>
          </p:cNvPr>
          <p:cNvSpPr txBox="1">
            <a:spLocks/>
          </p:cNvSpPr>
          <p:nvPr/>
        </p:nvSpPr>
        <p:spPr>
          <a:xfrm>
            <a:off x="21732875" y="12474624"/>
            <a:ext cx="2304255" cy="719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825500">
              <a:spcBef>
                <a:spcPts val="3400"/>
              </a:spcBef>
              <a:buClr>
                <a:srgbClr val="929292"/>
              </a:buClr>
              <a:buSzPct val="60000"/>
              <a:buFontTx/>
              <a:buNone/>
              <a:defRPr sz="280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"/>
                <a:sym typeface="Palatino"/>
              </a:defRPr>
            </a:lvl1pPr>
            <a:lvl2pPr marL="12192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18288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24384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30480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L="36576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L="42672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L="48768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L="54864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r>
              <a:rPr lang="en-US" altLang="zh-CN" dirty="0"/>
              <a:t>5/15</a:t>
            </a: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A61A1B33-6CC2-4989-9058-C9CB6720E79D}"/>
              </a:ext>
            </a:extLst>
          </p:cNvPr>
          <p:cNvSpPr txBox="1"/>
          <p:nvPr/>
        </p:nvSpPr>
        <p:spPr>
          <a:xfrm>
            <a:off x="1012517" y="1128362"/>
            <a:ext cx="18650072" cy="141885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lvl="0" indent="-571500" algn="l">
              <a:lnSpc>
                <a:spcPct val="130000"/>
              </a:lnSpc>
              <a:spcBef>
                <a:spcPts val="3400"/>
              </a:spcBef>
              <a:buClr>
                <a:srgbClr val="F7964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4400" dirty="0">
                <a:solidFill>
                  <a:srgbClr val="F7964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For analysis setup</a:t>
            </a:r>
            <a:endParaRPr lang="en-US" altLang="zh-HK" sz="4400" dirty="0">
              <a:solidFill>
                <a:srgbClr val="F7964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TextBox 16">
            <a:extLst>
              <a:ext uri="{FF2B5EF4-FFF2-40B4-BE49-F238E27FC236}">
                <a16:creationId xmlns:a16="http://schemas.microsoft.com/office/drawing/2014/main" id="{F4C6288A-E818-42D9-8D9C-C658E71BBD2B}"/>
              </a:ext>
            </a:extLst>
          </p:cNvPr>
          <p:cNvSpPr txBox="1"/>
          <p:nvPr/>
        </p:nvSpPr>
        <p:spPr>
          <a:xfrm>
            <a:off x="1012517" y="581480"/>
            <a:ext cx="781050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HK" sz="4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Palatino"/>
              </a:rPr>
              <a:t>02</a:t>
            </a:r>
            <a:endParaRPr kumimoji="0" lang="zh-HK" altLang="en-US" sz="4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Palatino"/>
            </a:endParaRPr>
          </a:p>
        </p:txBody>
      </p:sp>
      <p:sp>
        <p:nvSpPr>
          <p:cNvPr id="19" name="文本占位符 4">
            <a:extLst>
              <a:ext uri="{FF2B5EF4-FFF2-40B4-BE49-F238E27FC236}">
                <a16:creationId xmlns:a16="http://schemas.microsoft.com/office/drawing/2014/main" id="{A888D51B-0500-4565-B2FD-8EB5495BD868}"/>
              </a:ext>
            </a:extLst>
          </p:cNvPr>
          <p:cNvSpPr txBox="1">
            <a:spLocks/>
          </p:cNvSpPr>
          <p:nvPr/>
        </p:nvSpPr>
        <p:spPr>
          <a:xfrm>
            <a:off x="1012517" y="2643431"/>
            <a:ext cx="18978475" cy="10911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09600" indent="-609600" algn="l" defTabSz="825500">
              <a:lnSpc>
                <a:spcPct val="130000"/>
              </a:lnSpc>
              <a:spcBef>
                <a:spcPts val="3400"/>
              </a:spcBef>
              <a:buClr>
                <a:schemeClr val="accent6"/>
              </a:buClr>
              <a:buSzPct val="60000"/>
              <a:buFont typeface="Wingdings" panose="05000000000000000000" pitchFamily="2" charset="2"/>
              <a:buChar char="n"/>
              <a:defRPr sz="400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"/>
                <a:sym typeface="Palatino"/>
              </a:defRPr>
            </a:lvl1pPr>
            <a:lvl2pPr marL="1219200" indent="-609600" algn="l" defTabSz="825500">
              <a:lnSpc>
                <a:spcPct val="130000"/>
              </a:lnSpc>
              <a:spcBef>
                <a:spcPts val="3400"/>
              </a:spcBef>
              <a:buClr>
                <a:schemeClr val="accent6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"/>
                <a:sym typeface="Palatino"/>
              </a:defRPr>
            </a:lvl2pPr>
            <a:lvl3pPr marL="1828800" indent="-609600" algn="l" defTabSz="825500">
              <a:lnSpc>
                <a:spcPct val="130000"/>
              </a:lnSpc>
              <a:spcBef>
                <a:spcPts val="3400"/>
              </a:spcBef>
              <a:buClr>
                <a:schemeClr val="accent6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"/>
                <a:sym typeface="Palatino"/>
              </a:defRPr>
            </a:lvl3pPr>
            <a:lvl4pPr marL="2438400" indent="-609600" algn="l" defTabSz="825500">
              <a:lnSpc>
                <a:spcPct val="130000"/>
              </a:lnSpc>
              <a:spcBef>
                <a:spcPts val="3400"/>
              </a:spcBef>
              <a:buClr>
                <a:srgbClr val="92929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"/>
                <a:sym typeface="Palatino"/>
              </a:defRPr>
            </a:lvl4pPr>
            <a:lvl5pPr marL="3048000" indent="-609600" algn="l" defTabSz="825500">
              <a:lnSpc>
                <a:spcPct val="130000"/>
              </a:lnSpc>
              <a:spcBef>
                <a:spcPts val="3400"/>
              </a:spcBef>
              <a:buClr>
                <a:srgbClr val="92929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"/>
                <a:sym typeface="Palatino"/>
              </a:defRPr>
            </a:lvl5pPr>
            <a:lvl6pPr marL="36576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L="42672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L="48768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L="54864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HK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an analysis setup</a:t>
            </a:r>
          </a:p>
          <a:p>
            <a:pPr marL="60960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HK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.insertSetup(</a:t>
            </a:r>
            <a:r>
              <a:rPr lang="en-US" altLang="zh-HK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Setupname,Centerfreuency</a:t>
            </a:r>
            <a:r>
              <a:rPr lang="en-US" altLang="zh-HK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09600" lvl="4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HK" sz="4400" b="1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Example: </a:t>
            </a:r>
            <a:r>
              <a:rPr lang="en-US" altLang="zh-HK" sz="44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h.insertSetup('Setup1', '3.5GHz’)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HK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a Sweep analysis  </a:t>
            </a:r>
            <a:r>
              <a:rPr lang="en-US" altLang="zh-HK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HK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Sweep_type</a:t>
            </a:r>
            <a:r>
              <a:rPr lang="en-US" altLang="zh-HK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‘Discrete’ ‘Fast’ ‘Interpolating’ )</a:t>
            </a:r>
          </a:p>
          <a:p>
            <a:pPr marL="60960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HK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.insertFrequencysweep</a:t>
            </a:r>
            <a:r>
              <a:rPr lang="en-US" altLang="zh-HK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HK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Setupname</a:t>
            </a:r>
            <a:r>
              <a:rPr lang="en-US" altLang="zh-HK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HK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Minfrequency</a:t>
            </a:r>
            <a:r>
              <a:rPr lang="en-US" altLang="zh-HK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HK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Maxfrequency</a:t>
            </a:r>
            <a:r>
              <a:rPr lang="en-US" altLang="zh-HK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Step, </a:t>
            </a:r>
            <a:r>
              <a:rPr lang="en-US" altLang="zh-HK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Sweep_type</a:t>
            </a:r>
            <a:r>
              <a:rPr lang="en-US" altLang="zh-HK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0960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HK" sz="4400" b="1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Example: </a:t>
            </a:r>
            <a:r>
              <a:rPr lang="en-US" altLang="zh-HK" sz="4400" i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insertFrequencysweep</a:t>
            </a:r>
            <a:r>
              <a:rPr lang="en-US" altLang="zh-HK" sz="44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('Setup1', '6GHz', '20GHz', '100MHz', 'Fast')</a:t>
            </a:r>
            <a:endParaRPr lang="en-US" altLang="zh-HK" sz="4000" i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Microsoft YaHei Light" panose="020B0502040204020203" pitchFamily="34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HK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an  analysis setup </a:t>
            </a:r>
          </a:p>
          <a:p>
            <a:pPr marL="60960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HK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.solve</a:t>
            </a:r>
            <a:r>
              <a:rPr lang="en-US" altLang="zh-HK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HK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Setupname</a:t>
            </a:r>
            <a:r>
              <a:rPr lang="en-US" altLang="zh-HK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09600" lvl="4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HK" sz="4400" b="1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Example: </a:t>
            </a:r>
            <a:r>
              <a:rPr lang="en-US" altLang="zh-CN" sz="4400" i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HK" sz="4400" i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.solve</a:t>
            </a:r>
            <a:r>
              <a:rPr lang="en-US" altLang="zh-HK" sz="44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('Setup1')</a:t>
            </a:r>
            <a:endParaRPr lang="en-US" altLang="zh-HK" sz="4000" i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Microsoft YaHei Light" panose="020B0502040204020203" pitchFamily="34" charset="-122"/>
              <a:cs typeface="Times New Roman" panose="02020603050405020304" pitchFamily="18" charset="0"/>
            </a:endParaRPr>
          </a:p>
          <a:p>
            <a:pPr marL="609600" lvl="4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HK" sz="4000" i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Microsoft YaHei Light" panose="020B0502040204020203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19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ABE8748-1CF0-47CD-A6A3-B8886F8AD2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HK" altLang="en-US" sz="4400" cap="small" dirty="0"/>
              <a:t>基本函数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47750" y="572174"/>
            <a:ext cx="781050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HK" sz="4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Palatino"/>
              </a:rPr>
              <a:t>02</a:t>
            </a:r>
            <a:endParaRPr kumimoji="0" lang="zh-HK" altLang="en-US" sz="4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Palatino"/>
            </a:endParaRPr>
          </a:p>
        </p:txBody>
      </p:sp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5345C245-EE2F-40D0-A33E-108DC78874CE}"/>
              </a:ext>
            </a:extLst>
          </p:cNvPr>
          <p:cNvSpPr txBox="1">
            <a:spLocks/>
          </p:cNvSpPr>
          <p:nvPr/>
        </p:nvSpPr>
        <p:spPr>
          <a:xfrm>
            <a:off x="21732875" y="12474624"/>
            <a:ext cx="2304255" cy="719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825500">
              <a:spcBef>
                <a:spcPts val="3400"/>
              </a:spcBef>
              <a:buClr>
                <a:srgbClr val="929292"/>
              </a:buClr>
              <a:buSzPct val="60000"/>
              <a:buFontTx/>
              <a:buNone/>
              <a:defRPr sz="280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"/>
                <a:sym typeface="Palatino"/>
              </a:defRPr>
            </a:lvl1pPr>
            <a:lvl2pPr marL="12192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18288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24384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30480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L="36576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L="42672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L="48768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L="54864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r>
              <a:rPr lang="en-US" altLang="zh-CN" dirty="0"/>
              <a:t>5/15</a:t>
            </a:r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id="{00AB68DE-B209-4F12-8758-69A43E2D399C}"/>
              </a:ext>
            </a:extLst>
          </p:cNvPr>
          <p:cNvSpPr txBox="1"/>
          <p:nvPr/>
        </p:nvSpPr>
        <p:spPr>
          <a:xfrm>
            <a:off x="1012517" y="581480"/>
            <a:ext cx="781050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HK" sz="4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Palatino"/>
              </a:rPr>
              <a:t>02</a:t>
            </a:r>
            <a:endParaRPr kumimoji="0" lang="zh-HK" altLang="en-US" sz="4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Palatino"/>
            </a:endParaRPr>
          </a:p>
        </p:txBody>
      </p:sp>
      <p:sp>
        <p:nvSpPr>
          <p:cNvPr id="10" name="标题 12">
            <a:extLst>
              <a:ext uri="{FF2B5EF4-FFF2-40B4-BE49-F238E27FC236}">
                <a16:creationId xmlns:a16="http://schemas.microsoft.com/office/drawing/2014/main" id="{0C3CBE61-AE43-4C27-9F98-923653FED58A}"/>
              </a:ext>
            </a:extLst>
          </p:cNvPr>
          <p:cNvSpPr txBox="1">
            <a:spLocks/>
          </p:cNvSpPr>
          <p:nvPr/>
        </p:nvSpPr>
        <p:spPr>
          <a:xfrm>
            <a:off x="1966864" y="549275"/>
            <a:ext cx="20450272" cy="90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825500">
              <a:lnSpc>
                <a:spcPct val="90000"/>
              </a:lnSpc>
              <a:spcBef>
                <a:spcPts val="2300"/>
              </a:spcBef>
              <a:defRPr sz="4000" b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Bodoni SvtyTwo ITC TT-Book"/>
              </a:defRPr>
            </a:lvl1pPr>
            <a:lvl2pPr indent="228600" algn="ctr" defTabSz="825500">
              <a:lnSpc>
                <a:spcPct val="90000"/>
              </a:lnSpc>
              <a:spcBef>
                <a:spcPts val="2300"/>
              </a:spcBef>
              <a:defRPr sz="9800">
                <a:solidFill>
                  <a:srgbClr val="D93E2B"/>
                </a:solidFill>
                <a:latin typeface="+mn-lt"/>
                <a:ea typeface="+mn-ea"/>
                <a:cs typeface="+mn-cs"/>
                <a:sym typeface="Bodoni SvtyTwo ITC TT-Book"/>
              </a:defRPr>
            </a:lvl2pPr>
            <a:lvl3pPr indent="457200" algn="ctr" defTabSz="825500">
              <a:lnSpc>
                <a:spcPct val="90000"/>
              </a:lnSpc>
              <a:spcBef>
                <a:spcPts val="2300"/>
              </a:spcBef>
              <a:defRPr sz="9800">
                <a:solidFill>
                  <a:srgbClr val="D93E2B"/>
                </a:solidFill>
                <a:latin typeface="+mn-lt"/>
                <a:ea typeface="+mn-ea"/>
                <a:cs typeface="+mn-cs"/>
                <a:sym typeface="Bodoni SvtyTwo ITC TT-Book"/>
              </a:defRPr>
            </a:lvl3pPr>
            <a:lvl4pPr indent="685800" algn="ctr" defTabSz="825500">
              <a:lnSpc>
                <a:spcPct val="90000"/>
              </a:lnSpc>
              <a:spcBef>
                <a:spcPts val="2300"/>
              </a:spcBef>
              <a:defRPr sz="9800">
                <a:solidFill>
                  <a:srgbClr val="D93E2B"/>
                </a:solidFill>
                <a:latin typeface="+mn-lt"/>
                <a:ea typeface="+mn-ea"/>
                <a:cs typeface="+mn-cs"/>
                <a:sym typeface="Bodoni SvtyTwo ITC TT-Book"/>
              </a:defRPr>
            </a:lvl4pPr>
            <a:lvl5pPr indent="914400" algn="ctr" defTabSz="825500">
              <a:lnSpc>
                <a:spcPct val="90000"/>
              </a:lnSpc>
              <a:spcBef>
                <a:spcPts val="2300"/>
              </a:spcBef>
              <a:defRPr sz="9800">
                <a:solidFill>
                  <a:srgbClr val="D93E2B"/>
                </a:solidFill>
                <a:latin typeface="+mn-lt"/>
                <a:ea typeface="+mn-ea"/>
                <a:cs typeface="+mn-cs"/>
                <a:sym typeface="Bodoni SvtyTwo ITC TT-Book"/>
              </a:defRPr>
            </a:lvl5pPr>
            <a:lvl6pPr indent="1143000" algn="ctr" defTabSz="825500">
              <a:lnSpc>
                <a:spcPct val="90000"/>
              </a:lnSpc>
              <a:spcBef>
                <a:spcPts val="2300"/>
              </a:spcBef>
              <a:defRPr sz="9800">
                <a:solidFill>
                  <a:srgbClr val="D93E2B"/>
                </a:solidFill>
                <a:latin typeface="+mn-lt"/>
                <a:ea typeface="+mn-ea"/>
                <a:cs typeface="+mn-cs"/>
                <a:sym typeface="Bodoni SvtyTwo ITC TT-Book"/>
              </a:defRPr>
            </a:lvl6pPr>
            <a:lvl7pPr indent="1371600" algn="ctr" defTabSz="825500">
              <a:lnSpc>
                <a:spcPct val="90000"/>
              </a:lnSpc>
              <a:spcBef>
                <a:spcPts val="2300"/>
              </a:spcBef>
              <a:defRPr sz="9800">
                <a:solidFill>
                  <a:srgbClr val="D93E2B"/>
                </a:solidFill>
                <a:latin typeface="+mn-lt"/>
                <a:ea typeface="+mn-ea"/>
                <a:cs typeface="+mn-cs"/>
                <a:sym typeface="Bodoni SvtyTwo ITC TT-Book"/>
              </a:defRPr>
            </a:lvl7pPr>
            <a:lvl8pPr indent="1600200" algn="ctr" defTabSz="825500">
              <a:lnSpc>
                <a:spcPct val="90000"/>
              </a:lnSpc>
              <a:spcBef>
                <a:spcPts val="2300"/>
              </a:spcBef>
              <a:defRPr sz="9800">
                <a:solidFill>
                  <a:srgbClr val="D93E2B"/>
                </a:solidFill>
                <a:latin typeface="+mn-lt"/>
                <a:ea typeface="+mn-ea"/>
                <a:cs typeface="+mn-cs"/>
                <a:sym typeface="Bodoni SvtyTwo ITC TT-Book"/>
              </a:defRPr>
            </a:lvl8pPr>
            <a:lvl9pPr indent="1828800" algn="ctr" defTabSz="825500">
              <a:lnSpc>
                <a:spcPct val="90000"/>
              </a:lnSpc>
              <a:spcBef>
                <a:spcPts val="2300"/>
              </a:spcBef>
              <a:defRPr sz="9800">
                <a:solidFill>
                  <a:srgbClr val="D93E2B"/>
                </a:solidFill>
                <a:latin typeface="+mn-lt"/>
                <a:ea typeface="+mn-ea"/>
                <a:cs typeface="+mn-cs"/>
                <a:sym typeface="Bodoni SvtyTwo ITC TT-Book"/>
              </a:defRPr>
            </a:lvl9pPr>
          </a:lstStyle>
          <a:p>
            <a:r>
              <a:rPr lang="zh-HK" altLang="en-US" sz="4400" cap="small"/>
              <a:t>基本函数</a:t>
            </a:r>
            <a:endParaRPr lang="zh-HK" altLang="en-US" sz="4400" cap="small" dirty="0"/>
          </a:p>
        </p:txBody>
      </p:sp>
      <p:sp>
        <p:nvSpPr>
          <p:cNvPr id="11" name="TextBox 16">
            <a:extLst>
              <a:ext uri="{FF2B5EF4-FFF2-40B4-BE49-F238E27FC236}">
                <a16:creationId xmlns:a16="http://schemas.microsoft.com/office/drawing/2014/main" id="{A62C9BAF-9AA2-45DD-B5E1-7CDF08575B8D}"/>
              </a:ext>
            </a:extLst>
          </p:cNvPr>
          <p:cNvSpPr txBox="1"/>
          <p:nvPr/>
        </p:nvSpPr>
        <p:spPr>
          <a:xfrm>
            <a:off x="1047750" y="572174"/>
            <a:ext cx="781050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HK" sz="4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Palatino"/>
              </a:rPr>
              <a:t>02</a:t>
            </a:r>
            <a:endParaRPr kumimoji="0" lang="zh-HK" altLang="en-US" sz="4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Palatino"/>
            </a:endParaRPr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5F7E9037-3E74-4213-802B-84CFA055DB1B}"/>
              </a:ext>
            </a:extLst>
          </p:cNvPr>
          <p:cNvSpPr txBox="1">
            <a:spLocks/>
          </p:cNvSpPr>
          <p:nvPr/>
        </p:nvSpPr>
        <p:spPr>
          <a:xfrm>
            <a:off x="21732875" y="12474624"/>
            <a:ext cx="2304255" cy="719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825500">
              <a:spcBef>
                <a:spcPts val="3400"/>
              </a:spcBef>
              <a:buClr>
                <a:srgbClr val="929292"/>
              </a:buClr>
              <a:buSzPct val="60000"/>
              <a:buFontTx/>
              <a:buNone/>
              <a:defRPr sz="280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"/>
                <a:sym typeface="Palatino"/>
              </a:defRPr>
            </a:lvl1pPr>
            <a:lvl2pPr marL="12192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18288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24384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30480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L="36576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L="42672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L="48768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L="54864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r>
              <a:rPr lang="en-US" altLang="zh-CN" dirty="0"/>
              <a:t>5/15</a:t>
            </a: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A61A1B33-6CC2-4989-9058-C9CB6720E79D}"/>
              </a:ext>
            </a:extLst>
          </p:cNvPr>
          <p:cNvSpPr txBox="1"/>
          <p:nvPr/>
        </p:nvSpPr>
        <p:spPr>
          <a:xfrm>
            <a:off x="1012517" y="1128362"/>
            <a:ext cx="18650072" cy="141885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lvl="0" indent="-571500" algn="l">
              <a:lnSpc>
                <a:spcPct val="130000"/>
              </a:lnSpc>
              <a:spcBef>
                <a:spcPts val="3400"/>
              </a:spcBef>
              <a:buClr>
                <a:srgbClr val="F7964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4400" dirty="0">
                <a:solidFill>
                  <a:srgbClr val="F7964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For project</a:t>
            </a:r>
            <a:endParaRPr lang="en-US" altLang="zh-HK" sz="4400" dirty="0">
              <a:solidFill>
                <a:srgbClr val="F7964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TextBox 16">
            <a:extLst>
              <a:ext uri="{FF2B5EF4-FFF2-40B4-BE49-F238E27FC236}">
                <a16:creationId xmlns:a16="http://schemas.microsoft.com/office/drawing/2014/main" id="{F4C6288A-E818-42D9-8D9C-C658E71BBD2B}"/>
              </a:ext>
            </a:extLst>
          </p:cNvPr>
          <p:cNvSpPr txBox="1"/>
          <p:nvPr/>
        </p:nvSpPr>
        <p:spPr>
          <a:xfrm>
            <a:off x="1012517" y="581480"/>
            <a:ext cx="781050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HK" sz="4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Palatino"/>
              </a:rPr>
              <a:t>02</a:t>
            </a:r>
            <a:endParaRPr kumimoji="0" lang="zh-HK" altLang="en-US" sz="4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Palatino"/>
            </a:endParaRPr>
          </a:p>
        </p:txBody>
      </p:sp>
      <p:sp>
        <p:nvSpPr>
          <p:cNvPr id="20" name="文本占位符 4">
            <a:extLst>
              <a:ext uri="{FF2B5EF4-FFF2-40B4-BE49-F238E27FC236}">
                <a16:creationId xmlns:a16="http://schemas.microsoft.com/office/drawing/2014/main" id="{8EBA13CF-A5F7-4853-8726-62F8600D3EAC}"/>
              </a:ext>
            </a:extLst>
          </p:cNvPr>
          <p:cNvSpPr txBox="1">
            <a:spLocks/>
          </p:cNvSpPr>
          <p:nvPr/>
        </p:nvSpPr>
        <p:spPr>
          <a:xfrm>
            <a:off x="1012517" y="2643431"/>
            <a:ext cx="18978475" cy="10911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09600" indent="-609600" algn="l" defTabSz="825500">
              <a:lnSpc>
                <a:spcPct val="130000"/>
              </a:lnSpc>
              <a:spcBef>
                <a:spcPts val="3400"/>
              </a:spcBef>
              <a:buClr>
                <a:schemeClr val="accent6"/>
              </a:buClr>
              <a:buSzPct val="60000"/>
              <a:buFont typeface="Wingdings" panose="05000000000000000000" pitchFamily="2" charset="2"/>
              <a:buChar char="n"/>
              <a:defRPr sz="400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"/>
                <a:sym typeface="Palatino"/>
              </a:defRPr>
            </a:lvl1pPr>
            <a:lvl2pPr marL="1219200" indent="-609600" algn="l" defTabSz="825500">
              <a:lnSpc>
                <a:spcPct val="130000"/>
              </a:lnSpc>
              <a:spcBef>
                <a:spcPts val="3400"/>
              </a:spcBef>
              <a:buClr>
                <a:schemeClr val="accent6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"/>
                <a:sym typeface="Palatino"/>
              </a:defRPr>
            </a:lvl2pPr>
            <a:lvl3pPr marL="1828800" indent="-609600" algn="l" defTabSz="825500">
              <a:lnSpc>
                <a:spcPct val="130000"/>
              </a:lnSpc>
              <a:spcBef>
                <a:spcPts val="3400"/>
              </a:spcBef>
              <a:buClr>
                <a:schemeClr val="accent6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"/>
                <a:sym typeface="Palatino"/>
              </a:defRPr>
            </a:lvl3pPr>
            <a:lvl4pPr marL="2438400" indent="-609600" algn="l" defTabSz="825500">
              <a:lnSpc>
                <a:spcPct val="130000"/>
              </a:lnSpc>
              <a:spcBef>
                <a:spcPts val="3400"/>
              </a:spcBef>
              <a:buClr>
                <a:srgbClr val="92929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"/>
                <a:sym typeface="Palatino"/>
              </a:defRPr>
            </a:lvl4pPr>
            <a:lvl5pPr marL="3048000" indent="-609600" algn="l" defTabSz="825500">
              <a:lnSpc>
                <a:spcPct val="130000"/>
              </a:lnSpc>
              <a:spcBef>
                <a:spcPts val="3400"/>
              </a:spcBef>
              <a:buClr>
                <a:srgbClr val="92929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"/>
                <a:sym typeface="Palatino"/>
              </a:defRPr>
            </a:lvl5pPr>
            <a:lvl6pPr marL="36576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L="42672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L="48768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L="54864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C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the .</a:t>
            </a:r>
            <a:r>
              <a:rPr lang="en-US" altLang="zh-HK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aedt</a:t>
            </a:r>
            <a:r>
              <a:rPr lang="en-US" altLang="zh-HK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</a:p>
          <a:p>
            <a:pPr marL="60960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HK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.saveProject</a:t>
            </a:r>
            <a:r>
              <a:rPr lang="en-US" altLang="zh-HK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HK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result_path</a:t>
            </a:r>
            <a:r>
              <a:rPr lang="en-US" altLang="zh-HK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HK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file_name</a:t>
            </a:r>
            <a:r>
              <a:rPr lang="en-US" altLang="zh-HK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09600" lvl="4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HK" sz="4400" b="1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Example: </a:t>
            </a:r>
            <a:r>
              <a:rPr lang="en-US" altLang="zh-HK" sz="44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h.</a:t>
            </a:r>
            <a:r>
              <a:rPr lang="en-US" altLang="zh-HK" sz="44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K" sz="4400" i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saveProject</a:t>
            </a:r>
            <a:r>
              <a:rPr lang="en-US" altLang="zh-HK" sz="44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HK" sz="4400" i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r'C</a:t>
            </a:r>
            <a:r>
              <a:rPr lang="en-US" altLang="zh-HK" sz="44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:\Users\cyang58\Desktop\Python for HFSS\Result', ‘Hfssproject1’)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HK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the current project</a:t>
            </a:r>
            <a:endParaRPr lang="en-US" altLang="zh-HK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HK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.closeProject</a:t>
            </a:r>
            <a:r>
              <a:rPr lang="en-US" altLang="zh-HK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60960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HK" sz="4400" b="1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Example: </a:t>
            </a:r>
            <a:r>
              <a:rPr lang="en-US" altLang="zh-CN" sz="4400" i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HK" sz="4400" i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.closeProject</a:t>
            </a:r>
            <a:r>
              <a:rPr lang="en-US" altLang="zh-HK" sz="44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609600" lvl="2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HK" sz="4000" i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Microsoft YaHei Light" panose="020B0502040204020203" pitchFamily="34" charset="-122"/>
              <a:cs typeface="Times New Roman" panose="02020603050405020304" pitchFamily="18" charset="0"/>
            </a:endParaRPr>
          </a:p>
          <a:p>
            <a:pPr marL="609600" lvl="4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HK" sz="4000" i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Microsoft YaHei Light" panose="020B0502040204020203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82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ABE8748-1CF0-47CD-A6A3-B8886F8AD2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HK" altLang="en-US" sz="4400" cap="small" dirty="0"/>
              <a:t>基本函数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47750" y="572174"/>
            <a:ext cx="781050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HK" sz="4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Palatino"/>
              </a:rPr>
              <a:t>02</a:t>
            </a:r>
            <a:endParaRPr kumimoji="0" lang="zh-HK" altLang="en-US" sz="4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Palatino"/>
            </a:endParaRPr>
          </a:p>
        </p:txBody>
      </p:sp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5345C245-EE2F-40D0-A33E-108DC78874CE}"/>
              </a:ext>
            </a:extLst>
          </p:cNvPr>
          <p:cNvSpPr txBox="1">
            <a:spLocks/>
          </p:cNvSpPr>
          <p:nvPr/>
        </p:nvSpPr>
        <p:spPr>
          <a:xfrm>
            <a:off x="21732875" y="12474624"/>
            <a:ext cx="2304255" cy="719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825500">
              <a:spcBef>
                <a:spcPts val="3400"/>
              </a:spcBef>
              <a:buClr>
                <a:srgbClr val="929292"/>
              </a:buClr>
              <a:buSzPct val="60000"/>
              <a:buFontTx/>
              <a:buNone/>
              <a:defRPr sz="280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"/>
                <a:sym typeface="Palatino"/>
              </a:defRPr>
            </a:lvl1pPr>
            <a:lvl2pPr marL="12192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18288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24384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30480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L="36576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L="42672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L="48768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L="54864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r>
              <a:rPr lang="en-US" altLang="zh-CN" dirty="0"/>
              <a:t>5/15</a:t>
            </a:r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id="{00AB68DE-B209-4F12-8758-69A43E2D399C}"/>
              </a:ext>
            </a:extLst>
          </p:cNvPr>
          <p:cNvSpPr txBox="1"/>
          <p:nvPr/>
        </p:nvSpPr>
        <p:spPr>
          <a:xfrm>
            <a:off x="1012517" y="581480"/>
            <a:ext cx="781050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HK" sz="4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Palatino"/>
              </a:rPr>
              <a:t>02</a:t>
            </a:r>
            <a:endParaRPr kumimoji="0" lang="zh-HK" altLang="en-US" sz="4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Palatino"/>
            </a:endParaRPr>
          </a:p>
        </p:txBody>
      </p:sp>
      <p:sp>
        <p:nvSpPr>
          <p:cNvPr id="10" name="标题 12">
            <a:extLst>
              <a:ext uri="{FF2B5EF4-FFF2-40B4-BE49-F238E27FC236}">
                <a16:creationId xmlns:a16="http://schemas.microsoft.com/office/drawing/2014/main" id="{0C3CBE61-AE43-4C27-9F98-923653FED58A}"/>
              </a:ext>
            </a:extLst>
          </p:cNvPr>
          <p:cNvSpPr txBox="1">
            <a:spLocks/>
          </p:cNvSpPr>
          <p:nvPr/>
        </p:nvSpPr>
        <p:spPr>
          <a:xfrm>
            <a:off x="1966864" y="549275"/>
            <a:ext cx="20450272" cy="90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825500">
              <a:lnSpc>
                <a:spcPct val="90000"/>
              </a:lnSpc>
              <a:spcBef>
                <a:spcPts val="2300"/>
              </a:spcBef>
              <a:defRPr sz="4000" b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Bodoni SvtyTwo ITC TT-Book"/>
              </a:defRPr>
            </a:lvl1pPr>
            <a:lvl2pPr indent="228600" algn="ctr" defTabSz="825500">
              <a:lnSpc>
                <a:spcPct val="90000"/>
              </a:lnSpc>
              <a:spcBef>
                <a:spcPts val="2300"/>
              </a:spcBef>
              <a:defRPr sz="9800">
                <a:solidFill>
                  <a:srgbClr val="D93E2B"/>
                </a:solidFill>
                <a:latin typeface="+mn-lt"/>
                <a:ea typeface="+mn-ea"/>
                <a:cs typeface="+mn-cs"/>
                <a:sym typeface="Bodoni SvtyTwo ITC TT-Book"/>
              </a:defRPr>
            </a:lvl2pPr>
            <a:lvl3pPr indent="457200" algn="ctr" defTabSz="825500">
              <a:lnSpc>
                <a:spcPct val="90000"/>
              </a:lnSpc>
              <a:spcBef>
                <a:spcPts val="2300"/>
              </a:spcBef>
              <a:defRPr sz="9800">
                <a:solidFill>
                  <a:srgbClr val="D93E2B"/>
                </a:solidFill>
                <a:latin typeface="+mn-lt"/>
                <a:ea typeface="+mn-ea"/>
                <a:cs typeface="+mn-cs"/>
                <a:sym typeface="Bodoni SvtyTwo ITC TT-Book"/>
              </a:defRPr>
            </a:lvl3pPr>
            <a:lvl4pPr indent="685800" algn="ctr" defTabSz="825500">
              <a:lnSpc>
                <a:spcPct val="90000"/>
              </a:lnSpc>
              <a:spcBef>
                <a:spcPts val="2300"/>
              </a:spcBef>
              <a:defRPr sz="9800">
                <a:solidFill>
                  <a:srgbClr val="D93E2B"/>
                </a:solidFill>
                <a:latin typeface="+mn-lt"/>
                <a:ea typeface="+mn-ea"/>
                <a:cs typeface="+mn-cs"/>
                <a:sym typeface="Bodoni SvtyTwo ITC TT-Book"/>
              </a:defRPr>
            </a:lvl4pPr>
            <a:lvl5pPr indent="914400" algn="ctr" defTabSz="825500">
              <a:lnSpc>
                <a:spcPct val="90000"/>
              </a:lnSpc>
              <a:spcBef>
                <a:spcPts val="2300"/>
              </a:spcBef>
              <a:defRPr sz="9800">
                <a:solidFill>
                  <a:srgbClr val="D93E2B"/>
                </a:solidFill>
                <a:latin typeface="+mn-lt"/>
                <a:ea typeface="+mn-ea"/>
                <a:cs typeface="+mn-cs"/>
                <a:sym typeface="Bodoni SvtyTwo ITC TT-Book"/>
              </a:defRPr>
            </a:lvl5pPr>
            <a:lvl6pPr indent="1143000" algn="ctr" defTabSz="825500">
              <a:lnSpc>
                <a:spcPct val="90000"/>
              </a:lnSpc>
              <a:spcBef>
                <a:spcPts val="2300"/>
              </a:spcBef>
              <a:defRPr sz="9800">
                <a:solidFill>
                  <a:srgbClr val="D93E2B"/>
                </a:solidFill>
                <a:latin typeface="+mn-lt"/>
                <a:ea typeface="+mn-ea"/>
                <a:cs typeface="+mn-cs"/>
                <a:sym typeface="Bodoni SvtyTwo ITC TT-Book"/>
              </a:defRPr>
            </a:lvl6pPr>
            <a:lvl7pPr indent="1371600" algn="ctr" defTabSz="825500">
              <a:lnSpc>
                <a:spcPct val="90000"/>
              </a:lnSpc>
              <a:spcBef>
                <a:spcPts val="2300"/>
              </a:spcBef>
              <a:defRPr sz="9800">
                <a:solidFill>
                  <a:srgbClr val="D93E2B"/>
                </a:solidFill>
                <a:latin typeface="+mn-lt"/>
                <a:ea typeface="+mn-ea"/>
                <a:cs typeface="+mn-cs"/>
                <a:sym typeface="Bodoni SvtyTwo ITC TT-Book"/>
              </a:defRPr>
            </a:lvl7pPr>
            <a:lvl8pPr indent="1600200" algn="ctr" defTabSz="825500">
              <a:lnSpc>
                <a:spcPct val="90000"/>
              </a:lnSpc>
              <a:spcBef>
                <a:spcPts val="2300"/>
              </a:spcBef>
              <a:defRPr sz="9800">
                <a:solidFill>
                  <a:srgbClr val="D93E2B"/>
                </a:solidFill>
                <a:latin typeface="+mn-lt"/>
                <a:ea typeface="+mn-ea"/>
                <a:cs typeface="+mn-cs"/>
                <a:sym typeface="Bodoni SvtyTwo ITC TT-Book"/>
              </a:defRPr>
            </a:lvl8pPr>
            <a:lvl9pPr indent="1828800" algn="ctr" defTabSz="825500">
              <a:lnSpc>
                <a:spcPct val="90000"/>
              </a:lnSpc>
              <a:spcBef>
                <a:spcPts val="2300"/>
              </a:spcBef>
              <a:defRPr sz="9800">
                <a:solidFill>
                  <a:srgbClr val="D93E2B"/>
                </a:solidFill>
                <a:latin typeface="+mn-lt"/>
                <a:ea typeface="+mn-ea"/>
                <a:cs typeface="+mn-cs"/>
                <a:sym typeface="Bodoni SvtyTwo ITC TT-Book"/>
              </a:defRPr>
            </a:lvl9pPr>
          </a:lstStyle>
          <a:p>
            <a:r>
              <a:rPr lang="zh-HK" altLang="en-US" sz="4400" cap="small"/>
              <a:t>基本函数</a:t>
            </a:r>
            <a:endParaRPr lang="zh-HK" altLang="en-US" sz="4400" cap="small" dirty="0"/>
          </a:p>
        </p:txBody>
      </p:sp>
      <p:sp>
        <p:nvSpPr>
          <p:cNvPr id="11" name="TextBox 16">
            <a:extLst>
              <a:ext uri="{FF2B5EF4-FFF2-40B4-BE49-F238E27FC236}">
                <a16:creationId xmlns:a16="http://schemas.microsoft.com/office/drawing/2014/main" id="{A62C9BAF-9AA2-45DD-B5E1-7CDF08575B8D}"/>
              </a:ext>
            </a:extLst>
          </p:cNvPr>
          <p:cNvSpPr txBox="1"/>
          <p:nvPr/>
        </p:nvSpPr>
        <p:spPr>
          <a:xfrm>
            <a:off x="1047750" y="572174"/>
            <a:ext cx="781050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HK" sz="4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Palatino"/>
              </a:rPr>
              <a:t>02</a:t>
            </a:r>
            <a:endParaRPr kumimoji="0" lang="zh-HK" altLang="en-US" sz="4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Palatino"/>
            </a:endParaRPr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5F7E9037-3E74-4213-802B-84CFA055DB1B}"/>
              </a:ext>
            </a:extLst>
          </p:cNvPr>
          <p:cNvSpPr txBox="1">
            <a:spLocks/>
          </p:cNvSpPr>
          <p:nvPr/>
        </p:nvSpPr>
        <p:spPr>
          <a:xfrm>
            <a:off x="21732875" y="12474624"/>
            <a:ext cx="2304255" cy="719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825500">
              <a:spcBef>
                <a:spcPts val="3400"/>
              </a:spcBef>
              <a:buClr>
                <a:srgbClr val="929292"/>
              </a:buClr>
              <a:buSzPct val="60000"/>
              <a:buFontTx/>
              <a:buNone/>
              <a:defRPr sz="280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"/>
                <a:sym typeface="Palatino"/>
              </a:defRPr>
            </a:lvl1pPr>
            <a:lvl2pPr marL="12192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18288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24384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30480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L="36576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L="42672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L="48768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L="54864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r>
              <a:rPr lang="en-US" altLang="zh-CN" dirty="0"/>
              <a:t>5/15</a:t>
            </a: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A61A1B33-6CC2-4989-9058-C9CB6720E79D}"/>
              </a:ext>
            </a:extLst>
          </p:cNvPr>
          <p:cNvSpPr txBox="1"/>
          <p:nvPr/>
        </p:nvSpPr>
        <p:spPr>
          <a:xfrm>
            <a:off x="1163452" y="1501439"/>
            <a:ext cx="22057096" cy="10929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lvl="0" indent="-571500" algn="l">
              <a:lnSpc>
                <a:spcPct val="150000"/>
              </a:lnSpc>
              <a:buClr>
                <a:srgbClr val="F7964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4400" dirty="0">
                <a:solidFill>
                  <a:srgbClr val="F7964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For model view</a:t>
            </a:r>
          </a:p>
          <a:p>
            <a:pPr marL="360000" lvl="6" indent="0" algn="l">
              <a:lnSpc>
                <a:spcPct val="150000"/>
              </a:lnSpc>
              <a:buClr>
                <a:schemeClr val="accent6"/>
              </a:buClr>
              <a:buSzPct val="60000"/>
            </a:pPr>
            <a:r>
              <a:rPr lang="en-US" altLang="zh-HK" sz="4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h.fitAll( )                     </a:t>
            </a:r>
            <a:r>
              <a:rPr lang="en-US" altLang="zh-HK" sz="4000" b="1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Example: </a:t>
            </a:r>
            <a:r>
              <a:rPr lang="en-US" altLang="zh-HK" sz="40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h.fitAll()</a:t>
            </a:r>
          </a:p>
          <a:p>
            <a:pPr marL="571500" lvl="0" indent="-571500" algn="l">
              <a:lnSpc>
                <a:spcPct val="150000"/>
              </a:lnSpc>
              <a:buClr>
                <a:srgbClr val="F7964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4400" dirty="0">
                <a:solidFill>
                  <a:srgbClr val="F7964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Get face ID for assign port</a:t>
            </a:r>
          </a:p>
          <a:p>
            <a:pPr marL="360000" lvl="6" indent="0" algn="l">
              <a:lnSpc>
                <a:spcPct val="150000"/>
              </a:lnSpc>
              <a:buClr>
                <a:schemeClr val="accent6"/>
              </a:buClr>
              <a:buSzPct val="60000"/>
            </a:pPr>
            <a:r>
              <a:rPr lang="en-US" altLang="zh-HK" sz="40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h.getFacebyposition</a:t>
            </a:r>
            <a:r>
              <a:rPr lang="en-US" altLang="zh-HK" sz="4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(Object, </a:t>
            </a:r>
            <a:r>
              <a:rPr lang="en-US" altLang="zh-HK" sz="40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Xposition</a:t>
            </a:r>
            <a:r>
              <a:rPr lang="en-US" altLang="zh-HK" sz="4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HK" sz="40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Yposition</a:t>
            </a:r>
            <a:r>
              <a:rPr lang="en-US" altLang="zh-HK" sz="4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HK" sz="40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Zposition</a:t>
            </a:r>
            <a:r>
              <a:rPr lang="en-US" altLang="zh-HK" sz="4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                    </a:t>
            </a:r>
          </a:p>
          <a:p>
            <a:pPr marL="360000" lvl="6" indent="0" algn="l">
              <a:lnSpc>
                <a:spcPct val="150000"/>
              </a:lnSpc>
              <a:buClr>
                <a:schemeClr val="accent6"/>
              </a:buClr>
              <a:buSzPct val="60000"/>
            </a:pPr>
            <a:r>
              <a:rPr lang="en-US" altLang="zh-HK" sz="4000" b="1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Example: </a:t>
            </a:r>
            <a:r>
              <a:rPr lang="en-US" altLang="zh-HK" sz="4000" i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h.getFacebyposition</a:t>
            </a:r>
            <a:r>
              <a:rPr lang="en-US" altLang="zh-HK" sz="40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('Port','Monopole_position','0mm','-Feed_height')</a:t>
            </a:r>
          </a:p>
          <a:p>
            <a:pPr marL="571500" lvl="0" indent="-571500" algn="l">
              <a:lnSpc>
                <a:spcPct val="150000"/>
              </a:lnSpc>
              <a:buClr>
                <a:srgbClr val="F79646"/>
              </a:buClr>
              <a:buSzPct val="100000"/>
              <a:buFont typeface="Wingdings" panose="05000000000000000000" pitchFamily="2" charset="2"/>
              <a:buChar char="Ø"/>
            </a:pPr>
            <a:r>
              <a:rPr lang="fr-FR" altLang="zh-CN" sz="4400" dirty="0">
                <a:solidFill>
                  <a:srgbClr val="F7964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Assign Excitation: Wave port, Floquet port, Lumped port</a:t>
            </a:r>
            <a:endParaRPr lang="en-US" altLang="zh-CN" sz="4400" dirty="0">
              <a:solidFill>
                <a:srgbClr val="F7964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60000" lvl="6" indent="0" algn="l">
              <a:lnSpc>
                <a:spcPct val="150000"/>
              </a:lnSpc>
              <a:buClr>
                <a:schemeClr val="accent6"/>
              </a:buClr>
              <a:buSzPct val="60000"/>
            </a:pPr>
            <a:r>
              <a:rPr lang="en-US" altLang="zh-HK" sz="40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h.assignWaveport</a:t>
            </a:r>
            <a:r>
              <a:rPr lang="en-US" altLang="zh-HK" sz="4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HK" sz="40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FaceID</a:t>
            </a:r>
            <a:r>
              <a:rPr lang="en-US" altLang="zh-HK" sz="4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HK" sz="40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Startx</a:t>
            </a:r>
            <a:r>
              <a:rPr lang="en-US" altLang="zh-HK" sz="4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HK" sz="40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Starty</a:t>
            </a:r>
            <a:r>
              <a:rPr lang="en-US" altLang="zh-HK" sz="4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HK" sz="40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Startz</a:t>
            </a:r>
            <a:r>
              <a:rPr lang="en-US" altLang="zh-HK" sz="4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HK" sz="40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Endx</a:t>
            </a:r>
            <a:r>
              <a:rPr lang="en-US" altLang="zh-HK" sz="4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HK" sz="40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Endy</a:t>
            </a:r>
            <a:r>
              <a:rPr lang="en-US" altLang="zh-HK" sz="4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HK" sz="40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Endz</a:t>
            </a:r>
            <a:r>
              <a:rPr lang="en-US" altLang="zh-HK" sz="4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                    </a:t>
            </a:r>
          </a:p>
          <a:p>
            <a:pPr marL="360000" lvl="6" indent="0" algn="l">
              <a:lnSpc>
                <a:spcPct val="150000"/>
              </a:lnSpc>
              <a:buClr>
                <a:schemeClr val="accent6"/>
              </a:buClr>
              <a:buSzPct val="60000"/>
            </a:pPr>
            <a:r>
              <a:rPr lang="en-US" altLang="zh-HK" sz="4000" b="1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Example: </a:t>
            </a:r>
            <a:r>
              <a:rPr lang="en-US" altLang="zh-HK" sz="4000" i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h.assignWaveport</a:t>
            </a:r>
            <a:r>
              <a:rPr lang="en-US" altLang="zh-HK" sz="40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(face_id,Monopole_po,'0mm',’'+Feed_he,Monopole_po,'3mm','-'+</a:t>
            </a:r>
            <a:r>
              <a:rPr lang="en-US" altLang="zh-HK" sz="4000" i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Feed_he</a:t>
            </a:r>
            <a:r>
              <a:rPr lang="en-US" altLang="zh-HK" sz="40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)</a:t>
            </a:r>
          </a:p>
          <a:p>
            <a:pPr marL="571500" lvl="0" indent="-571500" algn="l">
              <a:lnSpc>
                <a:spcPct val="130000"/>
              </a:lnSpc>
              <a:spcBef>
                <a:spcPts val="3400"/>
              </a:spcBef>
              <a:buClr>
                <a:srgbClr val="F7964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4400" dirty="0">
                <a:solidFill>
                  <a:srgbClr val="F7964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Create air box (region)  and Set region as radiation boundary</a:t>
            </a:r>
          </a:p>
          <a:p>
            <a:pPr marL="360000" lvl="6" indent="0" algn="l">
              <a:lnSpc>
                <a:spcPct val="150000"/>
              </a:lnSpc>
              <a:buClr>
                <a:schemeClr val="accent6"/>
              </a:buClr>
              <a:buSzPct val="60000"/>
            </a:pPr>
            <a:r>
              <a:rPr lang="en-US" altLang="zh-HK" sz="40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h.createRegion</a:t>
            </a:r>
            <a:r>
              <a:rPr lang="en-US" altLang="zh-HK" sz="4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HK" sz="40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Var_region</a:t>
            </a:r>
            <a:r>
              <a:rPr lang="en-US" altLang="zh-HK" sz="4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           </a:t>
            </a:r>
            <a:r>
              <a:rPr lang="en-US" altLang="zh-HK" sz="4000" i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h.assignRadiationRegion</a:t>
            </a:r>
            <a:r>
              <a:rPr lang="en-US" altLang="zh-HK" sz="40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 )                    </a:t>
            </a:r>
          </a:p>
          <a:p>
            <a:pPr marL="360000" lvl="6" indent="0" algn="l">
              <a:lnSpc>
                <a:spcPct val="150000"/>
              </a:lnSpc>
              <a:buClr>
                <a:schemeClr val="accent6"/>
              </a:buClr>
              <a:buSzPct val="60000"/>
            </a:pPr>
            <a:r>
              <a:rPr lang="en-US" altLang="zh-HK" sz="4000" b="1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Example: </a:t>
            </a:r>
            <a:r>
              <a:rPr lang="en-US" altLang="zh-HK" sz="40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HK" sz="4000" i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h.createRegion</a:t>
            </a:r>
            <a:r>
              <a:rPr lang="en-US" altLang="zh-HK" sz="40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('40mm’)         </a:t>
            </a:r>
            <a:r>
              <a:rPr lang="en-US" altLang="zh-HK" sz="4000" i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h.assignRadiationRegion</a:t>
            </a:r>
            <a:r>
              <a:rPr lang="en-US" altLang="zh-HK" sz="40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18" name="TextBox 16">
            <a:extLst>
              <a:ext uri="{FF2B5EF4-FFF2-40B4-BE49-F238E27FC236}">
                <a16:creationId xmlns:a16="http://schemas.microsoft.com/office/drawing/2014/main" id="{F4C6288A-E818-42D9-8D9C-C658E71BBD2B}"/>
              </a:ext>
            </a:extLst>
          </p:cNvPr>
          <p:cNvSpPr txBox="1"/>
          <p:nvPr/>
        </p:nvSpPr>
        <p:spPr>
          <a:xfrm>
            <a:off x="1012517" y="581480"/>
            <a:ext cx="781050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HK" sz="4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Palatino"/>
              </a:rPr>
              <a:t>02</a:t>
            </a:r>
            <a:endParaRPr kumimoji="0" lang="zh-HK" altLang="en-US" sz="4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309094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2"/>
          <p:cNvSpPr>
            <a:spLocks noGrp="1"/>
          </p:cNvSpPr>
          <p:nvPr>
            <p:ph type="title"/>
          </p:nvPr>
        </p:nvSpPr>
        <p:spPr>
          <a:xfrm>
            <a:off x="1966864" y="549275"/>
            <a:ext cx="20450272" cy="908125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solidFill>
                  <a:schemeClr val="tx1"/>
                </a:solidFill>
                <a:cs typeface="Times New Roman" panose="02020603050405020304" pitchFamily="18" charset="0"/>
              </a:rPr>
              <a:t>库函数的扩展</a:t>
            </a:r>
            <a:endParaRPr lang="zh-HK" altLang="en-US" sz="4800" cap="small" dirty="0"/>
          </a:p>
        </p:txBody>
      </p:sp>
      <p:sp>
        <p:nvSpPr>
          <p:cNvPr id="12" name="TextBox 11"/>
          <p:cNvSpPr txBox="1"/>
          <p:nvPr/>
        </p:nvSpPr>
        <p:spPr>
          <a:xfrm>
            <a:off x="1047750" y="572174"/>
            <a:ext cx="781050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HK" sz="4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Palatino"/>
              </a:rPr>
              <a:t>03</a:t>
            </a:r>
            <a:endParaRPr kumimoji="0" lang="zh-HK" altLang="en-US" sz="4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Palatino"/>
            </a:endParaRPr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4E3DF3F7-1EB9-4579-B7E1-75A667B664F7}"/>
              </a:ext>
            </a:extLst>
          </p:cNvPr>
          <p:cNvSpPr txBox="1">
            <a:spLocks/>
          </p:cNvSpPr>
          <p:nvPr/>
        </p:nvSpPr>
        <p:spPr>
          <a:xfrm>
            <a:off x="21732875" y="12474624"/>
            <a:ext cx="2304255" cy="719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825500">
              <a:spcBef>
                <a:spcPts val="3400"/>
              </a:spcBef>
              <a:buClr>
                <a:srgbClr val="929292"/>
              </a:buClr>
              <a:buSzPct val="60000"/>
              <a:buFontTx/>
              <a:buNone/>
              <a:defRPr sz="280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"/>
                <a:sym typeface="Palatino"/>
              </a:defRPr>
            </a:lvl1pPr>
            <a:lvl2pPr marL="12192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18288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24384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30480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L="36576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L="42672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L="48768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L="54864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r>
              <a:rPr lang="en-US" altLang="zh-CN" dirty="0"/>
              <a:t>8/15</a:t>
            </a:r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EDBCFCC4-68C8-4597-874A-13C57F830C6C}"/>
              </a:ext>
            </a:extLst>
          </p:cNvPr>
          <p:cNvSpPr txBox="1"/>
          <p:nvPr/>
        </p:nvSpPr>
        <p:spPr>
          <a:xfrm>
            <a:off x="1408220" y="1003337"/>
            <a:ext cx="18650072" cy="141885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lvl="0" indent="-571500" algn="l">
              <a:lnSpc>
                <a:spcPct val="130000"/>
              </a:lnSpc>
              <a:spcBef>
                <a:spcPts val="3400"/>
              </a:spcBef>
              <a:buClr>
                <a:srgbClr val="F7964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4400" dirty="0">
                <a:solidFill>
                  <a:srgbClr val="F7964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Add new function for HFSS.py</a:t>
            </a:r>
            <a:endParaRPr lang="en-US" altLang="zh-HK" sz="4400" dirty="0">
              <a:solidFill>
                <a:srgbClr val="F7964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75B8721-F8BC-442A-B90D-22CF5B87EF06}"/>
              </a:ext>
            </a:extLst>
          </p:cNvPr>
          <p:cNvSpPr/>
          <p:nvPr/>
        </p:nvSpPr>
        <p:spPr>
          <a:xfrm>
            <a:off x="1941773" y="2681536"/>
            <a:ext cx="2130861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HK" sz="4000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HFSS</a:t>
            </a:r>
            <a:r>
              <a:rPr lang="zh-HK" altLang="en-US" sz="4000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支持脚本控制，可将操作录制为一段脚本，便于自动化运行以及实现较为复杂的建模功能，该功能位于</a:t>
            </a:r>
            <a:r>
              <a:rPr lang="en-US" altLang="zh-HK" sz="4000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Tools——Record Script File</a:t>
            </a:r>
            <a:r>
              <a:rPr lang="zh-HK" altLang="en-US" sz="4000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中，支持</a:t>
            </a:r>
            <a:r>
              <a:rPr lang="en-US" altLang="zh-HK" sz="4000" dirty="0" err="1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vbs</a:t>
            </a:r>
            <a:r>
              <a:rPr lang="zh-HK" altLang="en-US" sz="4000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HK" sz="4000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HK" altLang="en-US" sz="4000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两种格式 </a:t>
            </a:r>
            <a:r>
              <a:rPr lang="en-US" altLang="zh-HK" sz="4000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4000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这里我们统一使用</a:t>
            </a:r>
            <a:r>
              <a:rPr lang="en-US" altLang="zh-CN" sz="4000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altLang="zh-HK" sz="4000" dirty="0">
                <a:solidFill>
                  <a:srgbClr val="1212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HK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861FCC5-5F96-462C-A430-56A461FFE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298" y="4913784"/>
            <a:ext cx="6959958" cy="463573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78CE4DB-A936-4D6B-902D-F0FEF7F93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0192" y="4424802"/>
            <a:ext cx="6959958" cy="532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76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2"/>
          <p:cNvSpPr>
            <a:spLocks noGrp="1"/>
          </p:cNvSpPr>
          <p:nvPr>
            <p:ph type="title"/>
          </p:nvPr>
        </p:nvSpPr>
        <p:spPr>
          <a:xfrm>
            <a:off x="1966864" y="549275"/>
            <a:ext cx="20450272" cy="908125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solidFill>
                  <a:schemeClr val="tx1"/>
                </a:solidFill>
                <a:cs typeface="Times New Roman" panose="02020603050405020304" pitchFamily="18" charset="0"/>
              </a:rPr>
              <a:t>库函数的扩展</a:t>
            </a:r>
            <a:endParaRPr lang="zh-HK" altLang="en-US" sz="4800" cap="small" dirty="0"/>
          </a:p>
        </p:txBody>
      </p:sp>
      <p:sp>
        <p:nvSpPr>
          <p:cNvPr id="12" name="TextBox 11"/>
          <p:cNvSpPr txBox="1"/>
          <p:nvPr/>
        </p:nvSpPr>
        <p:spPr>
          <a:xfrm>
            <a:off x="1047750" y="572174"/>
            <a:ext cx="781050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HK" sz="4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Palatino"/>
              </a:rPr>
              <a:t>03</a:t>
            </a:r>
            <a:endParaRPr kumimoji="0" lang="zh-HK" altLang="en-US" sz="4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Palatino"/>
            </a:endParaRPr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4E3DF3F7-1EB9-4579-B7E1-75A667B664F7}"/>
              </a:ext>
            </a:extLst>
          </p:cNvPr>
          <p:cNvSpPr txBox="1">
            <a:spLocks/>
          </p:cNvSpPr>
          <p:nvPr/>
        </p:nvSpPr>
        <p:spPr>
          <a:xfrm>
            <a:off x="21732875" y="12474624"/>
            <a:ext cx="2304255" cy="719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825500">
              <a:spcBef>
                <a:spcPts val="3400"/>
              </a:spcBef>
              <a:buClr>
                <a:srgbClr val="929292"/>
              </a:buClr>
              <a:buSzPct val="60000"/>
              <a:buFontTx/>
              <a:buNone/>
              <a:defRPr sz="280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"/>
                <a:sym typeface="Palatino"/>
              </a:defRPr>
            </a:lvl1pPr>
            <a:lvl2pPr marL="12192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18288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24384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30480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L="36576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L="42672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L="48768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L="54864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r>
              <a:rPr lang="en-US" altLang="zh-CN" dirty="0"/>
              <a:t>8/15</a:t>
            </a:r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EDBCFCC4-68C8-4597-874A-13C57F830C6C}"/>
              </a:ext>
            </a:extLst>
          </p:cNvPr>
          <p:cNvSpPr txBox="1"/>
          <p:nvPr/>
        </p:nvSpPr>
        <p:spPr>
          <a:xfrm>
            <a:off x="1403042" y="1199181"/>
            <a:ext cx="18650072" cy="141885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lvl="0" indent="-571500" algn="l">
              <a:lnSpc>
                <a:spcPct val="130000"/>
              </a:lnSpc>
              <a:spcBef>
                <a:spcPts val="3400"/>
              </a:spcBef>
              <a:buClr>
                <a:srgbClr val="F7964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4400" dirty="0">
                <a:solidFill>
                  <a:srgbClr val="F7964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Record.py </a:t>
            </a:r>
            <a:endParaRPr lang="en-US" altLang="zh-HK" sz="4400" dirty="0">
              <a:solidFill>
                <a:srgbClr val="F7964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FB7FC9D-26E2-4012-9278-A6D42E5521C5}"/>
              </a:ext>
            </a:extLst>
          </p:cNvPr>
          <p:cNvSpPr/>
          <p:nvPr/>
        </p:nvSpPr>
        <p:spPr>
          <a:xfrm>
            <a:off x="8105136" y="2548434"/>
            <a:ext cx="13129989" cy="10618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HK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ScriptEnv</a:t>
            </a:r>
          </a:p>
          <a:p>
            <a:pPr algn="l"/>
            <a:r>
              <a:rPr lang="zh-HK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ScriptEnv.Initialize("Ansoft.ElectronicsDesktop")</a:t>
            </a:r>
          </a:p>
          <a:p>
            <a:pPr algn="l"/>
            <a:r>
              <a:rPr lang="zh-HK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oDesktop.RestoreWindow()</a:t>
            </a:r>
          </a:p>
          <a:p>
            <a:pPr algn="l"/>
            <a:r>
              <a:rPr lang="zh-HK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oProject =oDesktop.SetActiveProject("Metamaterial_unit_cell_study")</a:t>
            </a:r>
          </a:p>
          <a:p>
            <a:pPr algn="l"/>
            <a:r>
              <a:rPr lang="zh-HK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oDesign = oProject.SetActiveDesign("HFSSDesign1")</a:t>
            </a:r>
          </a:p>
          <a:p>
            <a:pPr algn="l"/>
            <a:r>
              <a:rPr lang="zh-HK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oDesign.ChangeProperty(</a:t>
            </a:r>
          </a:p>
          <a:p>
            <a:pPr algn="l"/>
            <a:r>
              <a:rPr lang="zh-HK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[      "NAME:AllTabs",</a:t>
            </a:r>
          </a:p>
          <a:p>
            <a:pPr algn="l"/>
            <a:r>
              <a:rPr lang="zh-HK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[     "NAME:LocalVariableTab",</a:t>
            </a:r>
          </a:p>
          <a:p>
            <a:pPr algn="l"/>
            <a:r>
              <a:rPr lang="zh-HK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["NAME:PropServers", </a:t>
            </a:r>
          </a:p>
          <a:p>
            <a:pPr algn="l"/>
            <a:r>
              <a:rPr lang="zh-HK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"LocalVariables"],</a:t>
            </a:r>
          </a:p>
          <a:p>
            <a:pPr algn="l"/>
            <a:r>
              <a:rPr lang="zh-HK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["NAME:NewProps",</a:t>
            </a:r>
          </a:p>
          <a:p>
            <a:pPr algn="l"/>
            <a:r>
              <a:rPr lang="zh-HK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[      "NAME:</a:t>
            </a:r>
            <a:r>
              <a:rPr lang="zh-HK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zh-HK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 algn="l"/>
            <a:r>
              <a:rPr lang="zh-HK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"PropType:="		, "VariableProp",</a:t>
            </a:r>
          </a:p>
          <a:p>
            <a:pPr algn="l"/>
            <a:r>
              <a:rPr lang="zh-HK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"UserDef:="		, True,</a:t>
            </a:r>
          </a:p>
          <a:p>
            <a:pPr algn="l"/>
            <a:r>
              <a:rPr lang="zh-HK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"Value:="		, "</a:t>
            </a:r>
            <a:r>
              <a:rPr lang="zh-HK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2021mm</a:t>
            </a:r>
            <a:r>
              <a:rPr lang="zh-HK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algn="l"/>
            <a:r>
              <a:rPr lang="zh-HK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]</a:t>
            </a:r>
          </a:p>
          <a:p>
            <a:pPr algn="l"/>
            <a:r>
              <a:rPr lang="zh-HK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]</a:t>
            </a:r>
          </a:p>
          <a:p>
            <a:pPr algn="l"/>
            <a:r>
              <a:rPr lang="zh-HK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]</a:t>
            </a:r>
          </a:p>
          <a:p>
            <a:pPr algn="l"/>
            <a:r>
              <a:rPr lang="zh-HK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])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357CC72-F0C0-4C38-B412-82A8E6F64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928" y="6230191"/>
            <a:ext cx="2074668" cy="217551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20F43F0-0BCB-4D19-BA73-CD3D827F3CF4}"/>
              </a:ext>
            </a:extLst>
          </p:cNvPr>
          <p:cNvSpPr/>
          <p:nvPr/>
        </p:nvSpPr>
        <p:spPr>
          <a:xfrm>
            <a:off x="554257" y="4110763"/>
            <a:ext cx="658064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HK" b="1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Example: </a:t>
            </a:r>
            <a:r>
              <a:rPr lang="en-US" altLang="zh-HK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Set a variable named ‘Start’</a:t>
            </a:r>
          </a:p>
          <a:p>
            <a:r>
              <a:rPr lang="en-US" altLang="zh-HK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with value of ‘2021 mm’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18530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2"/>
          <p:cNvSpPr>
            <a:spLocks noGrp="1"/>
          </p:cNvSpPr>
          <p:nvPr>
            <p:ph type="title"/>
          </p:nvPr>
        </p:nvSpPr>
        <p:spPr>
          <a:xfrm>
            <a:off x="1966864" y="549275"/>
            <a:ext cx="20450272" cy="908125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solidFill>
                  <a:schemeClr val="tx1"/>
                </a:solidFill>
                <a:cs typeface="Times New Roman" panose="02020603050405020304" pitchFamily="18" charset="0"/>
              </a:rPr>
              <a:t>库函数的扩展</a:t>
            </a:r>
            <a:endParaRPr lang="zh-HK" altLang="en-US" sz="4800" cap="small" dirty="0"/>
          </a:p>
        </p:txBody>
      </p:sp>
      <p:sp>
        <p:nvSpPr>
          <p:cNvPr id="12" name="TextBox 11"/>
          <p:cNvSpPr txBox="1"/>
          <p:nvPr/>
        </p:nvSpPr>
        <p:spPr>
          <a:xfrm>
            <a:off x="1047750" y="572174"/>
            <a:ext cx="781050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HK" sz="4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Palatino"/>
              </a:rPr>
              <a:t>03</a:t>
            </a:r>
            <a:endParaRPr kumimoji="0" lang="zh-HK" altLang="en-US" sz="4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Palatino"/>
            </a:endParaRPr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4E3DF3F7-1EB9-4579-B7E1-75A667B664F7}"/>
              </a:ext>
            </a:extLst>
          </p:cNvPr>
          <p:cNvSpPr txBox="1">
            <a:spLocks/>
          </p:cNvSpPr>
          <p:nvPr/>
        </p:nvSpPr>
        <p:spPr>
          <a:xfrm>
            <a:off x="21732875" y="12474624"/>
            <a:ext cx="2304255" cy="719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825500">
              <a:spcBef>
                <a:spcPts val="3400"/>
              </a:spcBef>
              <a:buClr>
                <a:srgbClr val="929292"/>
              </a:buClr>
              <a:buSzPct val="60000"/>
              <a:buFontTx/>
              <a:buNone/>
              <a:defRPr sz="280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"/>
                <a:sym typeface="Palatino"/>
              </a:defRPr>
            </a:lvl1pPr>
            <a:lvl2pPr marL="12192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18288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24384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30480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L="36576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L="42672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L="48768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L="54864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r>
              <a:rPr lang="en-US" altLang="zh-CN" dirty="0"/>
              <a:t>8/15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3201BDE-25F4-44CE-8590-432EDA67862C}"/>
              </a:ext>
            </a:extLst>
          </p:cNvPr>
          <p:cNvSpPr/>
          <p:nvPr/>
        </p:nvSpPr>
        <p:spPr>
          <a:xfrm>
            <a:off x="1057126" y="4337720"/>
            <a:ext cx="12192000" cy="69865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zh-HK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oDesign.ChangeProperty(</a:t>
            </a:r>
          </a:p>
          <a:p>
            <a:pPr algn="l"/>
            <a:r>
              <a:rPr lang="zh-HK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[      "NAME:AllTabs",</a:t>
            </a:r>
          </a:p>
          <a:p>
            <a:pPr algn="l"/>
            <a:r>
              <a:rPr lang="zh-HK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[     "NAME:LocalVariableTab",</a:t>
            </a:r>
          </a:p>
          <a:p>
            <a:pPr algn="l"/>
            <a:r>
              <a:rPr lang="zh-HK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["NAME:PropServers", </a:t>
            </a:r>
          </a:p>
          <a:p>
            <a:pPr algn="l"/>
            <a:r>
              <a:rPr lang="zh-HK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"LocalVariables"],</a:t>
            </a:r>
          </a:p>
          <a:p>
            <a:pPr algn="l"/>
            <a:r>
              <a:rPr lang="zh-HK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["NAME:NewProps",</a:t>
            </a:r>
          </a:p>
          <a:p>
            <a:pPr algn="l"/>
            <a:r>
              <a:rPr lang="zh-HK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[      "NAME:</a:t>
            </a:r>
            <a:r>
              <a:rPr lang="zh-HK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zh-HK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 algn="l"/>
            <a:r>
              <a:rPr lang="zh-HK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"PropType:="		, "VariableProp",</a:t>
            </a:r>
          </a:p>
          <a:p>
            <a:pPr algn="l"/>
            <a:r>
              <a:rPr lang="zh-HK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"UserDef:="		, True,</a:t>
            </a:r>
          </a:p>
          <a:p>
            <a:pPr algn="l"/>
            <a:r>
              <a:rPr lang="zh-HK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"Value:="		, "</a:t>
            </a:r>
            <a:r>
              <a:rPr lang="zh-HK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2021mm</a:t>
            </a:r>
            <a:r>
              <a:rPr lang="zh-HK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algn="l"/>
            <a:r>
              <a:rPr lang="zh-HK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]</a:t>
            </a:r>
          </a:p>
          <a:p>
            <a:pPr algn="l"/>
            <a:r>
              <a:rPr lang="zh-HK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]</a:t>
            </a:r>
          </a:p>
          <a:p>
            <a:pPr algn="l"/>
            <a:r>
              <a:rPr lang="zh-HK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]</a:t>
            </a:r>
          </a:p>
          <a:p>
            <a:pPr algn="l"/>
            <a:r>
              <a:rPr lang="zh-HK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])</a:t>
            </a:r>
            <a:endParaRPr lang="zh-HK" altLang="en-US" dirty="0"/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31504FEB-CA20-45D5-ACCE-71958473E9C4}"/>
              </a:ext>
            </a:extLst>
          </p:cNvPr>
          <p:cNvSpPr txBox="1"/>
          <p:nvPr/>
        </p:nvSpPr>
        <p:spPr>
          <a:xfrm>
            <a:off x="1403042" y="1199181"/>
            <a:ext cx="18650072" cy="141885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lvl="0" indent="-571500" algn="l">
              <a:lnSpc>
                <a:spcPct val="130000"/>
              </a:lnSpc>
              <a:spcBef>
                <a:spcPts val="3400"/>
              </a:spcBef>
              <a:buClr>
                <a:srgbClr val="F7964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4400" dirty="0">
                <a:solidFill>
                  <a:srgbClr val="F7964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From Record.py to Function in HFSS.py</a:t>
            </a:r>
            <a:endParaRPr lang="en-US" altLang="zh-HK" sz="4400" dirty="0">
              <a:solidFill>
                <a:srgbClr val="F7964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D9E0F82-F2B2-4E91-BA8B-154EFBA7E042}"/>
              </a:ext>
            </a:extLst>
          </p:cNvPr>
          <p:cNvSpPr/>
          <p:nvPr/>
        </p:nvSpPr>
        <p:spPr>
          <a:xfrm>
            <a:off x="11831960" y="3118515"/>
            <a:ext cx="15193688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en-US" altLang="zh-H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HK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setVariable(</a:t>
            </a:r>
            <a:r>
              <a:rPr lang="zh-HK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zh-HK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Var_name, Var_value, unit):</a:t>
            </a:r>
          </a:p>
          <a:p>
            <a:pPr marL="720000" algn="l"/>
            <a:r>
              <a:rPr lang="en-US" altLang="zh-HK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Self.</a:t>
            </a:r>
            <a:r>
              <a:rPr lang="zh-HK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oDesign.ChangeProperty(</a:t>
            </a:r>
          </a:p>
          <a:p>
            <a:pPr marL="720000" algn="l"/>
            <a:r>
              <a:rPr lang="zh-HK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[      "NAME:AllTabs",</a:t>
            </a:r>
          </a:p>
          <a:p>
            <a:pPr marL="720000" algn="l"/>
            <a:r>
              <a:rPr lang="zh-HK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[     "NAME:LocalVariableTab",</a:t>
            </a:r>
          </a:p>
          <a:p>
            <a:pPr marL="720000" algn="l"/>
            <a:r>
              <a:rPr lang="zh-HK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["NAME:PropServers", </a:t>
            </a:r>
          </a:p>
          <a:p>
            <a:pPr marL="720000" algn="l"/>
            <a:r>
              <a:rPr lang="zh-HK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"LocalVariables"],</a:t>
            </a:r>
          </a:p>
          <a:p>
            <a:pPr marL="720000" algn="l"/>
            <a:r>
              <a:rPr lang="zh-HK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["NAME:NewProps",</a:t>
            </a:r>
          </a:p>
          <a:p>
            <a:pPr marL="720000" algn="l"/>
            <a:r>
              <a:rPr lang="zh-HK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[      "NAME:"</a:t>
            </a:r>
            <a:r>
              <a:rPr lang="zh-HK" altLang="en-US" dirty="0"/>
              <a:t> </a:t>
            </a:r>
            <a:r>
              <a:rPr lang="zh-HK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+ Var_name</a:t>
            </a:r>
            <a:r>
              <a:rPr lang="zh-HK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720000" algn="l"/>
            <a:r>
              <a:rPr lang="zh-HK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"PropType:="		, "VariableProp",</a:t>
            </a:r>
          </a:p>
          <a:p>
            <a:pPr marL="720000" algn="l"/>
            <a:r>
              <a:rPr lang="zh-HK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"UserDef:="		, True,</a:t>
            </a:r>
          </a:p>
          <a:p>
            <a:pPr marL="720000" algn="l"/>
            <a:r>
              <a:rPr lang="zh-HK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"Value:="		, </a:t>
            </a:r>
            <a:r>
              <a:rPr lang="zh-HK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str(Var_value)+' '+ unit </a:t>
            </a:r>
            <a:r>
              <a:rPr lang="zh-HK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720000" algn="l"/>
            <a:r>
              <a:rPr lang="zh-HK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]</a:t>
            </a:r>
          </a:p>
          <a:p>
            <a:pPr marL="720000" algn="l"/>
            <a:r>
              <a:rPr lang="zh-HK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]</a:t>
            </a:r>
          </a:p>
          <a:p>
            <a:pPr marL="720000" algn="l"/>
            <a:r>
              <a:rPr lang="zh-HK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])</a:t>
            </a:r>
            <a:endParaRPr lang="zh-HK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ED535B9-1E83-4C05-A281-9C88F350A2CE}"/>
              </a:ext>
            </a:extLst>
          </p:cNvPr>
          <p:cNvSpPr/>
          <p:nvPr/>
        </p:nvSpPr>
        <p:spPr>
          <a:xfrm>
            <a:off x="12221094" y="11031364"/>
            <a:ext cx="8085867" cy="9863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HK" altLang="en-US" sz="4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h.setVariable(</a:t>
            </a:r>
            <a:r>
              <a:rPr lang="en-US" altLang="zh-HK" sz="4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name</a:t>
            </a:r>
            <a:r>
              <a:rPr lang="zh-HK" altLang="en-US" sz="4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HK" sz="4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value</a:t>
            </a:r>
            <a:r>
              <a:rPr lang="zh-HK" altLang="en-US" sz="4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HK" sz="4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unit</a:t>
            </a:r>
            <a:r>
              <a:rPr lang="zh-HK" altLang="en-US" sz="4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)</a:t>
            </a:r>
            <a:endParaRPr lang="en-US" altLang="zh-HK" sz="4400" i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Microsoft YaHei Light" panose="020B0502040204020203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B57B81D-812A-4FD7-A35D-2CBE1D62DC62}"/>
              </a:ext>
            </a:extLst>
          </p:cNvPr>
          <p:cNvSpPr/>
          <p:nvPr/>
        </p:nvSpPr>
        <p:spPr>
          <a:xfrm>
            <a:off x="12592687" y="12097660"/>
            <a:ext cx="91630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Example: </a:t>
            </a:r>
            <a:r>
              <a:rPr lang="en-US" altLang="zh-CN" sz="4000" i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h.setVariable</a:t>
            </a:r>
            <a:r>
              <a:rPr lang="en-US" altLang="zh-CN" sz="40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('Period', 3, 'mm’); </a:t>
            </a:r>
            <a:endParaRPr lang="zh-HK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48820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050BFF2-7AE6-4C29-91A0-834EE3F9084C}"/>
              </a:ext>
            </a:extLst>
          </p:cNvPr>
          <p:cNvSpPr/>
          <p:nvPr/>
        </p:nvSpPr>
        <p:spPr>
          <a:xfrm>
            <a:off x="1318792" y="3833664"/>
            <a:ext cx="21746416" cy="8710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HK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program is writing for Ansys HFSS software. It possesses three parts including the basic software operations,  advanced data post-process, and optimization algorithms. Maybe it will also have some GUI design and others.</a:t>
            </a:r>
          </a:p>
          <a:p>
            <a:pPr algn="l"/>
            <a:endParaRPr lang="en-US" altLang="zh-HK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HK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first part ---Class HFSS, which mainly includes the basic software operations.  To make it easier to use these functions, there are examples for each function.</a:t>
            </a:r>
          </a:p>
          <a:p>
            <a:pPr algn="l"/>
            <a:r>
              <a:rPr lang="en-US" altLang="zh-HK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Hope you will have a pleasant experience!</a:t>
            </a:r>
          </a:p>
          <a:p>
            <a:pPr algn="l"/>
            <a:endParaRPr lang="en-US" altLang="zh-HK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HK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 starts from 18th NOV. 2020 at City University of HK. Here we have a group of partners (Chen Yang, Ting Li, Zhiyi Zhang, and Zhili </a:t>
            </a:r>
            <a:r>
              <a:rPr lang="en-US" altLang="zh-HK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altLang="zh-HK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guidance of Dr. Lu Kai</a:t>
            </a:r>
            <a:r>
              <a:rPr lang="en-US" altLang="zh-HK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Hope we can complete  this huge project. Best regards to us. If you have any questions, please email to </a:t>
            </a:r>
            <a:r>
              <a:rPr lang="en-US" altLang="zh-HK" sz="4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Chen.Yang@my.cityu.edu.hk</a:t>
            </a:r>
            <a:endParaRPr lang="en-US" altLang="zh-HK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HK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HK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Created on Wed Nov 18 21:36:11 2020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10C7E86-262E-4F72-A33F-1899972A6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960" y="737320"/>
            <a:ext cx="2071104" cy="25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86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2"/>
          <p:cNvSpPr txBox="1">
            <a:spLocks/>
          </p:cNvSpPr>
          <p:nvPr/>
        </p:nvSpPr>
        <p:spPr>
          <a:xfrm>
            <a:off x="1966864" y="549275"/>
            <a:ext cx="20450272" cy="90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825500">
              <a:lnSpc>
                <a:spcPct val="90000"/>
              </a:lnSpc>
              <a:spcBef>
                <a:spcPts val="2300"/>
              </a:spcBef>
              <a:defRPr sz="4000" b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Bodoni SvtyTwo ITC TT-Book"/>
              </a:defRPr>
            </a:lvl1pPr>
            <a:lvl2pPr indent="228600" algn="ctr" defTabSz="825500">
              <a:lnSpc>
                <a:spcPct val="90000"/>
              </a:lnSpc>
              <a:spcBef>
                <a:spcPts val="2300"/>
              </a:spcBef>
              <a:defRPr sz="9800">
                <a:solidFill>
                  <a:srgbClr val="D93E2B"/>
                </a:solidFill>
                <a:latin typeface="+mn-lt"/>
                <a:ea typeface="+mn-ea"/>
                <a:cs typeface="+mn-cs"/>
                <a:sym typeface="Bodoni SvtyTwo ITC TT-Book"/>
              </a:defRPr>
            </a:lvl2pPr>
            <a:lvl3pPr indent="457200" algn="ctr" defTabSz="825500">
              <a:lnSpc>
                <a:spcPct val="90000"/>
              </a:lnSpc>
              <a:spcBef>
                <a:spcPts val="2300"/>
              </a:spcBef>
              <a:defRPr sz="9800">
                <a:solidFill>
                  <a:srgbClr val="D93E2B"/>
                </a:solidFill>
                <a:latin typeface="+mn-lt"/>
                <a:ea typeface="+mn-ea"/>
                <a:cs typeface="+mn-cs"/>
                <a:sym typeface="Bodoni SvtyTwo ITC TT-Book"/>
              </a:defRPr>
            </a:lvl3pPr>
            <a:lvl4pPr indent="685800" algn="ctr" defTabSz="825500">
              <a:lnSpc>
                <a:spcPct val="90000"/>
              </a:lnSpc>
              <a:spcBef>
                <a:spcPts val="2300"/>
              </a:spcBef>
              <a:defRPr sz="9800">
                <a:solidFill>
                  <a:srgbClr val="D93E2B"/>
                </a:solidFill>
                <a:latin typeface="+mn-lt"/>
                <a:ea typeface="+mn-ea"/>
                <a:cs typeface="+mn-cs"/>
                <a:sym typeface="Bodoni SvtyTwo ITC TT-Book"/>
              </a:defRPr>
            </a:lvl4pPr>
            <a:lvl5pPr indent="914400" algn="ctr" defTabSz="825500">
              <a:lnSpc>
                <a:spcPct val="90000"/>
              </a:lnSpc>
              <a:spcBef>
                <a:spcPts val="2300"/>
              </a:spcBef>
              <a:defRPr sz="9800">
                <a:solidFill>
                  <a:srgbClr val="D93E2B"/>
                </a:solidFill>
                <a:latin typeface="+mn-lt"/>
                <a:ea typeface="+mn-ea"/>
                <a:cs typeface="+mn-cs"/>
                <a:sym typeface="Bodoni SvtyTwo ITC TT-Book"/>
              </a:defRPr>
            </a:lvl5pPr>
            <a:lvl6pPr indent="1143000" algn="ctr" defTabSz="825500">
              <a:lnSpc>
                <a:spcPct val="90000"/>
              </a:lnSpc>
              <a:spcBef>
                <a:spcPts val="2300"/>
              </a:spcBef>
              <a:defRPr sz="9800">
                <a:solidFill>
                  <a:srgbClr val="D93E2B"/>
                </a:solidFill>
                <a:latin typeface="+mn-lt"/>
                <a:ea typeface="+mn-ea"/>
                <a:cs typeface="+mn-cs"/>
                <a:sym typeface="Bodoni SvtyTwo ITC TT-Book"/>
              </a:defRPr>
            </a:lvl6pPr>
            <a:lvl7pPr indent="1371600" algn="ctr" defTabSz="825500">
              <a:lnSpc>
                <a:spcPct val="90000"/>
              </a:lnSpc>
              <a:spcBef>
                <a:spcPts val="2300"/>
              </a:spcBef>
              <a:defRPr sz="9800">
                <a:solidFill>
                  <a:srgbClr val="D93E2B"/>
                </a:solidFill>
                <a:latin typeface="+mn-lt"/>
                <a:ea typeface="+mn-ea"/>
                <a:cs typeface="+mn-cs"/>
                <a:sym typeface="Bodoni SvtyTwo ITC TT-Book"/>
              </a:defRPr>
            </a:lvl7pPr>
            <a:lvl8pPr indent="1600200" algn="ctr" defTabSz="825500">
              <a:lnSpc>
                <a:spcPct val="90000"/>
              </a:lnSpc>
              <a:spcBef>
                <a:spcPts val="2300"/>
              </a:spcBef>
              <a:defRPr sz="9800">
                <a:solidFill>
                  <a:srgbClr val="D93E2B"/>
                </a:solidFill>
                <a:latin typeface="+mn-lt"/>
                <a:ea typeface="+mn-ea"/>
                <a:cs typeface="+mn-cs"/>
                <a:sym typeface="Bodoni SvtyTwo ITC TT-Book"/>
              </a:defRPr>
            </a:lvl8pPr>
            <a:lvl9pPr indent="1828800" algn="ctr" defTabSz="825500">
              <a:lnSpc>
                <a:spcPct val="90000"/>
              </a:lnSpc>
              <a:spcBef>
                <a:spcPts val="2300"/>
              </a:spcBef>
              <a:defRPr sz="9800">
                <a:solidFill>
                  <a:srgbClr val="D93E2B"/>
                </a:solidFill>
                <a:latin typeface="+mn-lt"/>
                <a:ea typeface="+mn-ea"/>
                <a:cs typeface="+mn-cs"/>
                <a:sym typeface="Bodoni SvtyTwo ITC TT-Book"/>
              </a:defRPr>
            </a:lvl9pPr>
          </a:lstStyle>
          <a:p>
            <a:r>
              <a:rPr lang="en-US" altLang="zh-CN" sz="5400" cap="small" dirty="0"/>
              <a:t>Outline (</a:t>
            </a:r>
            <a:r>
              <a:rPr lang="zh-CN" altLang="en-US" sz="5400" cap="small" dirty="0"/>
              <a:t>目录</a:t>
            </a:r>
            <a:r>
              <a:rPr lang="en-US" altLang="zh-CN" sz="5400" cap="small" dirty="0"/>
              <a:t>)</a:t>
            </a:r>
            <a:endParaRPr lang="zh-HK" altLang="en-US" sz="5400" cap="small" dirty="0"/>
          </a:p>
        </p:txBody>
      </p:sp>
      <p:sp>
        <p:nvSpPr>
          <p:cNvPr id="14" name="TextBox 13"/>
          <p:cNvSpPr txBox="1"/>
          <p:nvPr/>
        </p:nvSpPr>
        <p:spPr>
          <a:xfrm>
            <a:off x="3479032" y="3323699"/>
            <a:ext cx="18650072" cy="706860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lvl="0" indent="-571500" algn="l">
              <a:lnSpc>
                <a:spcPct val="200000"/>
              </a:lnSpc>
              <a:buClr>
                <a:srgbClr val="F7964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HK" sz="6600" dirty="0">
                <a:solidFill>
                  <a:srgbClr val="F79646"/>
                </a:solidFill>
                <a:latin typeface="Microsoft YaHei Light" panose="020B0503020204020204" pitchFamily="34" charset="-122"/>
                <a:ea typeface="Microsoft YaHei Light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6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函数库的导入</a:t>
            </a:r>
            <a:endParaRPr lang="en-US" altLang="zh-CN" sz="6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71500" lvl="0" indent="-571500" algn="l">
              <a:lnSpc>
                <a:spcPct val="200000"/>
              </a:lnSpc>
              <a:spcBef>
                <a:spcPts val="3400"/>
              </a:spcBef>
              <a:buClr>
                <a:srgbClr val="F79646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6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基本函数</a:t>
            </a:r>
            <a:endParaRPr lang="en-US" altLang="zh-CN" sz="6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71500" lvl="0" indent="-571500" algn="l">
              <a:lnSpc>
                <a:spcPct val="200000"/>
              </a:lnSpc>
              <a:spcBef>
                <a:spcPts val="3400"/>
              </a:spcBef>
              <a:buClr>
                <a:srgbClr val="F7964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HK" sz="6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6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函数库的扩展</a:t>
            </a:r>
            <a:endParaRPr lang="en-US" altLang="zh-HK" sz="6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AAAACFB4-843A-4C00-B914-B9CFDBF44C0B}"/>
              </a:ext>
            </a:extLst>
          </p:cNvPr>
          <p:cNvSpPr txBox="1">
            <a:spLocks/>
          </p:cNvSpPr>
          <p:nvPr/>
        </p:nvSpPr>
        <p:spPr>
          <a:xfrm>
            <a:off x="21732875" y="12474624"/>
            <a:ext cx="2304255" cy="719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825500">
              <a:spcBef>
                <a:spcPts val="3400"/>
              </a:spcBef>
              <a:buClr>
                <a:srgbClr val="929292"/>
              </a:buClr>
              <a:buSzPct val="60000"/>
              <a:buFontTx/>
              <a:buNone/>
              <a:defRPr sz="280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"/>
                <a:sym typeface="Palatino"/>
              </a:defRPr>
            </a:lvl1pPr>
            <a:lvl2pPr marL="12192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18288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24384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30480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L="36576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L="42672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L="48768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L="54864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r>
              <a:rPr lang="en-US" altLang="zh-CN" dirty="0"/>
              <a:t>2/15</a:t>
            </a:r>
          </a:p>
        </p:txBody>
      </p:sp>
    </p:spTree>
    <p:extLst>
      <p:ext uri="{BB962C8B-B14F-4D97-AF65-F5344CB8AC3E}">
        <p14:creationId xmlns:p14="http://schemas.microsoft.com/office/powerpoint/2010/main" val="88575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F0E8AB-1719-43E2-8650-AAB89392C8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8" name="标题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cap="small" dirty="0"/>
              <a:t>Optimizer Software</a:t>
            </a:r>
            <a:endParaRPr lang="zh-HK" altLang="en-US" sz="4800" cap="small" dirty="0"/>
          </a:p>
        </p:txBody>
      </p:sp>
      <p:sp>
        <p:nvSpPr>
          <p:cNvPr id="9" name="TextBox 8"/>
          <p:cNvSpPr txBox="1"/>
          <p:nvPr/>
        </p:nvSpPr>
        <p:spPr>
          <a:xfrm>
            <a:off x="1047750" y="572174"/>
            <a:ext cx="781050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HK" sz="4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Palatino"/>
              </a:rPr>
              <a:t>01</a:t>
            </a:r>
            <a:endParaRPr kumimoji="0" lang="zh-HK" altLang="en-US" sz="4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Palatin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9107" y="1168872"/>
            <a:ext cx="18650072" cy="141885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lvl="0" indent="-571500" algn="l">
              <a:lnSpc>
                <a:spcPct val="130000"/>
              </a:lnSpc>
              <a:spcBef>
                <a:spcPts val="3400"/>
              </a:spcBef>
              <a:buClr>
                <a:srgbClr val="F7964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HK" sz="4400" dirty="0">
                <a:solidFill>
                  <a:srgbClr val="F7964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HFSS.py file</a:t>
            </a:r>
          </a:p>
        </p:txBody>
      </p:sp>
      <p:sp>
        <p:nvSpPr>
          <p:cNvPr id="13" name="文本占位符 1">
            <a:extLst>
              <a:ext uri="{FF2B5EF4-FFF2-40B4-BE49-F238E27FC236}">
                <a16:creationId xmlns:a16="http://schemas.microsoft.com/office/drawing/2014/main" id="{E857D96D-5BE7-4836-B90F-F0F59E3DD4D4}"/>
              </a:ext>
            </a:extLst>
          </p:cNvPr>
          <p:cNvSpPr txBox="1">
            <a:spLocks/>
          </p:cNvSpPr>
          <p:nvPr/>
        </p:nvSpPr>
        <p:spPr>
          <a:xfrm>
            <a:off x="21732875" y="12474624"/>
            <a:ext cx="2304255" cy="719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825500">
              <a:spcBef>
                <a:spcPts val="3400"/>
              </a:spcBef>
              <a:buClr>
                <a:srgbClr val="929292"/>
              </a:buClr>
              <a:buSzPct val="60000"/>
              <a:buFontTx/>
              <a:buNone/>
              <a:defRPr sz="280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"/>
                <a:sym typeface="Palatino"/>
              </a:defRPr>
            </a:lvl1pPr>
            <a:lvl2pPr marL="12192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18288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24384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30480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L="36576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L="42672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L="48768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L="54864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r>
              <a:rPr lang="en-US" altLang="zh-CN" dirty="0"/>
              <a:t>3/15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92DE8846-4598-49CC-9E78-BA2DAA10DECC}"/>
              </a:ext>
            </a:extLst>
          </p:cNvPr>
          <p:cNvSpPr txBox="1"/>
          <p:nvPr/>
        </p:nvSpPr>
        <p:spPr>
          <a:xfrm>
            <a:off x="1179419" y="3232471"/>
            <a:ext cx="21602400" cy="2735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lvl="0" indent="-571500" algn="l">
              <a:lnSpc>
                <a:spcPct val="130000"/>
              </a:lnSpc>
              <a:spcBef>
                <a:spcPts val="3400"/>
              </a:spcBef>
              <a:buClr>
                <a:srgbClr val="F79646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 sz="4400" dirty="0">
                <a:solidFill>
                  <a:srgbClr val="F7964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HFSS.py</a:t>
            </a:r>
            <a:r>
              <a:rPr lang="zh-CN" altLang="en-US" sz="4400" dirty="0">
                <a:solidFill>
                  <a:srgbClr val="F7964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为定义的</a:t>
            </a:r>
            <a:r>
              <a:rPr lang="en-US" altLang="zh-CN" sz="4400" dirty="0">
                <a:solidFill>
                  <a:srgbClr val="F7964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HFSS python</a:t>
            </a:r>
            <a:r>
              <a:rPr lang="zh-CN" altLang="en-US" sz="4400" dirty="0">
                <a:solidFill>
                  <a:srgbClr val="F7964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库函数</a:t>
            </a:r>
            <a:endParaRPr lang="en-US" altLang="zh-CN" sz="4400" dirty="0">
              <a:solidFill>
                <a:srgbClr val="F7964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71500" lvl="0" indent="-571500" algn="l">
              <a:lnSpc>
                <a:spcPct val="130000"/>
              </a:lnSpc>
              <a:spcBef>
                <a:spcPts val="3400"/>
              </a:spcBef>
              <a:buClr>
                <a:srgbClr val="F79646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HK" sz="4400" dirty="0">
                <a:solidFill>
                  <a:srgbClr val="F7964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4400" dirty="0">
                <a:solidFill>
                  <a:srgbClr val="F7964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HFSS </a:t>
            </a:r>
            <a:r>
              <a:rPr lang="zh-CN" altLang="en-US" sz="4400" dirty="0">
                <a:solidFill>
                  <a:srgbClr val="F7964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内包含了一个名为</a:t>
            </a:r>
            <a:r>
              <a:rPr lang="en-US" altLang="zh-CN" sz="4400" dirty="0">
                <a:solidFill>
                  <a:srgbClr val="F7964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HFSS</a:t>
            </a:r>
            <a:r>
              <a:rPr lang="zh-CN" altLang="en-US" sz="4400" dirty="0">
                <a:solidFill>
                  <a:srgbClr val="F7964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的类（</a:t>
            </a:r>
            <a:r>
              <a:rPr lang="en-US" altLang="zh-CN" sz="4400" dirty="0">
                <a:solidFill>
                  <a:srgbClr val="F7964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en-US" sz="4400" dirty="0">
                <a:solidFill>
                  <a:srgbClr val="F7964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）以及相关的</a:t>
            </a:r>
            <a:r>
              <a:rPr lang="en-US" altLang="zh-CN" sz="4400" dirty="0">
                <a:solidFill>
                  <a:srgbClr val="F7964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HFSS </a:t>
            </a:r>
            <a:r>
              <a:rPr lang="zh-CN" altLang="en-US" sz="4400" dirty="0">
                <a:solidFill>
                  <a:srgbClr val="F7964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函数（</a:t>
            </a:r>
            <a:r>
              <a:rPr lang="en-US" altLang="zh-CN" sz="4400" dirty="0">
                <a:solidFill>
                  <a:srgbClr val="F7964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functions</a:t>
            </a:r>
            <a:r>
              <a:rPr lang="zh-CN" altLang="en-US" sz="4400" dirty="0">
                <a:solidFill>
                  <a:srgbClr val="F7964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HK" sz="4400" dirty="0">
              <a:solidFill>
                <a:srgbClr val="F7964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1D0EE6F-2B78-435D-865E-34BAADCE6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759" y="5960686"/>
            <a:ext cx="19504350" cy="687377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D3B1E8E-9604-46EC-BE3E-878C5C167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8424" y="1935262"/>
            <a:ext cx="2088232" cy="254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40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F0E8AB-1719-43E2-8650-AAB89392C8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8" name="标题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cap="small" dirty="0"/>
              <a:t>函数库的导入</a:t>
            </a:r>
            <a:endParaRPr lang="zh-HK" altLang="en-US" sz="4800" cap="small" dirty="0"/>
          </a:p>
        </p:txBody>
      </p:sp>
      <p:sp>
        <p:nvSpPr>
          <p:cNvPr id="9" name="TextBox 8"/>
          <p:cNvSpPr txBox="1"/>
          <p:nvPr/>
        </p:nvSpPr>
        <p:spPr>
          <a:xfrm>
            <a:off x="1047750" y="572174"/>
            <a:ext cx="781050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HK" sz="4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Palatino"/>
              </a:rPr>
              <a:t>01</a:t>
            </a:r>
            <a:endParaRPr kumimoji="0" lang="zh-HK" altLang="en-US" sz="4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Palatin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9107" y="1168872"/>
            <a:ext cx="18650072" cy="141885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lvl="0" indent="-571500" algn="l">
              <a:lnSpc>
                <a:spcPct val="130000"/>
              </a:lnSpc>
              <a:spcBef>
                <a:spcPts val="3400"/>
              </a:spcBef>
              <a:buClr>
                <a:srgbClr val="F7964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4400" dirty="0">
                <a:solidFill>
                  <a:srgbClr val="F7964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Import HFSS.py</a:t>
            </a:r>
            <a:endParaRPr lang="en-US" altLang="zh-HK" sz="4400" dirty="0">
              <a:solidFill>
                <a:srgbClr val="F7964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文本占位符 1">
            <a:extLst>
              <a:ext uri="{FF2B5EF4-FFF2-40B4-BE49-F238E27FC236}">
                <a16:creationId xmlns:a16="http://schemas.microsoft.com/office/drawing/2014/main" id="{E857D96D-5BE7-4836-B90F-F0F59E3DD4D4}"/>
              </a:ext>
            </a:extLst>
          </p:cNvPr>
          <p:cNvSpPr txBox="1">
            <a:spLocks/>
          </p:cNvSpPr>
          <p:nvPr/>
        </p:nvSpPr>
        <p:spPr>
          <a:xfrm>
            <a:off x="21732875" y="12474624"/>
            <a:ext cx="2304255" cy="719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825500">
              <a:spcBef>
                <a:spcPts val="3400"/>
              </a:spcBef>
              <a:buClr>
                <a:srgbClr val="929292"/>
              </a:buClr>
              <a:buSzPct val="60000"/>
              <a:buFontTx/>
              <a:buNone/>
              <a:defRPr sz="280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"/>
                <a:sym typeface="Palatino"/>
              </a:defRPr>
            </a:lvl1pPr>
            <a:lvl2pPr marL="12192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18288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24384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30480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L="36576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L="42672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L="48768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L="54864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r>
              <a:rPr lang="en-US" altLang="zh-CN" dirty="0"/>
              <a:t>3/15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92DE8846-4598-49CC-9E78-BA2DAA10DECC}"/>
              </a:ext>
            </a:extLst>
          </p:cNvPr>
          <p:cNvSpPr txBox="1"/>
          <p:nvPr/>
        </p:nvSpPr>
        <p:spPr>
          <a:xfrm>
            <a:off x="1313961" y="2859838"/>
            <a:ext cx="23234893" cy="314958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lvl="0" indent="-571500" algn="l">
              <a:lnSpc>
                <a:spcPct val="150000"/>
              </a:lnSpc>
              <a:buClr>
                <a:srgbClr val="F79646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4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导入同级模块（在同一个文件夹中的</a:t>
            </a:r>
            <a:r>
              <a:rPr lang="en-US" altLang="zh-CN" sz="4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en-US" altLang="zh-CN" sz="4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py</a:t>
            </a:r>
            <a:r>
              <a:rPr lang="zh-CN" altLang="en-US" sz="4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文件）</a:t>
            </a:r>
            <a:endParaRPr lang="en-US" altLang="zh-CN" sz="4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l">
              <a:lnSpc>
                <a:spcPct val="150000"/>
              </a:lnSpc>
              <a:buClr>
                <a:srgbClr val="F79646"/>
              </a:buClr>
              <a:buSzPct val="100000"/>
            </a:pPr>
            <a:r>
              <a:rPr lang="zh-CN" altLang="en-US" sz="4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4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main.py import HFSS.py </a:t>
            </a:r>
            <a:r>
              <a:rPr lang="zh-CN" altLang="en-US" sz="4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内的 </a:t>
            </a:r>
            <a:r>
              <a:rPr lang="en-US" altLang="zh-CN" sz="4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class HFSS</a:t>
            </a:r>
          </a:p>
          <a:p>
            <a:pPr lvl="3" algn="l">
              <a:lnSpc>
                <a:spcPct val="150000"/>
              </a:lnSpc>
              <a:buClr>
                <a:srgbClr val="F79646"/>
              </a:buClr>
              <a:buSzPct val="100000"/>
            </a:pPr>
            <a:r>
              <a:rPr lang="en-US" altLang="zh-CN" sz="4400" i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from</a:t>
            </a:r>
            <a:r>
              <a:rPr lang="en-US" altLang="zh-CN" sz="4400" i="1" dirty="0">
                <a:solidFill>
                  <a:srgbClr val="F7964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4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HFSS</a:t>
            </a:r>
            <a:r>
              <a:rPr lang="en-US" altLang="zh-CN" sz="4400" i="1" dirty="0">
                <a:solidFill>
                  <a:srgbClr val="F7964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4400" i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import </a:t>
            </a:r>
            <a:r>
              <a:rPr lang="en-US" altLang="zh-CN" sz="4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HFSS</a:t>
            </a:r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8F1632E6-579A-41B9-8921-256BA838D231}"/>
              </a:ext>
            </a:extLst>
          </p:cNvPr>
          <p:cNvSpPr txBox="1"/>
          <p:nvPr/>
        </p:nvSpPr>
        <p:spPr>
          <a:xfrm>
            <a:off x="1338610" y="6376782"/>
            <a:ext cx="15150751" cy="314958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lvl="0" indent="-571500" algn="l">
              <a:lnSpc>
                <a:spcPct val="150000"/>
              </a:lnSpc>
              <a:buClr>
                <a:srgbClr val="F79646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4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导入下级模块（在下级文件夹中的</a:t>
            </a:r>
            <a:r>
              <a:rPr lang="en-US" altLang="zh-CN" sz="4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en-US" altLang="zh-CN" sz="44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py</a:t>
            </a:r>
            <a:r>
              <a:rPr lang="zh-CN" altLang="en-US" sz="4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文件）</a:t>
            </a:r>
            <a:endParaRPr lang="en-US" altLang="zh-CN" sz="4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l">
              <a:lnSpc>
                <a:spcPct val="150000"/>
              </a:lnSpc>
              <a:buClr>
                <a:srgbClr val="F79646"/>
              </a:buClr>
              <a:buSzPct val="100000"/>
            </a:pPr>
            <a:r>
              <a:rPr lang="en-US" altLang="zh-CN" sz="4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main.py import Library</a:t>
            </a:r>
            <a:r>
              <a:rPr lang="zh-CN" altLang="en-US" sz="4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文件夹下 </a:t>
            </a:r>
            <a:r>
              <a:rPr lang="en-US" altLang="zh-CN" sz="4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HFSS.py </a:t>
            </a:r>
            <a:r>
              <a:rPr lang="zh-CN" altLang="en-US" sz="4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内的 </a:t>
            </a:r>
            <a:r>
              <a:rPr lang="en-US" altLang="zh-CN" sz="4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class HFSS</a:t>
            </a:r>
          </a:p>
          <a:p>
            <a:pPr lvl="1" algn="l">
              <a:lnSpc>
                <a:spcPct val="150000"/>
              </a:lnSpc>
              <a:buClr>
                <a:srgbClr val="F79646"/>
              </a:buClr>
              <a:buSzPct val="100000"/>
            </a:pPr>
            <a:r>
              <a:rPr lang="en-US" altLang="zh-CN" sz="4400" i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from</a:t>
            </a:r>
            <a:r>
              <a:rPr lang="en-US" altLang="zh-CN" sz="4400" i="1" dirty="0">
                <a:solidFill>
                  <a:srgbClr val="F7964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4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Library.HFSS</a:t>
            </a:r>
            <a:r>
              <a:rPr lang="en-US" altLang="zh-CN" sz="4400" i="1" dirty="0">
                <a:solidFill>
                  <a:srgbClr val="F7964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4400" i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import </a:t>
            </a:r>
            <a:r>
              <a:rPr lang="en-US" altLang="zh-CN" sz="44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HFSS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F4183B7-8277-4917-8A1E-8D2C995CF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0152" y="2206495"/>
            <a:ext cx="4745798" cy="380292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AC2E4EA-4C37-4F1E-BBFE-B74A613E2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8878" y="6257860"/>
            <a:ext cx="4504301" cy="3919771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B26ED90-0090-404C-9B1A-19F878772A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18295" y="4640195"/>
            <a:ext cx="4318835" cy="3701859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701FC7F0-7689-4B87-8B99-F677838D8432}"/>
              </a:ext>
            </a:extLst>
          </p:cNvPr>
          <p:cNvSpPr/>
          <p:nvPr/>
        </p:nvSpPr>
        <p:spPr>
          <a:xfrm>
            <a:off x="2254896" y="13131225"/>
            <a:ext cx="73548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HK" altLang="en-US" dirty="0"/>
              <a:t>https://zhuanlan.zhihu.com/p/64893308</a:t>
            </a:r>
          </a:p>
        </p:txBody>
      </p:sp>
      <p:sp>
        <p:nvSpPr>
          <p:cNvPr id="22" name="TextBox 10">
            <a:extLst>
              <a:ext uri="{FF2B5EF4-FFF2-40B4-BE49-F238E27FC236}">
                <a16:creationId xmlns:a16="http://schemas.microsoft.com/office/drawing/2014/main" id="{B39F1459-CA3A-4D6E-895E-9861CDD25F40}"/>
              </a:ext>
            </a:extLst>
          </p:cNvPr>
          <p:cNvSpPr txBox="1"/>
          <p:nvPr/>
        </p:nvSpPr>
        <p:spPr>
          <a:xfrm>
            <a:off x="1075328" y="9682160"/>
            <a:ext cx="18650072" cy="24345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lvl="0" indent="-571500" algn="l">
              <a:lnSpc>
                <a:spcPct val="130000"/>
              </a:lnSpc>
              <a:spcBef>
                <a:spcPts val="3400"/>
              </a:spcBef>
              <a:buClr>
                <a:srgbClr val="F7964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 HFSS instance </a:t>
            </a:r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（实例化）</a:t>
            </a:r>
            <a:endParaRPr lang="en-US" altLang="zh-CN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09600" lvl="1" indent="0" algn="l">
              <a:lnSpc>
                <a:spcPct val="150000"/>
              </a:lnSpc>
              <a:buClr>
                <a:schemeClr val="accent6"/>
              </a:buClr>
              <a:buSzPct val="60000"/>
            </a:pPr>
            <a:r>
              <a:rPr lang="en-US" altLang="zh-HK" sz="4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h = HFSS()</a:t>
            </a:r>
          </a:p>
        </p:txBody>
      </p:sp>
    </p:spTree>
    <p:extLst>
      <p:ext uri="{BB962C8B-B14F-4D97-AF65-F5344CB8AC3E}">
        <p14:creationId xmlns:p14="http://schemas.microsoft.com/office/powerpoint/2010/main" val="396523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ABE8748-1CF0-47CD-A6A3-B8886F8AD2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HK" altLang="en-US" sz="4400" cap="small" dirty="0"/>
              <a:t>基本函数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47750" y="572174"/>
            <a:ext cx="781050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HK" sz="4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Palatino"/>
              </a:rPr>
              <a:t>02</a:t>
            </a:r>
            <a:endParaRPr kumimoji="0" lang="zh-HK" altLang="en-US" sz="4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Palatino"/>
            </a:endParaRPr>
          </a:p>
        </p:txBody>
      </p:sp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5345C245-EE2F-40D0-A33E-108DC78874CE}"/>
              </a:ext>
            </a:extLst>
          </p:cNvPr>
          <p:cNvSpPr txBox="1">
            <a:spLocks/>
          </p:cNvSpPr>
          <p:nvPr/>
        </p:nvSpPr>
        <p:spPr>
          <a:xfrm>
            <a:off x="21732875" y="12474624"/>
            <a:ext cx="2304255" cy="719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825500">
              <a:spcBef>
                <a:spcPts val="3400"/>
              </a:spcBef>
              <a:buClr>
                <a:srgbClr val="929292"/>
              </a:buClr>
              <a:buSzPct val="60000"/>
              <a:buFontTx/>
              <a:buNone/>
              <a:defRPr sz="280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"/>
                <a:sym typeface="Palatino"/>
              </a:defRPr>
            </a:lvl1pPr>
            <a:lvl2pPr marL="12192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18288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24384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30480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L="36576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L="42672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L="48768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L="54864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r>
              <a:rPr lang="en-US" altLang="zh-CN" dirty="0"/>
              <a:t>5/15</a:t>
            </a:r>
          </a:p>
        </p:txBody>
      </p:sp>
      <p:sp>
        <p:nvSpPr>
          <p:cNvPr id="22" name="文本占位符 13">
            <a:extLst>
              <a:ext uri="{FF2B5EF4-FFF2-40B4-BE49-F238E27FC236}">
                <a16:creationId xmlns:a16="http://schemas.microsoft.com/office/drawing/2014/main" id="{60537D36-6D2B-4778-87A7-47550D0F30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8832" y="2910742"/>
            <a:ext cx="22705168" cy="109348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Create a new .</a:t>
            </a:r>
            <a:r>
              <a:rPr lang="en-US" altLang="zh-CN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aedt</a:t>
            </a:r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file</a:t>
            </a:r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4800" b="1" dirty="0">
                <a:solidFill>
                  <a:srgbClr val="FF0000"/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new project and design</a:t>
            </a:r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)</a:t>
            </a:r>
          </a:p>
          <a:p>
            <a:pPr marL="6096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44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h.launch</a:t>
            </a:r>
            <a:r>
              <a:rPr lang="en-US" altLang="zh-CN" sz="4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Open an exist .</a:t>
            </a:r>
            <a:r>
              <a:rPr lang="en-US" altLang="zh-CN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aedt</a:t>
            </a:r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 file (</a:t>
            </a:r>
            <a:r>
              <a:rPr lang="en-US" altLang="zh-CN" sz="4800" b="1" dirty="0">
                <a:solidFill>
                  <a:srgbClr val="FF0000"/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exist project and design</a:t>
            </a:r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) </a:t>
            </a:r>
          </a:p>
          <a:p>
            <a:pPr marL="6096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44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h.openProject</a:t>
            </a:r>
            <a:r>
              <a:rPr lang="en-US" altLang="zh-CN" sz="4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44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hfss_file_dir</a:t>
            </a:r>
            <a:r>
              <a:rPr lang="en-US" altLang="zh-CN" sz="4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44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hfss_file_name</a:t>
            </a:r>
            <a:r>
              <a:rPr lang="en-US" altLang="zh-CN" sz="4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)</a:t>
            </a:r>
          </a:p>
          <a:p>
            <a:pPr marL="6096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44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h.openProjectwithdesign</a:t>
            </a:r>
            <a:r>
              <a:rPr lang="en-US" altLang="zh-CN" sz="4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44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hfss_file_dir</a:t>
            </a:r>
            <a:r>
              <a:rPr lang="en-US" altLang="zh-CN" sz="4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44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hfss_project_name</a:t>
            </a:r>
            <a:r>
              <a:rPr lang="en-US" altLang="zh-CN" sz="4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44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hfss_design_name</a:t>
            </a:r>
            <a:r>
              <a:rPr lang="en-US" altLang="zh-CN" sz="4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Link</a:t>
            </a:r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to</a:t>
            </a:r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active .</a:t>
            </a:r>
            <a:r>
              <a:rPr lang="en-US" altLang="zh-CN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aedt</a:t>
            </a:r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 file (opened project and design)</a:t>
            </a:r>
          </a:p>
          <a:p>
            <a:pPr marL="6096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44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h.init</a:t>
            </a:r>
            <a:r>
              <a:rPr lang="en-US" altLang="zh-CN" sz="4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Active another design in the same .</a:t>
            </a:r>
            <a:r>
              <a:rPr lang="en-US" altLang="zh-CN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aedt</a:t>
            </a:r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 file (</a:t>
            </a:r>
            <a:r>
              <a:rPr lang="en-US" altLang="zh-CN" sz="4800" b="1" dirty="0">
                <a:solidFill>
                  <a:srgbClr val="FF0000"/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opened project and design</a:t>
            </a:r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)</a:t>
            </a:r>
          </a:p>
          <a:p>
            <a:pPr marL="6096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44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h.activeDesign</a:t>
            </a:r>
            <a:r>
              <a:rPr lang="en-US" altLang="zh-CN" sz="4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44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hfss_design_name</a:t>
            </a:r>
            <a:r>
              <a:rPr lang="en-US" altLang="zh-CN" sz="4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FFAF12E8-54AE-4261-A99A-89CE902CB514}"/>
              </a:ext>
            </a:extLst>
          </p:cNvPr>
          <p:cNvSpPr txBox="1"/>
          <p:nvPr/>
        </p:nvSpPr>
        <p:spPr>
          <a:xfrm>
            <a:off x="1403042" y="1199181"/>
            <a:ext cx="18650072" cy="141885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lvl="0" indent="-571500" algn="l">
              <a:lnSpc>
                <a:spcPct val="130000"/>
              </a:lnSpc>
              <a:spcBef>
                <a:spcPts val="3400"/>
              </a:spcBef>
              <a:buClr>
                <a:srgbClr val="F7964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4400" dirty="0">
                <a:solidFill>
                  <a:srgbClr val="F7964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Connect Python with</a:t>
            </a:r>
            <a:r>
              <a:rPr lang="zh-CN" altLang="en-US" sz="4400" dirty="0">
                <a:solidFill>
                  <a:srgbClr val="F7964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4400" dirty="0">
                <a:solidFill>
                  <a:srgbClr val="F7964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Ansys HFSS</a:t>
            </a:r>
            <a:endParaRPr lang="en-US" altLang="zh-HK" sz="4400" dirty="0">
              <a:solidFill>
                <a:srgbClr val="F7964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83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ABE8748-1CF0-47CD-A6A3-B8886F8AD2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HK" altLang="en-US" sz="4400" cap="small" dirty="0"/>
              <a:t>基本函数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47750" y="572174"/>
            <a:ext cx="781050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HK" sz="4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Palatino"/>
              </a:rPr>
              <a:t>02</a:t>
            </a:r>
            <a:endParaRPr kumimoji="0" lang="zh-HK" altLang="en-US" sz="4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Palatino"/>
            </a:endParaRPr>
          </a:p>
        </p:txBody>
      </p:sp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5345C245-EE2F-40D0-A33E-108DC78874CE}"/>
              </a:ext>
            </a:extLst>
          </p:cNvPr>
          <p:cNvSpPr txBox="1">
            <a:spLocks/>
          </p:cNvSpPr>
          <p:nvPr/>
        </p:nvSpPr>
        <p:spPr>
          <a:xfrm>
            <a:off x="21732875" y="12474624"/>
            <a:ext cx="2304255" cy="719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825500">
              <a:spcBef>
                <a:spcPts val="3400"/>
              </a:spcBef>
              <a:buClr>
                <a:srgbClr val="929292"/>
              </a:buClr>
              <a:buSzPct val="60000"/>
              <a:buFontTx/>
              <a:buNone/>
              <a:defRPr sz="280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"/>
                <a:sym typeface="Palatino"/>
              </a:defRPr>
            </a:lvl1pPr>
            <a:lvl2pPr marL="12192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18288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24384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30480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L="36576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L="42672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L="48768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L="54864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r>
              <a:rPr lang="en-US" altLang="zh-CN" dirty="0"/>
              <a:t>5/15</a:t>
            </a:r>
          </a:p>
        </p:txBody>
      </p:sp>
      <p:sp>
        <p:nvSpPr>
          <p:cNvPr id="22" name="文本占位符 13">
            <a:extLst>
              <a:ext uri="{FF2B5EF4-FFF2-40B4-BE49-F238E27FC236}">
                <a16:creationId xmlns:a16="http://schemas.microsoft.com/office/drawing/2014/main" id="{60537D36-6D2B-4778-87A7-47550D0F30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8832" y="2910742"/>
            <a:ext cx="22705168" cy="109348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Create a new .</a:t>
            </a:r>
            <a:r>
              <a:rPr lang="en-US" altLang="zh-CN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aedt</a:t>
            </a:r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file</a:t>
            </a:r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4800" b="1" dirty="0">
                <a:solidFill>
                  <a:srgbClr val="FF0000"/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new project and design</a:t>
            </a:r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)</a:t>
            </a:r>
          </a:p>
          <a:p>
            <a:pPr marL="6096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44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h.launch</a:t>
            </a:r>
            <a:r>
              <a:rPr lang="en-US" altLang="zh-CN" sz="4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Open an exist .</a:t>
            </a:r>
            <a:r>
              <a:rPr lang="en-US" altLang="zh-CN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aedt</a:t>
            </a:r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 file (</a:t>
            </a:r>
            <a:r>
              <a:rPr lang="en-US" altLang="zh-CN" sz="4800" b="1" dirty="0">
                <a:solidFill>
                  <a:srgbClr val="FF0000"/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exist project and design</a:t>
            </a:r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) </a:t>
            </a:r>
          </a:p>
          <a:p>
            <a:pPr marL="6096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44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h.openProject</a:t>
            </a:r>
            <a:r>
              <a:rPr lang="en-US" altLang="zh-CN" sz="4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44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hfss_file_dir</a:t>
            </a:r>
            <a:r>
              <a:rPr lang="en-US" altLang="zh-CN" sz="4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44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hfss_file_name</a:t>
            </a:r>
            <a:r>
              <a:rPr lang="en-US" altLang="zh-CN" sz="4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)</a:t>
            </a:r>
          </a:p>
          <a:p>
            <a:pPr marL="6096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44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h.openProjectwithdesign</a:t>
            </a:r>
            <a:r>
              <a:rPr lang="en-US" altLang="zh-CN" sz="4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44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hfss_file_dir</a:t>
            </a:r>
            <a:r>
              <a:rPr lang="en-US" altLang="zh-CN" sz="4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44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hfss_project_name</a:t>
            </a:r>
            <a:r>
              <a:rPr lang="en-US" altLang="zh-CN" sz="4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44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hfss_design_name</a:t>
            </a:r>
            <a:r>
              <a:rPr lang="en-US" altLang="zh-CN" sz="4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Link</a:t>
            </a:r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to</a:t>
            </a:r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active .</a:t>
            </a:r>
            <a:r>
              <a:rPr lang="en-US" altLang="zh-CN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aedt</a:t>
            </a:r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 file (opened project and design)</a:t>
            </a:r>
          </a:p>
          <a:p>
            <a:pPr marL="6096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44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h.init</a:t>
            </a:r>
            <a:r>
              <a:rPr lang="en-US" altLang="zh-CN" sz="4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Active another design in the same .</a:t>
            </a:r>
            <a:r>
              <a:rPr lang="en-US" altLang="zh-CN" sz="4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aedt</a:t>
            </a:r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 file (</a:t>
            </a:r>
            <a:r>
              <a:rPr lang="en-US" altLang="zh-CN" sz="4800" b="1" dirty="0">
                <a:solidFill>
                  <a:srgbClr val="FF0000"/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opened project and design</a:t>
            </a:r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)</a:t>
            </a:r>
          </a:p>
          <a:p>
            <a:pPr marL="6096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44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h.activeDesign</a:t>
            </a:r>
            <a:r>
              <a:rPr lang="en-US" altLang="zh-CN" sz="4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44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hfss_design_name</a:t>
            </a:r>
            <a:r>
              <a:rPr lang="en-US" altLang="zh-CN" sz="4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FFAF12E8-54AE-4261-A99A-89CE902CB514}"/>
              </a:ext>
            </a:extLst>
          </p:cNvPr>
          <p:cNvSpPr txBox="1"/>
          <p:nvPr/>
        </p:nvSpPr>
        <p:spPr>
          <a:xfrm>
            <a:off x="1403042" y="1199181"/>
            <a:ext cx="18650072" cy="141885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lvl="0" indent="-571500" algn="l">
              <a:lnSpc>
                <a:spcPct val="130000"/>
              </a:lnSpc>
              <a:spcBef>
                <a:spcPts val="3400"/>
              </a:spcBef>
              <a:buClr>
                <a:srgbClr val="F7964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4400" dirty="0">
                <a:solidFill>
                  <a:srgbClr val="F7964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Connect Python with</a:t>
            </a:r>
            <a:r>
              <a:rPr lang="zh-CN" altLang="en-US" sz="4400" dirty="0">
                <a:solidFill>
                  <a:srgbClr val="F7964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4400" dirty="0">
                <a:solidFill>
                  <a:srgbClr val="F7964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Ansys HFSS</a:t>
            </a:r>
            <a:endParaRPr lang="en-US" altLang="zh-HK" sz="4400" dirty="0">
              <a:solidFill>
                <a:srgbClr val="F7964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id="{00AB68DE-B209-4F12-8758-69A43E2D399C}"/>
              </a:ext>
            </a:extLst>
          </p:cNvPr>
          <p:cNvSpPr txBox="1"/>
          <p:nvPr/>
        </p:nvSpPr>
        <p:spPr>
          <a:xfrm>
            <a:off x="1012517" y="581480"/>
            <a:ext cx="781050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HK" sz="4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Palatino"/>
              </a:rPr>
              <a:t>02</a:t>
            </a:r>
            <a:endParaRPr kumimoji="0" lang="zh-HK" altLang="en-US" sz="4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25808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">
            <a:extLst>
              <a:ext uri="{FF2B5EF4-FFF2-40B4-BE49-F238E27FC236}">
                <a16:creationId xmlns:a16="http://schemas.microsoft.com/office/drawing/2014/main" id="{4E3DF3F7-1EB9-4579-B7E1-75A667B664F7}"/>
              </a:ext>
            </a:extLst>
          </p:cNvPr>
          <p:cNvSpPr txBox="1">
            <a:spLocks/>
          </p:cNvSpPr>
          <p:nvPr/>
        </p:nvSpPr>
        <p:spPr>
          <a:xfrm>
            <a:off x="21732875" y="12474624"/>
            <a:ext cx="2304255" cy="719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825500">
              <a:spcBef>
                <a:spcPts val="3400"/>
              </a:spcBef>
              <a:buClr>
                <a:srgbClr val="929292"/>
              </a:buClr>
              <a:buSzPct val="60000"/>
              <a:buFontTx/>
              <a:buNone/>
              <a:defRPr sz="280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"/>
                <a:sym typeface="Palatino"/>
              </a:defRPr>
            </a:lvl1pPr>
            <a:lvl2pPr marL="12192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18288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24384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30480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L="36576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L="42672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L="48768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L="54864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r>
              <a:rPr lang="en-US" altLang="zh-CN" dirty="0"/>
              <a:t>8/15</a:t>
            </a:r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EDBCFCC4-68C8-4597-874A-13C57F830C6C}"/>
              </a:ext>
            </a:extLst>
          </p:cNvPr>
          <p:cNvSpPr txBox="1"/>
          <p:nvPr/>
        </p:nvSpPr>
        <p:spPr>
          <a:xfrm>
            <a:off x="1403042" y="1199181"/>
            <a:ext cx="18650072" cy="141885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lvl="0" indent="-571500" algn="l">
              <a:lnSpc>
                <a:spcPct val="130000"/>
              </a:lnSpc>
              <a:spcBef>
                <a:spcPts val="3400"/>
              </a:spcBef>
              <a:buClr>
                <a:srgbClr val="F7964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4400" dirty="0">
                <a:solidFill>
                  <a:srgbClr val="F7964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For Variables</a:t>
            </a:r>
            <a:endParaRPr lang="en-US" altLang="zh-HK" sz="4400" dirty="0">
              <a:solidFill>
                <a:srgbClr val="F7964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占位符 13">
            <a:extLst>
              <a:ext uri="{FF2B5EF4-FFF2-40B4-BE49-F238E27FC236}">
                <a16:creationId xmlns:a16="http://schemas.microsoft.com/office/drawing/2014/main" id="{FE26AA6C-4D97-4E44-BB25-F20C512302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8832" y="2465512"/>
            <a:ext cx="16417824" cy="1093487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Set new</a:t>
            </a:r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variables</a:t>
            </a:r>
          </a:p>
          <a:p>
            <a:pPr marL="6096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HK" altLang="en-US" sz="4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h.setVariable(</a:t>
            </a:r>
            <a:r>
              <a:rPr lang="en-US" altLang="zh-HK" sz="4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name</a:t>
            </a:r>
            <a:r>
              <a:rPr lang="zh-HK" altLang="en-US" sz="4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HK" sz="4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value</a:t>
            </a:r>
            <a:r>
              <a:rPr lang="zh-HK" altLang="en-US" sz="4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HK" sz="4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unit</a:t>
            </a:r>
            <a:r>
              <a:rPr lang="zh-HK" altLang="en-US" sz="4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)</a:t>
            </a:r>
            <a:endParaRPr lang="en-US" altLang="zh-HK" sz="4400" i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Microsoft YaHei Light" panose="020B0502040204020203" pitchFamily="34" charset="-122"/>
              <a:cs typeface="Times New Roman" panose="02020603050405020304" pitchFamily="18" charset="0"/>
            </a:endParaRPr>
          </a:p>
          <a:p>
            <a:pPr marL="6096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4400" b="1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Example: </a:t>
            </a:r>
            <a:r>
              <a:rPr lang="en-US" altLang="zh-CN" sz="4400" i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h.setVariable</a:t>
            </a:r>
            <a:r>
              <a:rPr lang="en-US" altLang="zh-CN" sz="44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('Period', 3, 'mm’); </a:t>
            </a:r>
            <a:r>
              <a:rPr lang="en-US" altLang="zh-CN" sz="4400" i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h.setVariable</a:t>
            </a:r>
            <a:r>
              <a:rPr lang="en-US" altLang="zh-CN" sz="44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('</a:t>
            </a:r>
            <a:r>
              <a:rPr lang="en-US" altLang="zh-CN" sz="4400" i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Segenment</a:t>
            </a:r>
            <a:r>
              <a:rPr lang="en-US" altLang="zh-CN" sz="44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', 6, ‘’); </a:t>
            </a:r>
            <a:r>
              <a:rPr lang="en-US" altLang="zh-CN" sz="4400" i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h.setVariable</a:t>
            </a:r>
            <a:r>
              <a:rPr lang="en-US" altLang="zh-CN" sz="44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('Phase', 10, 'deg’); </a:t>
            </a:r>
            <a:r>
              <a:rPr lang="en-US" altLang="zh-CN" sz="4400" i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h.setVariable</a:t>
            </a:r>
            <a:r>
              <a:rPr lang="en-US" altLang="zh-CN" sz="44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('</a:t>
            </a:r>
            <a:r>
              <a:rPr lang="en-US" altLang="zh-CN" sz="4400" i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Boundary_phase</a:t>
            </a:r>
            <a:r>
              <a:rPr lang="en-US" altLang="zh-CN" sz="44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', '360/</a:t>
            </a:r>
            <a:r>
              <a:rPr lang="en-US" altLang="zh-CN" sz="4400" i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Segenment</a:t>
            </a:r>
            <a:r>
              <a:rPr lang="en-US" altLang="zh-CN" sz="44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', 'deg’)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Change the variable value</a:t>
            </a:r>
          </a:p>
          <a:p>
            <a:pPr marL="6096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HK" altLang="en-US" sz="4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h.setVariable(</a:t>
            </a:r>
            <a:r>
              <a:rPr lang="en-US" altLang="zh-HK" sz="4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name</a:t>
            </a:r>
            <a:r>
              <a:rPr lang="zh-HK" altLang="en-US" sz="4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HK" sz="4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value</a:t>
            </a:r>
            <a:r>
              <a:rPr lang="zh-HK" altLang="en-US" sz="4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HK" sz="4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unit</a:t>
            </a:r>
            <a:r>
              <a:rPr lang="zh-HK" altLang="en-US" sz="4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)</a:t>
            </a:r>
            <a:endParaRPr lang="en-US" altLang="zh-HK" sz="4400" i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Microsoft YaHei Light" panose="020B0502040204020203" pitchFamily="34" charset="-122"/>
              <a:cs typeface="Times New Roman" panose="02020603050405020304" pitchFamily="18" charset="0"/>
            </a:endParaRPr>
          </a:p>
          <a:p>
            <a:pPr marL="6096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4400" b="1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Example: </a:t>
            </a:r>
            <a:r>
              <a:rPr lang="zh-HK" altLang="en-US" sz="44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h.</a:t>
            </a:r>
            <a:r>
              <a:rPr lang="en-US" altLang="zh-HK" sz="44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change</a:t>
            </a:r>
            <a:r>
              <a:rPr lang="zh-HK" altLang="en-US" sz="44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Variable</a:t>
            </a:r>
            <a:r>
              <a:rPr lang="en-US" altLang="zh-HK" sz="44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value</a:t>
            </a:r>
            <a:r>
              <a:rPr lang="zh-HK" altLang="en-US" sz="44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('</a:t>
            </a:r>
            <a:r>
              <a:rPr lang="en-US" altLang="zh-HK" sz="44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Period</a:t>
            </a:r>
            <a:r>
              <a:rPr lang="zh-HK" altLang="en-US" sz="44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', ‘</a:t>
            </a:r>
            <a:r>
              <a:rPr lang="en-US" altLang="zh-HK" sz="44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2.5</a:t>
            </a:r>
            <a:r>
              <a:rPr lang="zh-HK" altLang="en-US" sz="44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', ‘</a:t>
            </a:r>
            <a:r>
              <a:rPr lang="en-US" altLang="zh-HK" sz="44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mm</a:t>
            </a:r>
            <a:r>
              <a:rPr lang="zh-HK" altLang="en-US" sz="44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’)</a:t>
            </a:r>
            <a:endParaRPr lang="en-US" altLang="zh-HK" sz="4400" i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Microsoft YaHei Light" panose="020B0502040204020203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Get variables value from HFSS (return a string)</a:t>
            </a:r>
          </a:p>
          <a:p>
            <a:pPr marL="6096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44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h.</a:t>
            </a:r>
            <a:r>
              <a:rPr lang="en-US" altLang="zh-HK" sz="44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getVariablevalue</a:t>
            </a:r>
            <a:r>
              <a:rPr lang="zh-HK" altLang="en-US" sz="4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en-US" altLang="zh-HK" sz="4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name</a:t>
            </a:r>
            <a:r>
              <a:rPr lang="zh-HK" altLang="en-US" sz="4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)</a:t>
            </a:r>
            <a:endParaRPr lang="en-US" altLang="zh-HK" sz="4400" i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Microsoft YaHei Light" panose="020B0502040204020203" pitchFamily="34" charset="-122"/>
              <a:cs typeface="Times New Roman" panose="02020603050405020304" pitchFamily="18" charset="0"/>
            </a:endParaRPr>
          </a:p>
          <a:p>
            <a:pPr marL="6096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4400" b="1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Example: </a:t>
            </a:r>
            <a:r>
              <a:rPr lang="en-US" altLang="zh-HK" sz="4400" i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h.getVariablevalue</a:t>
            </a:r>
            <a:r>
              <a:rPr lang="en-US" altLang="zh-HK" sz="44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(</a:t>
            </a:r>
            <a:r>
              <a:rPr lang="zh-HK" altLang="en-US" sz="44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'Period'</a:t>
            </a:r>
            <a:r>
              <a:rPr lang="en-US" altLang="zh-HK" sz="44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)</a:t>
            </a:r>
          </a:p>
          <a:p>
            <a:pPr marL="6096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4400" i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Microsoft YaHei Light" panose="020B0502040204020203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6B5334E4-8B32-48DA-83D2-B8DD2A38D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864" y="549275"/>
            <a:ext cx="20450272" cy="908125"/>
          </a:xfrm>
        </p:spPr>
        <p:txBody>
          <a:bodyPr>
            <a:normAutofit/>
          </a:bodyPr>
          <a:lstStyle/>
          <a:p>
            <a:r>
              <a:rPr lang="zh-HK" altLang="en-US" sz="4400" cap="small" dirty="0"/>
              <a:t>基本函数</a:t>
            </a: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3A46896C-DEE0-49C2-9BA6-56FD499C6A10}"/>
              </a:ext>
            </a:extLst>
          </p:cNvPr>
          <p:cNvSpPr txBox="1"/>
          <p:nvPr/>
        </p:nvSpPr>
        <p:spPr>
          <a:xfrm>
            <a:off x="1012517" y="581480"/>
            <a:ext cx="781050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HK" sz="4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Palatino"/>
              </a:rPr>
              <a:t>02</a:t>
            </a:r>
            <a:endParaRPr kumimoji="0" lang="zh-HK" altLang="en-US" sz="4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19033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ABE8748-1CF0-47CD-A6A3-B8886F8AD2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HK" altLang="en-US" sz="4400" cap="small" dirty="0"/>
              <a:t>基本函数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47750" y="572174"/>
            <a:ext cx="781050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HK" sz="4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Palatino"/>
              </a:rPr>
              <a:t>02</a:t>
            </a:r>
            <a:endParaRPr kumimoji="0" lang="zh-HK" altLang="en-US" sz="4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Palatino"/>
            </a:endParaRPr>
          </a:p>
        </p:txBody>
      </p:sp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5345C245-EE2F-40D0-A33E-108DC78874CE}"/>
              </a:ext>
            </a:extLst>
          </p:cNvPr>
          <p:cNvSpPr txBox="1">
            <a:spLocks/>
          </p:cNvSpPr>
          <p:nvPr/>
        </p:nvSpPr>
        <p:spPr>
          <a:xfrm>
            <a:off x="21732875" y="12474624"/>
            <a:ext cx="2304255" cy="719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825500">
              <a:spcBef>
                <a:spcPts val="3400"/>
              </a:spcBef>
              <a:buClr>
                <a:srgbClr val="929292"/>
              </a:buClr>
              <a:buSzPct val="60000"/>
              <a:buFontTx/>
              <a:buNone/>
              <a:defRPr sz="280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"/>
                <a:sym typeface="Palatino"/>
              </a:defRPr>
            </a:lvl1pPr>
            <a:lvl2pPr marL="12192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18288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24384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30480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L="36576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L="42672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L="48768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L="54864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r>
              <a:rPr lang="en-US" altLang="zh-CN" dirty="0"/>
              <a:t>5/15</a:t>
            </a:r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id="{00AB68DE-B209-4F12-8758-69A43E2D399C}"/>
              </a:ext>
            </a:extLst>
          </p:cNvPr>
          <p:cNvSpPr txBox="1"/>
          <p:nvPr/>
        </p:nvSpPr>
        <p:spPr>
          <a:xfrm>
            <a:off x="1012517" y="581480"/>
            <a:ext cx="781050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HK" sz="4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Palatino"/>
              </a:rPr>
              <a:t>02</a:t>
            </a:r>
            <a:endParaRPr kumimoji="0" lang="zh-HK" altLang="en-US" sz="4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Palatino"/>
            </a:endParaRPr>
          </a:p>
        </p:txBody>
      </p:sp>
      <p:sp>
        <p:nvSpPr>
          <p:cNvPr id="10" name="标题 12">
            <a:extLst>
              <a:ext uri="{FF2B5EF4-FFF2-40B4-BE49-F238E27FC236}">
                <a16:creationId xmlns:a16="http://schemas.microsoft.com/office/drawing/2014/main" id="{0C3CBE61-AE43-4C27-9F98-923653FED58A}"/>
              </a:ext>
            </a:extLst>
          </p:cNvPr>
          <p:cNvSpPr txBox="1">
            <a:spLocks/>
          </p:cNvSpPr>
          <p:nvPr/>
        </p:nvSpPr>
        <p:spPr>
          <a:xfrm>
            <a:off x="1966864" y="549275"/>
            <a:ext cx="20450272" cy="90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825500">
              <a:lnSpc>
                <a:spcPct val="90000"/>
              </a:lnSpc>
              <a:spcBef>
                <a:spcPts val="2300"/>
              </a:spcBef>
              <a:defRPr sz="4000" b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Bodoni SvtyTwo ITC TT-Book"/>
              </a:defRPr>
            </a:lvl1pPr>
            <a:lvl2pPr indent="228600" algn="ctr" defTabSz="825500">
              <a:lnSpc>
                <a:spcPct val="90000"/>
              </a:lnSpc>
              <a:spcBef>
                <a:spcPts val="2300"/>
              </a:spcBef>
              <a:defRPr sz="9800">
                <a:solidFill>
                  <a:srgbClr val="D93E2B"/>
                </a:solidFill>
                <a:latin typeface="+mn-lt"/>
                <a:ea typeface="+mn-ea"/>
                <a:cs typeface="+mn-cs"/>
                <a:sym typeface="Bodoni SvtyTwo ITC TT-Book"/>
              </a:defRPr>
            </a:lvl2pPr>
            <a:lvl3pPr indent="457200" algn="ctr" defTabSz="825500">
              <a:lnSpc>
                <a:spcPct val="90000"/>
              </a:lnSpc>
              <a:spcBef>
                <a:spcPts val="2300"/>
              </a:spcBef>
              <a:defRPr sz="9800">
                <a:solidFill>
                  <a:srgbClr val="D93E2B"/>
                </a:solidFill>
                <a:latin typeface="+mn-lt"/>
                <a:ea typeface="+mn-ea"/>
                <a:cs typeface="+mn-cs"/>
                <a:sym typeface="Bodoni SvtyTwo ITC TT-Book"/>
              </a:defRPr>
            </a:lvl3pPr>
            <a:lvl4pPr indent="685800" algn="ctr" defTabSz="825500">
              <a:lnSpc>
                <a:spcPct val="90000"/>
              </a:lnSpc>
              <a:spcBef>
                <a:spcPts val="2300"/>
              </a:spcBef>
              <a:defRPr sz="9800">
                <a:solidFill>
                  <a:srgbClr val="D93E2B"/>
                </a:solidFill>
                <a:latin typeface="+mn-lt"/>
                <a:ea typeface="+mn-ea"/>
                <a:cs typeface="+mn-cs"/>
                <a:sym typeface="Bodoni SvtyTwo ITC TT-Book"/>
              </a:defRPr>
            </a:lvl4pPr>
            <a:lvl5pPr indent="914400" algn="ctr" defTabSz="825500">
              <a:lnSpc>
                <a:spcPct val="90000"/>
              </a:lnSpc>
              <a:spcBef>
                <a:spcPts val="2300"/>
              </a:spcBef>
              <a:defRPr sz="9800">
                <a:solidFill>
                  <a:srgbClr val="D93E2B"/>
                </a:solidFill>
                <a:latin typeface="+mn-lt"/>
                <a:ea typeface="+mn-ea"/>
                <a:cs typeface="+mn-cs"/>
                <a:sym typeface="Bodoni SvtyTwo ITC TT-Book"/>
              </a:defRPr>
            </a:lvl5pPr>
            <a:lvl6pPr indent="1143000" algn="ctr" defTabSz="825500">
              <a:lnSpc>
                <a:spcPct val="90000"/>
              </a:lnSpc>
              <a:spcBef>
                <a:spcPts val="2300"/>
              </a:spcBef>
              <a:defRPr sz="9800">
                <a:solidFill>
                  <a:srgbClr val="D93E2B"/>
                </a:solidFill>
                <a:latin typeface="+mn-lt"/>
                <a:ea typeface="+mn-ea"/>
                <a:cs typeface="+mn-cs"/>
                <a:sym typeface="Bodoni SvtyTwo ITC TT-Book"/>
              </a:defRPr>
            </a:lvl6pPr>
            <a:lvl7pPr indent="1371600" algn="ctr" defTabSz="825500">
              <a:lnSpc>
                <a:spcPct val="90000"/>
              </a:lnSpc>
              <a:spcBef>
                <a:spcPts val="2300"/>
              </a:spcBef>
              <a:defRPr sz="9800">
                <a:solidFill>
                  <a:srgbClr val="D93E2B"/>
                </a:solidFill>
                <a:latin typeface="+mn-lt"/>
                <a:ea typeface="+mn-ea"/>
                <a:cs typeface="+mn-cs"/>
                <a:sym typeface="Bodoni SvtyTwo ITC TT-Book"/>
              </a:defRPr>
            </a:lvl7pPr>
            <a:lvl8pPr indent="1600200" algn="ctr" defTabSz="825500">
              <a:lnSpc>
                <a:spcPct val="90000"/>
              </a:lnSpc>
              <a:spcBef>
                <a:spcPts val="2300"/>
              </a:spcBef>
              <a:defRPr sz="9800">
                <a:solidFill>
                  <a:srgbClr val="D93E2B"/>
                </a:solidFill>
                <a:latin typeface="+mn-lt"/>
                <a:ea typeface="+mn-ea"/>
                <a:cs typeface="+mn-cs"/>
                <a:sym typeface="Bodoni SvtyTwo ITC TT-Book"/>
              </a:defRPr>
            </a:lvl8pPr>
            <a:lvl9pPr indent="1828800" algn="ctr" defTabSz="825500">
              <a:lnSpc>
                <a:spcPct val="90000"/>
              </a:lnSpc>
              <a:spcBef>
                <a:spcPts val="2300"/>
              </a:spcBef>
              <a:defRPr sz="9800">
                <a:solidFill>
                  <a:srgbClr val="D93E2B"/>
                </a:solidFill>
                <a:latin typeface="+mn-lt"/>
                <a:ea typeface="+mn-ea"/>
                <a:cs typeface="+mn-cs"/>
                <a:sym typeface="Bodoni SvtyTwo ITC TT-Book"/>
              </a:defRPr>
            </a:lvl9pPr>
          </a:lstStyle>
          <a:p>
            <a:r>
              <a:rPr lang="zh-HK" altLang="en-US" sz="4400" cap="small"/>
              <a:t>基本函数</a:t>
            </a:r>
            <a:endParaRPr lang="zh-HK" altLang="en-US" sz="4400" cap="small" dirty="0"/>
          </a:p>
        </p:txBody>
      </p:sp>
      <p:sp>
        <p:nvSpPr>
          <p:cNvPr id="11" name="TextBox 16">
            <a:extLst>
              <a:ext uri="{FF2B5EF4-FFF2-40B4-BE49-F238E27FC236}">
                <a16:creationId xmlns:a16="http://schemas.microsoft.com/office/drawing/2014/main" id="{A62C9BAF-9AA2-45DD-B5E1-7CDF08575B8D}"/>
              </a:ext>
            </a:extLst>
          </p:cNvPr>
          <p:cNvSpPr txBox="1"/>
          <p:nvPr/>
        </p:nvSpPr>
        <p:spPr>
          <a:xfrm>
            <a:off x="1047750" y="572174"/>
            <a:ext cx="781050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HK" sz="4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Palatino"/>
              </a:rPr>
              <a:t>02</a:t>
            </a:r>
            <a:endParaRPr kumimoji="0" lang="zh-HK" altLang="en-US" sz="4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Palatino"/>
            </a:endParaRPr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5F7E9037-3E74-4213-802B-84CFA055DB1B}"/>
              </a:ext>
            </a:extLst>
          </p:cNvPr>
          <p:cNvSpPr txBox="1">
            <a:spLocks/>
          </p:cNvSpPr>
          <p:nvPr/>
        </p:nvSpPr>
        <p:spPr>
          <a:xfrm>
            <a:off x="21732875" y="12474624"/>
            <a:ext cx="2304255" cy="719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825500">
              <a:spcBef>
                <a:spcPts val="3400"/>
              </a:spcBef>
              <a:buClr>
                <a:srgbClr val="929292"/>
              </a:buClr>
              <a:buSzPct val="60000"/>
              <a:buFontTx/>
              <a:buNone/>
              <a:defRPr sz="280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"/>
                <a:sym typeface="Palatino"/>
              </a:defRPr>
            </a:lvl1pPr>
            <a:lvl2pPr marL="12192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18288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24384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30480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L="36576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L="42672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L="48768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L="54864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r>
              <a:rPr lang="en-US" altLang="zh-CN" dirty="0"/>
              <a:t>5/15</a:t>
            </a: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A61A1B33-6CC2-4989-9058-C9CB6720E79D}"/>
              </a:ext>
            </a:extLst>
          </p:cNvPr>
          <p:cNvSpPr txBox="1"/>
          <p:nvPr/>
        </p:nvSpPr>
        <p:spPr>
          <a:xfrm>
            <a:off x="1012517" y="1128362"/>
            <a:ext cx="18650072" cy="141885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lvl="0" indent="-571500" algn="l">
              <a:lnSpc>
                <a:spcPct val="130000"/>
              </a:lnSpc>
              <a:spcBef>
                <a:spcPts val="3400"/>
              </a:spcBef>
              <a:buClr>
                <a:srgbClr val="F7964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4400" dirty="0">
                <a:solidFill>
                  <a:srgbClr val="F7964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For Material</a:t>
            </a:r>
            <a:endParaRPr lang="en-US" altLang="zh-HK" sz="4400" dirty="0">
              <a:solidFill>
                <a:srgbClr val="F7964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TextBox 16">
            <a:extLst>
              <a:ext uri="{FF2B5EF4-FFF2-40B4-BE49-F238E27FC236}">
                <a16:creationId xmlns:a16="http://schemas.microsoft.com/office/drawing/2014/main" id="{F4C6288A-E818-42D9-8D9C-C658E71BBD2B}"/>
              </a:ext>
            </a:extLst>
          </p:cNvPr>
          <p:cNvSpPr txBox="1"/>
          <p:nvPr/>
        </p:nvSpPr>
        <p:spPr>
          <a:xfrm>
            <a:off x="1012517" y="581480"/>
            <a:ext cx="781050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HK" sz="4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Palatino"/>
              </a:rPr>
              <a:t>02</a:t>
            </a:r>
            <a:endParaRPr kumimoji="0" lang="zh-HK" altLang="en-US" sz="4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Palatino"/>
            </a:endParaRPr>
          </a:p>
        </p:txBody>
      </p:sp>
      <p:sp>
        <p:nvSpPr>
          <p:cNvPr id="19" name="文本占位符 4">
            <a:extLst>
              <a:ext uri="{FF2B5EF4-FFF2-40B4-BE49-F238E27FC236}">
                <a16:creationId xmlns:a16="http://schemas.microsoft.com/office/drawing/2014/main" id="{A888D51B-0500-4565-B2FD-8EB5495BD868}"/>
              </a:ext>
            </a:extLst>
          </p:cNvPr>
          <p:cNvSpPr txBox="1">
            <a:spLocks/>
          </p:cNvSpPr>
          <p:nvPr/>
        </p:nvSpPr>
        <p:spPr>
          <a:xfrm>
            <a:off x="1438275" y="2662933"/>
            <a:ext cx="18978475" cy="9944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609600" indent="-609600" algn="l" defTabSz="825500">
              <a:lnSpc>
                <a:spcPct val="130000"/>
              </a:lnSpc>
              <a:spcBef>
                <a:spcPts val="3400"/>
              </a:spcBef>
              <a:buClr>
                <a:schemeClr val="accent6"/>
              </a:buClr>
              <a:buSzPct val="60000"/>
              <a:buFont typeface="Wingdings" panose="05000000000000000000" pitchFamily="2" charset="2"/>
              <a:buChar char="n"/>
              <a:defRPr sz="400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"/>
                <a:sym typeface="Palatino"/>
              </a:defRPr>
            </a:lvl1pPr>
            <a:lvl2pPr marL="1219200" indent="-609600" algn="l" defTabSz="825500">
              <a:lnSpc>
                <a:spcPct val="130000"/>
              </a:lnSpc>
              <a:spcBef>
                <a:spcPts val="3400"/>
              </a:spcBef>
              <a:buClr>
                <a:schemeClr val="accent6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"/>
                <a:sym typeface="Palatino"/>
              </a:defRPr>
            </a:lvl2pPr>
            <a:lvl3pPr marL="1828800" indent="-609600" algn="l" defTabSz="825500">
              <a:lnSpc>
                <a:spcPct val="130000"/>
              </a:lnSpc>
              <a:spcBef>
                <a:spcPts val="3400"/>
              </a:spcBef>
              <a:buClr>
                <a:schemeClr val="accent6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"/>
                <a:sym typeface="Palatino"/>
              </a:defRPr>
            </a:lvl3pPr>
            <a:lvl4pPr marL="2438400" indent="-609600" algn="l" defTabSz="825500">
              <a:lnSpc>
                <a:spcPct val="130000"/>
              </a:lnSpc>
              <a:spcBef>
                <a:spcPts val="3400"/>
              </a:spcBef>
              <a:buClr>
                <a:srgbClr val="92929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"/>
                <a:sym typeface="Palatino"/>
              </a:defRPr>
            </a:lvl4pPr>
            <a:lvl5pPr marL="3048000" indent="-609600" algn="l" defTabSz="825500">
              <a:lnSpc>
                <a:spcPct val="130000"/>
              </a:lnSpc>
              <a:spcBef>
                <a:spcPts val="3400"/>
              </a:spcBef>
              <a:buClr>
                <a:srgbClr val="929292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"/>
                <a:sym typeface="Palatino"/>
              </a:defRPr>
            </a:lvl5pPr>
            <a:lvl6pPr marL="36576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L="42672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L="48768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L="54864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HK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new material and change material…         </a:t>
            </a:r>
          </a:p>
          <a:p>
            <a:pPr marL="1219200" lvl="2" indent="0">
              <a:buFont typeface="Wingdings" panose="05000000000000000000" pitchFamily="2" charset="2"/>
              <a:buNone/>
            </a:pPr>
            <a:r>
              <a:rPr lang="en-US" altLang="zh-HK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Noted: </a:t>
            </a:r>
            <a:r>
              <a:rPr lang="en-US" altLang="zh-HK" sz="4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Loss_tan</a:t>
            </a:r>
            <a:r>
              <a:rPr lang="en-US" altLang="zh-HK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set as 2.4 GHz</a:t>
            </a:r>
          </a:p>
          <a:p>
            <a:pPr marL="6096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HK" altLang="en-US" sz="4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  h.</a:t>
            </a:r>
            <a:r>
              <a:rPr lang="en-US" altLang="zh-HK" sz="44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addMaterial</a:t>
            </a:r>
            <a:r>
              <a:rPr lang="en-US" altLang="zh-HK" sz="4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(name, DK, </a:t>
            </a:r>
            <a:r>
              <a:rPr lang="en-US" altLang="zh-HK" sz="44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loss_tan</a:t>
            </a:r>
            <a:r>
              <a:rPr lang="en-US" altLang="zh-HK" sz="4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)</a:t>
            </a:r>
          </a:p>
          <a:p>
            <a:pPr marL="6096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HK" altLang="en-US" sz="4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 h.</a:t>
            </a:r>
            <a:r>
              <a:rPr lang="en-US" altLang="zh-HK" sz="44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addMaterial</a:t>
            </a:r>
            <a:r>
              <a:rPr lang="en-US" altLang="zh-HK" sz="4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(object, material)</a:t>
            </a:r>
          </a:p>
          <a:p>
            <a:pPr marL="609600" lvl="3" indent="0">
              <a:buFont typeface="Wingdings" panose="05000000000000000000" pitchFamily="2" charset="2"/>
              <a:buNone/>
            </a:pPr>
            <a:r>
              <a:rPr lang="en-US" altLang="zh-HK" sz="4400" b="1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Example:</a:t>
            </a:r>
          </a:p>
          <a:p>
            <a:pPr marL="609600" lvl="1" indent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HK" sz="44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HK" sz="4400" i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h.addMaterial</a:t>
            </a:r>
            <a:r>
              <a:rPr lang="en-US" altLang="zh-HK" sz="44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('DK10', 10, 0.0032)</a:t>
            </a:r>
          </a:p>
          <a:p>
            <a:pPr marL="609600" lvl="1" indent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HK" sz="44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zh-HK" sz="4400" i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h.changeMaterial</a:t>
            </a:r>
            <a:r>
              <a:rPr lang="en-US" altLang="zh-HK" sz="44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('Cylinder1', 'DK10')</a:t>
            </a:r>
            <a:endParaRPr lang="en-US" altLang="zh-HK" sz="4000" i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Microsoft YaHei Light" panose="020B0502040204020203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90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ABE8748-1CF0-47CD-A6A3-B8886F8AD2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HK" altLang="en-US" sz="4400" cap="small" dirty="0"/>
              <a:t>基本函数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47750" y="572174"/>
            <a:ext cx="781050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HK" sz="4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Palatino"/>
              </a:rPr>
              <a:t>02</a:t>
            </a:r>
            <a:endParaRPr kumimoji="0" lang="zh-HK" altLang="en-US" sz="4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Palatino"/>
            </a:endParaRPr>
          </a:p>
        </p:txBody>
      </p:sp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5345C245-EE2F-40D0-A33E-108DC78874CE}"/>
              </a:ext>
            </a:extLst>
          </p:cNvPr>
          <p:cNvSpPr txBox="1">
            <a:spLocks/>
          </p:cNvSpPr>
          <p:nvPr/>
        </p:nvSpPr>
        <p:spPr>
          <a:xfrm>
            <a:off x="21732875" y="12474624"/>
            <a:ext cx="2304255" cy="7196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825500">
              <a:spcBef>
                <a:spcPts val="3400"/>
              </a:spcBef>
              <a:buClr>
                <a:srgbClr val="929292"/>
              </a:buClr>
              <a:buSzPct val="60000"/>
              <a:buFontTx/>
              <a:buNone/>
              <a:defRPr sz="280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"/>
                <a:sym typeface="Palatino"/>
              </a:defRPr>
            </a:lvl1pPr>
            <a:lvl2pPr marL="12192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18288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24384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30480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L="36576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L="42672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L="48768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L="5486400" indent="-609600" defTabSz="825500">
              <a:spcBef>
                <a:spcPts val="3400"/>
              </a:spcBef>
              <a:buClr>
                <a:srgbClr val="929292"/>
              </a:buClr>
              <a:buSzPct val="60000"/>
              <a:buFont typeface="Zapf Dingbats"/>
              <a:buChar char="❖"/>
              <a:defRPr sz="5000">
                <a:solidFill>
                  <a:srgbClr val="414141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r>
              <a:rPr lang="en-US" altLang="zh-CN" dirty="0"/>
              <a:t>5/15</a:t>
            </a: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FFAF12E8-54AE-4261-A99A-89CE902CB514}"/>
              </a:ext>
            </a:extLst>
          </p:cNvPr>
          <p:cNvSpPr txBox="1"/>
          <p:nvPr/>
        </p:nvSpPr>
        <p:spPr>
          <a:xfrm>
            <a:off x="1403042" y="1199181"/>
            <a:ext cx="18650072" cy="141885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lvl="0" indent="-571500" algn="l">
              <a:lnSpc>
                <a:spcPct val="130000"/>
              </a:lnSpc>
              <a:spcBef>
                <a:spcPts val="3400"/>
              </a:spcBef>
              <a:buClr>
                <a:srgbClr val="F79646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4400" dirty="0">
                <a:solidFill>
                  <a:srgbClr val="F7964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For basic shape</a:t>
            </a:r>
            <a:endParaRPr lang="en-US" altLang="zh-HK" sz="4400" dirty="0">
              <a:solidFill>
                <a:srgbClr val="F7964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id="{00AB68DE-B209-4F12-8758-69A43E2D399C}"/>
              </a:ext>
            </a:extLst>
          </p:cNvPr>
          <p:cNvSpPr txBox="1"/>
          <p:nvPr/>
        </p:nvSpPr>
        <p:spPr>
          <a:xfrm>
            <a:off x="1012517" y="581480"/>
            <a:ext cx="781050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HK" sz="4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Palatino"/>
              </a:rPr>
              <a:t>02</a:t>
            </a:r>
            <a:endParaRPr kumimoji="0" lang="zh-HK" altLang="en-US" sz="4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Palatino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3031A4-6497-4694-AB16-4FAD7C4365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2517" y="2643431"/>
            <a:ext cx="18978475" cy="107465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HK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box, Cylinder, </a:t>
            </a:r>
            <a:r>
              <a:rPr lang="en-US" altLang="zh-HK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Polyprism</a:t>
            </a:r>
            <a:r>
              <a:rPr lang="en-US" altLang="zh-HK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Sphere, </a:t>
            </a:r>
            <a:r>
              <a:rPr lang="en-US" altLang="zh-HK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Regularpolyhedron</a:t>
            </a:r>
            <a:r>
              <a:rPr lang="en-US" altLang="zh-HK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Rectangular, Circle…         </a:t>
            </a:r>
          </a:p>
          <a:p>
            <a:pPr marL="1219200" lvl="2" indent="0">
              <a:buNone/>
            </a:pPr>
            <a:r>
              <a:rPr lang="en-US" altLang="zh-HK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Noted: Material: 'defined material'</a:t>
            </a:r>
          </a:p>
          <a:p>
            <a:pPr marL="6096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HK" sz="4800" b="1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Example:</a:t>
            </a:r>
          </a:p>
          <a:p>
            <a:pPr marL="6096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HK" sz="4800" i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h.createBox</a:t>
            </a:r>
            <a:r>
              <a:rPr lang="en-US" altLang="zh-HK" sz="48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('0mm','0mm','0mm','10mm','20mm','30mm', 'DR', 'DK10’)</a:t>
            </a:r>
          </a:p>
          <a:p>
            <a:pPr marL="6096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HK" sz="4800" i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h.createCylinder</a:t>
            </a:r>
            <a:r>
              <a:rPr lang="en-US" altLang="zh-HK" sz="48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('0mm','0mm','0mm','3mm','3mm','Z','Cylinder1','vacuum')       </a:t>
            </a:r>
            <a:r>
              <a:rPr lang="en-US" altLang="zh-HK" sz="4800" i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h.createRegularpolyhedron</a:t>
            </a:r>
            <a:r>
              <a:rPr lang="en-US" altLang="zh-HK" sz="48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icrosoft YaHei Light" panose="020B0502040204020203" pitchFamily="34" charset="-122"/>
                <a:cs typeface="Times New Roman" panose="02020603050405020304" pitchFamily="18" charset="0"/>
              </a:rPr>
              <a:t>('0mm','0mm','0mm','3mm','3mm','0mm','300mm',7,'Z','Cylinder10','vacuum’)</a:t>
            </a:r>
          </a:p>
          <a:p>
            <a:pPr marL="6096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HK" sz="4400" b="1" i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Microsoft YaHei Light" panose="020B0502040204020203" pitchFamily="34" charset="-122"/>
              <a:cs typeface="Times New Roman" panose="02020603050405020304" pitchFamily="18" charset="0"/>
            </a:endParaRPr>
          </a:p>
          <a:p>
            <a:pPr marL="6096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zh-HK" altLang="en-US" sz="4400" b="1" i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Microsoft YaHei Light" panose="020B0502040204020203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3E557A9-7E3F-433B-920C-5A753AAF09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00" r="58040"/>
          <a:stretch/>
        </p:blipFill>
        <p:spPr>
          <a:xfrm>
            <a:off x="19917197" y="2084407"/>
            <a:ext cx="4466803" cy="78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23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chemeClr val="bg1">
              <a:lumMod val="50000"/>
            </a:schemeClr>
          </a:solidFill>
          <a:prstDash val="solid"/>
          <a:miter lim="400000"/>
          <a:tailEnd type="none" w="med" len="lg"/>
        </a:ln>
        <a:effectLst/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27918</TotalTime>
  <Words>1873</Words>
  <Application>Microsoft Office PowerPoint</Application>
  <PresentationFormat>自定义</PresentationFormat>
  <Paragraphs>235</Paragraphs>
  <Slides>17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Helvetica Neue</vt:lpstr>
      <vt:lpstr>微軟正黑體</vt:lpstr>
      <vt:lpstr>Microsoft YaHei Light</vt:lpstr>
      <vt:lpstr>Palatino</vt:lpstr>
      <vt:lpstr>Zapf Dingbats</vt:lpstr>
      <vt:lpstr>微软雅黑</vt:lpstr>
      <vt:lpstr>Helvetica</vt:lpstr>
      <vt:lpstr>Times New Roman</vt:lpstr>
      <vt:lpstr>Wingdings</vt:lpstr>
      <vt:lpstr>New_Template4</vt:lpstr>
      <vt:lpstr>Python-HFSS API Week 03_ HFSS python库函数</vt:lpstr>
      <vt:lpstr>PowerPoint 演示文稿</vt:lpstr>
      <vt:lpstr>Optimizer Software</vt:lpstr>
      <vt:lpstr>函数库的导入</vt:lpstr>
      <vt:lpstr>基本函数</vt:lpstr>
      <vt:lpstr>基本函数</vt:lpstr>
      <vt:lpstr>基本函数</vt:lpstr>
      <vt:lpstr>基本函数</vt:lpstr>
      <vt:lpstr>基本函数</vt:lpstr>
      <vt:lpstr>基本函数</vt:lpstr>
      <vt:lpstr>基本函数</vt:lpstr>
      <vt:lpstr>基本函数</vt:lpstr>
      <vt:lpstr>基本函数</vt:lpstr>
      <vt:lpstr>库函数的扩展</vt:lpstr>
      <vt:lpstr>库函数的扩展</vt:lpstr>
      <vt:lpstr>库函数的扩展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APCAP2018</dc:title>
  <dc:creator>XIA</dc:creator>
  <cp:lastModifiedBy>YANG Chen</cp:lastModifiedBy>
  <cp:revision>401</cp:revision>
  <cp:lastPrinted>2018-07-26T12:43:43Z</cp:lastPrinted>
  <dcterms:modified xsi:type="dcterms:W3CDTF">2021-02-18T11:19:04Z</dcterms:modified>
</cp:coreProperties>
</file>