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7" r:id="rId2"/>
    <p:sldId id="356" r:id="rId3"/>
    <p:sldId id="351" r:id="rId4"/>
    <p:sldId id="379" r:id="rId5"/>
    <p:sldId id="380" r:id="rId6"/>
    <p:sldId id="381" r:id="rId7"/>
    <p:sldId id="382" r:id="rId8"/>
    <p:sldId id="383" r:id="rId9"/>
    <p:sldId id="384" r:id="rId10"/>
    <p:sldId id="385" r:id="rId11"/>
    <p:sldId id="377" r:id="rId12"/>
    <p:sldId id="388" r:id="rId13"/>
    <p:sldId id="389" r:id="rId14"/>
    <p:sldId id="390" r:id="rId15"/>
    <p:sldId id="391" r:id="rId16"/>
    <p:sldId id="392" r:id="rId17"/>
    <p:sldId id="393" r:id="rId18"/>
    <p:sldId id="394" r:id="rId19"/>
    <p:sldId id="395" r:id="rId20"/>
    <p:sldId id="266" r:id="rId21"/>
  </p:sldIdLst>
  <p:sldSz cx="24384000" cy="13716000"/>
  <p:notesSz cx="9928225" cy="6797675"/>
  <p:defaultTextStyle>
    <a:lvl1pPr algn="ctr" defTabSz="825500">
      <a:defRPr sz="3200">
        <a:solidFill>
          <a:srgbClr val="414141"/>
        </a:solidFill>
        <a:latin typeface="Palatino"/>
        <a:ea typeface="Palatino"/>
        <a:cs typeface="Palatino"/>
        <a:sym typeface="Palatino"/>
      </a:defRPr>
    </a:lvl1pPr>
    <a:lvl2pPr indent="228600" algn="ctr" defTabSz="825500">
      <a:defRPr sz="3200">
        <a:solidFill>
          <a:srgbClr val="414141"/>
        </a:solidFill>
        <a:latin typeface="Palatino"/>
        <a:ea typeface="Palatino"/>
        <a:cs typeface="Palatino"/>
        <a:sym typeface="Palatino"/>
      </a:defRPr>
    </a:lvl2pPr>
    <a:lvl3pPr indent="457200" algn="ctr" defTabSz="825500">
      <a:defRPr sz="3200">
        <a:solidFill>
          <a:srgbClr val="414141"/>
        </a:solidFill>
        <a:latin typeface="Palatino"/>
        <a:ea typeface="Palatino"/>
        <a:cs typeface="Palatino"/>
        <a:sym typeface="Palatino"/>
      </a:defRPr>
    </a:lvl3pPr>
    <a:lvl4pPr indent="685800" algn="ctr" defTabSz="825500">
      <a:defRPr sz="3200">
        <a:solidFill>
          <a:srgbClr val="414141"/>
        </a:solidFill>
        <a:latin typeface="Palatino"/>
        <a:ea typeface="Palatino"/>
        <a:cs typeface="Palatino"/>
        <a:sym typeface="Palatino"/>
      </a:defRPr>
    </a:lvl4pPr>
    <a:lvl5pPr indent="914400" algn="ctr" defTabSz="825500">
      <a:defRPr sz="3200">
        <a:solidFill>
          <a:srgbClr val="414141"/>
        </a:solidFill>
        <a:latin typeface="Palatino"/>
        <a:ea typeface="Palatino"/>
        <a:cs typeface="Palatino"/>
        <a:sym typeface="Palatino"/>
      </a:defRPr>
    </a:lvl5pPr>
    <a:lvl6pPr indent="1143000" algn="ctr" defTabSz="825500">
      <a:defRPr sz="3200">
        <a:solidFill>
          <a:srgbClr val="414141"/>
        </a:solidFill>
        <a:latin typeface="Palatino"/>
        <a:ea typeface="Palatino"/>
        <a:cs typeface="Palatino"/>
        <a:sym typeface="Palatino"/>
      </a:defRPr>
    </a:lvl6pPr>
    <a:lvl7pPr indent="1371600" algn="ctr" defTabSz="825500">
      <a:defRPr sz="3200">
        <a:solidFill>
          <a:srgbClr val="414141"/>
        </a:solidFill>
        <a:latin typeface="Palatino"/>
        <a:ea typeface="Palatino"/>
        <a:cs typeface="Palatino"/>
        <a:sym typeface="Palatino"/>
      </a:defRPr>
    </a:lvl7pPr>
    <a:lvl8pPr indent="1600200" algn="ctr" defTabSz="825500">
      <a:defRPr sz="3200">
        <a:solidFill>
          <a:srgbClr val="414141"/>
        </a:solidFill>
        <a:latin typeface="Palatino"/>
        <a:ea typeface="Palatino"/>
        <a:cs typeface="Palatino"/>
        <a:sym typeface="Palatino"/>
      </a:defRPr>
    </a:lvl8pPr>
    <a:lvl9pPr indent="1828800" algn="ctr" defTabSz="825500">
      <a:defRPr sz="3200">
        <a:solidFill>
          <a:srgbClr val="414141"/>
        </a:solidFill>
        <a:latin typeface="Palatino"/>
        <a:ea typeface="Palatino"/>
        <a:cs typeface="Palatino"/>
        <a:sym typeface="Palatino"/>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1AA41D"/>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B0564E"/>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6C7C4E"/>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rgbClr val="A8C3DF"/>
              </a:solidFill>
              <a:prstDash val="solid"/>
              <a:miter lim="400000"/>
            </a:ln>
          </a:left>
          <a:right>
            <a:ln w="12700" cap="flat">
              <a:solidFill>
                <a:srgbClr val="A8C3DF"/>
              </a:solidFill>
              <a:prstDash val="solid"/>
              <a:miter lim="400000"/>
            </a:ln>
          </a:right>
          <a:top>
            <a:ln w="12700" cap="flat">
              <a:solidFill>
                <a:srgbClr val="A8C3DF"/>
              </a:solidFill>
              <a:prstDash val="solid"/>
              <a:miter lim="400000"/>
            </a:ln>
          </a:top>
          <a:bottom>
            <a:ln w="12700" cap="flat">
              <a:solidFill>
                <a:srgbClr val="A8C3DF"/>
              </a:solidFill>
              <a:prstDash val="solid"/>
              <a:miter lim="400000"/>
            </a:ln>
          </a:bottom>
          <a:insideH>
            <a:ln w="12700" cap="flat">
              <a:solidFill>
                <a:srgbClr val="A8C3DF"/>
              </a:solidFill>
              <a:prstDash val="solid"/>
              <a:miter lim="400000"/>
            </a:ln>
          </a:insideH>
          <a:insideV>
            <a:ln w="12700" cap="flat">
              <a:solidFill>
                <a:srgbClr val="A8C3DF"/>
              </a:solidFill>
              <a:prstDash val="solid"/>
              <a:miter lim="400000"/>
            </a:ln>
          </a:insideV>
        </a:tcBdr>
        <a:fill>
          <a:noFill/>
        </a:fill>
      </a:tcStyle>
    </a:wholeTbl>
    <a:band2H>
      <a:tcTxStyle/>
      <a:tcStyle>
        <a:tcBdr/>
        <a:fill>
          <a:solidFill>
            <a:srgbClr val="A8C3DF">
              <a:alpha val="3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8C3DF"/>
              </a:solidFill>
              <a:prstDash val="solid"/>
              <a:miter lim="400000"/>
            </a:ln>
          </a:insideH>
          <a:insideV>
            <a:ln w="12700" cap="flat">
              <a:noFill/>
              <a:miter lim="400000"/>
            </a:ln>
          </a:insideV>
        </a:tcBdr>
        <a:fill>
          <a:solidFill>
            <a:srgbClr val="314975"/>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8C3DF"/>
              </a:solidFill>
              <a:prstDash val="solid"/>
              <a:miter lim="400000"/>
            </a:ln>
          </a:insideH>
          <a:insideV>
            <a:ln w="12700" cap="flat">
              <a:noFill/>
              <a:miter lim="400000"/>
            </a:ln>
          </a:insideV>
        </a:tcBdr>
        <a:fill>
          <a:solidFill>
            <a:srgbClr val="496392"/>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22" autoAdjust="0"/>
  </p:normalViewPr>
  <p:slideViewPr>
    <p:cSldViewPr>
      <p:cViewPr varScale="1">
        <p:scale>
          <a:sx n="31" d="100"/>
          <a:sy n="31" d="100"/>
        </p:scale>
        <p:origin x="832" y="48"/>
      </p:cViewPr>
      <p:guideLst>
        <p:guide orient="horz" pos="4320"/>
        <p:guide pos="7680"/>
      </p:guideLst>
    </p:cSldViewPr>
  </p:slideViewPr>
  <p:notesTextViewPr>
    <p:cViewPr>
      <p:scale>
        <a:sx n="3" d="2"/>
        <a:sy n="3" d="2"/>
      </p:scale>
      <p:origin x="0" y="0"/>
    </p:cViewPr>
  </p:notesTextViewPr>
  <p:sorterViewPr>
    <p:cViewPr>
      <p:scale>
        <a:sx n="33" d="100"/>
        <a:sy n="33" d="100"/>
      </p:scale>
      <p:origin x="0" y="2364"/>
    </p:cViewPr>
  </p:sorterViewPr>
  <p:notesViewPr>
    <p:cSldViewPr showGuides="1">
      <p:cViewPr varScale="1">
        <p:scale>
          <a:sx n="83" d="100"/>
          <a:sy n="83" d="100"/>
        </p:scale>
        <p:origin x="-3828" y="-102"/>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823" cy="340622"/>
          </a:xfrm>
          <a:prstGeom prst="rect">
            <a:avLst/>
          </a:prstGeom>
        </p:spPr>
        <p:txBody>
          <a:bodyPr vert="horz" lIns="88221" tIns="44111" rIns="88221" bIns="44111" rtlCol="0"/>
          <a:lstStyle>
            <a:lvl1pPr algn="l">
              <a:defRPr sz="1200"/>
            </a:lvl1pPr>
          </a:lstStyle>
          <a:p>
            <a:endParaRPr lang="en-US"/>
          </a:p>
        </p:txBody>
      </p:sp>
      <p:sp>
        <p:nvSpPr>
          <p:cNvPr id="3" name="日期占位符 2"/>
          <p:cNvSpPr>
            <a:spLocks noGrp="1"/>
          </p:cNvSpPr>
          <p:nvPr>
            <p:ph type="dt" sz="quarter" idx="1"/>
          </p:nvPr>
        </p:nvSpPr>
        <p:spPr>
          <a:xfrm>
            <a:off x="5623185" y="1"/>
            <a:ext cx="4302823" cy="340622"/>
          </a:xfrm>
          <a:prstGeom prst="rect">
            <a:avLst/>
          </a:prstGeom>
        </p:spPr>
        <p:txBody>
          <a:bodyPr vert="horz" lIns="88221" tIns="44111" rIns="88221" bIns="44111" rtlCol="0"/>
          <a:lstStyle>
            <a:lvl1pPr algn="r">
              <a:defRPr sz="1200"/>
            </a:lvl1pPr>
          </a:lstStyle>
          <a:p>
            <a:fld id="{7DE96F68-7B58-43FF-B136-80AD8639AC0E}" type="datetime1">
              <a:rPr lang="zh-CN" altLang="en-US" smtClean="0"/>
              <a:t>2021/1/23</a:t>
            </a:fld>
            <a:endParaRPr lang="en-US"/>
          </a:p>
        </p:txBody>
      </p:sp>
      <p:sp>
        <p:nvSpPr>
          <p:cNvPr id="4" name="页脚占位符 3"/>
          <p:cNvSpPr>
            <a:spLocks noGrp="1"/>
          </p:cNvSpPr>
          <p:nvPr>
            <p:ph type="ftr" sz="quarter" idx="2"/>
          </p:nvPr>
        </p:nvSpPr>
        <p:spPr>
          <a:xfrm>
            <a:off x="1" y="6457054"/>
            <a:ext cx="4302823" cy="340622"/>
          </a:xfrm>
          <a:prstGeom prst="rect">
            <a:avLst/>
          </a:prstGeom>
        </p:spPr>
        <p:txBody>
          <a:bodyPr vert="horz" lIns="88221" tIns="44111" rIns="88221" bIns="44111" rtlCol="0" anchor="b"/>
          <a:lstStyle>
            <a:lvl1pPr algn="l">
              <a:defRPr sz="1200"/>
            </a:lvl1pPr>
          </a:lstStyle>
          <a:p>
            <a:endParaRPr lang="en-US"/>
          </a:p>
        </p:txBody>
      </p:sp>
      <p:sp>
        <p:nvSpPr>
          <p:cNvPr id="5" name="灯片编号占位符 4"/>
          <p:cNvSpPr>
            <a:spLocks noGrp="1"/>
          </p:cNvSpPr>
          <p:nvPr>
            <p:ph type="sldNum" sz="quarter" idx="3"/>
          </p:nvPr>
        </p:nvSpPr>
        <p:spPr>
          <a:xfrm>
            <a:off x="5623185" y="6457054"/>
            <a:ext cx="4302823" cy="340622"/>
          </a:xfrm>
          <a:prstGeom prst="rect">
            <a:avLst/>
          </a:prstGeom>
        </p:spPr>
        <p:txBody>
          <a:bodyPr vert="horz" lIns="88221" tIns="44111" rIns="88221" bIns="44111" rtlCol="0" anchor="b"/>
          <a:lstStyle>
            <a:lvl1pPr algn="r">
              <a:defRPr sz="1200"/>
            </a:lvl1pPr>
          </a:lstStyle>
          <a:p>
            <a:fld id="{DFFB3FCB-DADB-4762-9B89-AD7C178104A8}" type="slidenum">
              <a:rPr lang="en-US" smtClean="0"/>
              <a:t>‹#›</a:t>
            </a:fld>
            <a:endParaRPr lang="en-US"/>
          </a:p>
        </p:txBody>
      </p:sp>
    </p:spTree>
    <p:extLst>
      <p:ext uri="{BB962C8B-B14F-4D97-AF65-F5344CB8AC3E}">
        <p14:creationId xmlns:p14="http://schemas.microsoft.com/office/powerpoint/2010/main" val="14167283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Shape 42"/>
          <p:cNvSpPr>
            <a:spLocks noGrp="1" noRot="1" noChangeAspect="1"/>
          </p:cNvSpPr>
          <p:nvPr>
            <p:ph type="sldImg"/>
          </p:nvPr>
        </p:nvSpPr>
        <p:spPr>
          <a:xfrm>
            <a:off x="2697163" y="509588"/>
            <a:ext cx="4533900" cy="2551112"/>
          </a:xfrm>
          <a:prstGeom prst="rect">
            <a:avLst/>
          </a:prstGeom>
        </p:spPr>
        <p:txBody>
          <a:bodyPr lIns="95570" tIns="47785" rIns="95570" bIns="47785"/>
          <a:lstStyle/>
          <a:p>
            <a:pPr lvl="0"/>
            <a:endParaRPr/>
          </a:p>
        </p:txBody>
      </p:sp>
      <p:sp>
        <p:nvSpPr>
          <p:cNvPr id="43" name="Shape 43"/>
          <p:cNvSpPr>
            <a:spLocks noGrp="1"/>
          </p:cNvSpPr>
          <p:nvPr>
            <p:ph type="body" sz="quarter" idx="1"/>
          </p:nvPr>
        </p:nvSpPr>
        <p:spPr>
          <a:xfrm>
            <a:off x="1323764" y="3228896"/>
            <a:ext cx="7280699" cy="3058954"/>
          </a:xfrm>
          <a:prstGeom prst="rect">
            <a:avLst/>
          </a:prstGeom>
        </p:spPr>
        <p:txBody>
          <a:bodyPr lIns="95570" tIns="47785" rIns="95570" bIns="47785"/>
          <a:lstStyle/>
          <a:p>
            <a:pPr lvl="0"/>
            <a:endParaRPr/>
          </a:p>
        </p:txBody>
      </p:sp>
    </p:spTree>
    <p:extLst>
      <p:ext uri="{BB962C8B-B14F-4D97-AF65-F5344CB8AC3E}">
        <p14:creationId xmlns:p14="http://schemas.microsoft.com/office/powerpoint/2010/main" val="4257084929"/>
      </p:ext>
    </p:extLst>
  </p:cSld>
  <p:clrMap bg1="lt1" tx1="dk1" bg2="lt2" tx2="dk2" accent1="accent1" accent2="accent2" accent3="accent3" accent4="accent4" accent5="accent5" accent6="accent6" hlink="hlink" folHlink="folHlink"/>
  <p:hf hdr="0" ftr="0"/>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97163" y="509588"/>
            <a:ext cx="4533900" cy="2551112"/>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105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Tree>
    <p:extLst>
      <p:ext uri="{BB962C8B-B14F-4D97-AF65-F5344CB8AC3E}">
        <p14:creationId xmlns:p14="http://schemas.microsoft.com/office/powerpoint/2010/main" val="401234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封面">
    <p:spTree>
      <p:nvGrpSpPr>
        <p:cNvPr id="1" name=""/>
        <p:cNvGrpSpPr/>
        <p:nvPr/>
      </p:nvGrpSpPr>
      <p:grpSpPr>
        <a:xfrm>
          <a:off x="0" y="0"/>
          <a:ext cx="0" cy="0"/>
          <a:chOff x="0" y="0"/>
          <a:chExt cx="0" cy="0"/>
        </a:xfrm>
      </p:grpSpPr>
      <p:sp>
        <p:nvSpPr>
          <p:cNvPr id="14" name="Shape 14"/>
          <p:cNvSpPr/>
          <p:nvPr/>
        </p:nvSpPr>
        <p:spPr>
          <a:xfrm>
            <a:off x="952500" y="12801600"/>
            <a:ext cx="22498974"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5" name="Shape 15"/>
          <p:cNvSpPr/>
          <p:nvPr/>
        </p:nvSpPr>
        <p:spPr>
          <a:xfrm>
            <a:off x="952500" y="9321800"/>
            <a:ext cx="2250003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17" name="Shape 17"/>
          <p:cNvSpPr>
            <a:spLocks noGrp="1"/>
          </p:cNvSpPr>
          <p:nvPr>
            <p:ph type="title"/>
          </p:nvPr>
        </p:nvSpPr>
        <p:spPr>
          <a:xfrm>
            <a:off x="952500" y="9398000"/>
            <a:ext cx="13500100" cy="3340100"/>
          </a:xfrm>
          <a:prstGeom prst="rect">
            <a:avLst/>
          </a:prstGeom>
        </p:spPr>
        <p:txBody>
          <a:bodyPr/>
          <a:lstStyle>
            <a:lvl1pPr algn="l"/>
          </a:lstStyle>
          <a:p>
            <a:pPr lvl="0">
              <a:defRPr sz="1800">
                <a:solidFill>
                  <a:srgbClr val="000000"/>
                </a:solidFill>
              </a:defRPr>
            </a:pPr>
            <a:r>
              <a:rPr sz="9800">
                <a:solidFill>
                  <a:srgbClr val="D93E2B"/>
                </a:solidFill>
              </a:rPr>
              <a:t>标题文本</a:t>
            </a:r>
          </a:p>
        </p:txBody>
      </p:sp>
      <p:sp>
        <p:nvSpPr>
          <p:cNvPr id="18" name="Shape 18"/>
          <p:cNvSpPr>
            <a:spLocks noGrp="1"/>
          </p:cNvSpPr>
          <p:nvPr>
            <p:ph type="body" idx="1"/>
          </p:nvPr>
        </p:nvSpPr>
        <p:spPr>
          <a:xfrm>
            <a:off x="15532100" y="9398000"/>
            <a:ext cx="7950200" cy="3340100"/>
          </a:xfrm>
          <a:prstGeom prst="rect">
            <a:avLst/>
          </a:prstGeom>
        </p:spPr>
        <p:txBody>
          <a:bodyPr/>
          <a:lstStyle>
            <a:lvl1pPr marL="0" indent="0">
              <a:spcBef>
                <a:spcPts val="0"/>
              </a:spcBef>
              <a:buClrTx/>
              <a:buSzTx/>
              <a:buFontTx/>
              <a:buNone/>
              <a:defRPr sz="3200"/>
            </a:lvl1pPr>
            <a:lvl2pPr marL="0" indent="228600">
              <a:spcBef>
                <a:spcPts val="0"/>
              </a:spcBef>
              <a:buClrTx/>
              <a:buSzTx/>
              <a:buFontTx/>
              <a:buNone/>
              <a:defRPr sz="3200"/>
            </a:lvl2pPr>
            <a:lvl3pPr marL="0" indent="457200">
              <a:spcBef>
                <a:spcPts val="0"/>
              </a:spcBef>
              <a:buClrTx/>
              <a:buSzTx/>
              <a:buFontTx/>
              <a:buNone/>
              <a:defRPr sz="3200"/>
            </a:lvl3pPr>
            <a:lvl4pPr marL="0" indent="685800">
              <a:spcBef>
                <a:spcPts val="0"/>
              </a:spcBef>
              <a:buClrTx/>
              <a:buSzTx/>
              <a:buFontTx/>
              <a:buNone/>
              <a:defRPr sz="3200"/>
            </a:lvl4pPr>
            <a:lvl5pPr marL="0" indent="914400">
              <a:spcBef>
                <a:spcPts val="0"/>
              </a:spcBef>
              <a:buClrTx/>
              <a:buSzTx/>
              <a:buFontTx/>
              <a:buNone/>
              <a:defRPr sz="3200"/>
            </a:lvl5pPr>
          </a:lstStyle>
          <a:p>
            <a:pPr lvl="0">
              <a:defRPr sz="1800">
                <a:solidFill>
                  <a:srgbClr val="000000"/>
                </a:solidFill>
              </a:defRPr>
            </a:pPr>
            <a:r>
              <a:rPr sz="3200">
                <a:solidFill>
                  <a:srgbClr val="414141"/>
                </a:solidFill>
              </a:rPr>
              <a:t>正文级别 1</a:t>
            </a:r>
          </a:p>
          <a:p>
            <a:pPr lvl="1">
              <a:defRPr sz="1800">
                <a:solidFill>
                  <a:srgbClr val="000000"/>
                </a:solidFill>
              </a:defRPr>
            </a:pPr>
            <a:r>
              <a:rPr sz="3200">
                <a:solidFill>
                  <a:srgbClr val="414141"/>
                </a:solidFill>
              </a:rPr>
              <a:t>正文级别 2</a:t>
            </a:r>
          </a:p>
          <a:p>
            <a:pPr lvl="2">
              <a:defRPr sz="1800">
                <a:solidFill>
                  <a:srgbClr val="000000"/>
                </a:solidFill>
              </a:defRPr>
            </a:pPr>
            <a:r>
              <a:rPr sz="3200">
                <a:solidFill>
                  <a:srgbClr val="414141"/>
                </a:solidFill>
              </a:rPr>
              <a:t>正文级别 3</a:t>
            </a:r>
          </a:p>
          <a:p>
            <a:pPr lvl="3">
              <a:defRPr sz="1800">
                <a:solidFill>
                  <a:srgbClr val="000000"/>
                </a:solidFill>
              </a:defRPr>
            </a:pPr>
            <a:r>
              <a:rPr sz="3200">
                <a:solidFill>
                  <a:srgbClr val="414141"/>
                </a:solidFill>
              </a:rPr>
              <a:t>正文级别 4</a:t>
            </a:r>
          </a:p>
          <a:p>
            <a:pPr lvl="4">
              <a:defRPr sz="1800">
                <a:solidFill>
                  <a:srgbClr val="000000"/>
                </a:solidFill>
              </a:defRPr>
            </a:pPr>
            <a:r>
              <a:rPr sz="3200">
                <a:solidFill>
                  <a:srgbClr val="414141"/>
                </a:solidFill>
              </a:rPr>
              <a:t>正文级别 5</a:t>
            </a:r>
          </a:p>
        </p:txBody>
      </p:sp>
      <p:cxnSp>
        <p:nvCxnSpPr>
          <p:cNvPr id="9" name="直接连接符 8"/>
          <p:cNvCxnSpPr/>
          <p:nvPr userDrawn="1"/>
        </p:nvCxnSpPr>
        <p:spPr>
          <a:xfrm>
            <a:off x="952501" y="1385392"/>
            <a:ext cx="20168491" cy="0"/>
          </a:xfrm>
          <a:prstGeom prst="line">
            <a:avLst/>
          </a:prstGeom>
          <a:noFill/>
          <a:ln w="25400" cap="flat">
            <a:solidFill>
              <a:schemeClr val="tx1">
                <a:lumMod val="50000"/>
                <a:lumOff val="50000"/>
              </a:schemeClr>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_无参考文献">
    <p:spTree>
      <p:nvGrpSpPr>
        <p:cNvPr id="1" name=""/>
        <p:cNvGrpSpPr/>
        <p:nvPr/>
      </p:nvGrpSpPr>
      <p:grpSpPr>
        <a:xfrm>
          <a:off x="0" y="0"/>
          <a:ext cx="0" cy="0"/>
          <a:chOff x="0" y="0"/>
          <a:chExt cx="0" cy="0"/>
        </a:xfrm>
      </p:grpSpPr>
      <p:cxnSp>
        <p:nvCxnSpPr>
          <p:cNvPr id="3" name="直接连接符 2"/>
          <p:cNvCxnSpPr/>
          <p:nvPr userDrawn="1"/>
        </p:nvCxnSpPr>
        <p:spPr>
          <a:xfrm>
            <a:off x="952501" y="1385392"/>
            <a:ext cx="20168491" cy="0"/>
          </a:xfrm>
          <a:prstGeom prst="line">
            <a:avLst/>
          </a:prstGeom>
          <a:noFill/>
          <a:ln w="25400" cap="flat">
            <a:solidFill>
              <a:schemeClr val="tx1">
                <a:lumMod val="50000"/>
                <a:lumOff val="50000"/>
              </a:schemeClr>
            </a:solidFill>
            <a:prstDash val="solid"/>
            <a:miter lim="400000"/>
          </a:ln>
          <a:effectLst/>
        </p:spPr>
        <p:style>
          <a:lnRef idx="0">
            <a:scrgbClr r="0" g="0" b="0"/>
          </a:lnRef>
          <a:fillRef idx="0">
            <a:scrgbClr r="0" g="0" b="0"/>
          </a:fillRef>
          <a:effectRef idx="0">
            <a:scrgbClr r="0" g="0" b="0"/>
          </a:effectRef>
          <a:fontRef idx="none"/>
        </p:style>
      </p:cxnSp>
      <p:sp>
        <p:nvSpPr>
          <p:cNvPr id="13" name="文本占位符 12"/>
          <p:cNvSpPr>
            <a:spLocks noGrp="1"/>
          </p:cNvSpPr>
          <p:nvPr>
            <p:ph type="body" sz="quarter" idx="10"/>
          </p:nvPr>
        </p:nvSpPr>
        <p:spPr>
          <a:xfrm>
            <a:off x="1246188" y="2465512"/>
            <a:ext cx="21891625" cy="7993062"/>
          </a:xfrm>
        </p:spPr>
        <p:txBody>
          <a:bodyPr>
            <a:normAutofit/>
          </a:bodyPr>
          <a:lstStyle>
            <a:lvl1pPr marL="609600" indent="-609600" algn="l">
              <a:lnSpc>
                <a:spcPct val="130000"/>
              </a:lnSpc>
              <a:buClr>
                <a:schemeClr val="accent6"/>
              </a:buClr>
              <a:buFont typeface="Wingdings" panose="05000000000000000000" pitchFamily="2" charset="2"/>
              <a:buChar char="n"/>
              <a:defRPr sz="4000">
                <a:latin typeface="微软雅黑" panose="020B0503020204020204" pitchFamily="34" charset="-122"/>
                <a:ea typeface="微软雅黑" panose="020B0503020204020204" pitchFamily="34" charset="-122"/>
              </a:defRPr>
            </a:lvl1pPr>
            <a:lvl2pPr marL="1219200" indent="-609600" algn="l">
              <a:lnSpc>
                <a:spcPct val="130000"/>
              </a:lnSpc>
              <a:buClr>
                <a:schemeClr val="accent6"/>
              </a:buClr>
              <a:buFont typeface="Wingdings" panose="05000000000000000000" pitchFamily="2" charset="2"/>
              <a:buChar char="n"/>
              <a:defRPr sz="3200">
                <a:latin typeface="微软雅黑" panose="020B0503020204020204" pitchFamily="34" charset="-122"/>
                <a:ea typeface="微软雅黑" panose="020B0503020204020204" pitchFamily="34" charset="-122"/>
              </a:defRPr>
            </a:lvl2pPr>
            <a:lvl3pPr marL="1828800" indent="-609600" algn="l">
              <a:lnSpc>
                <a:spcPct val="130000"/>
              </a:lnSpc>
              <a:buClr>
                <a:schemeClr val="accent6"/>
              </a:buClr>
              <a:buFont typeface="Wingdings" panose="05000000000000000000" pitchFamily="2" charset="2"/>
              <a:buChar char="n"/>
              <a:defRPr sz="3200">
                <a:latin typeface="微软雅黑" panose="020B0503020204020204" pitchFamily="34" charset="-122"/>
                <a:ea typeface="微软雅黑" panose="020B0503020204020204" pitchFamily="34" charset="-122"/>
              </a:defRPr>
            </a:lvl3pPr>
            <a:lvl4pPr marL="2438400" indent="-609600" algn="l">
              <a:lnSpc>
                <a:spcPct val="130000"/>
              </a:lnSpc>
              <a:buFont typeface="Wingdings" panose="05000000000000000000" pitchFamily="2" charset="2"/>
              <a:buChar char="n"/>
              <a:defRPr sz="3200">
                <a:latin typeface="微软雅黑" panose="020B0503020204020204" pitchFamily="34" charset="-122"/>
                <a:ea typeface="微软雅黑" panose="020B0503020204020204" pitchFamily="34" charset="-122"/>
              </a:defRPr>
            </a:lvl4pPr>
            <a:lvl5pPr marL="3048000" indent="-609600" algn="l">
              <a:lnSpc>
                <a:spcPct val="130000"/>
              </a:lnSpc>
              <a:buFont typeface="Wingdings" panose="05000000000000000000" pitchFamily="2" charset="2"/>
              <a:buChar char="n"/>
              <a:defRPr sz="32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HK" altLang="en-US" dirty="0"/>
          </a:p>
        </p:txBody>
      </p:sp>
      <p:sp>
        <p:nvSpPr>
          <p:cNvPr id="18" name="文本占位符 16"/>
          <p:cNvSpPr>
            <a:spLocks noGrp="1"/>
          </p:cNvSpPr>
          <p:nvPr>
            <p:ph type="body" sz="quarter" idx="13" hasCustomPrompt="1"/>
          </p:nvPr>
        </p:nvSpPr>
        <p:spPr>
          <a:xfrm>
            <a:off x="21732875" y="12474624"/>
            <a:ext cx="2304255" cy="719682"/>
          </a:xfrm>
        </p:spPr>
        <p:txBody>
          <a:bodyPr anchor="b">
            <a:normAutofit/>
          </a:bodyPr>
          <a:lstStyle>
            <a:lvl1pPr marL="0" indent="0" algn="r">
              <a:buFontTx/>
              <a:buNone/>
              <a:defRPr sz="2800">
                <a:latin typeface="微软雅黑" panose="020B0503020204020204" pitchFamily="34" charset="-122"/>
                <a:ea typeface="微软雅黑" panose="020B0503020204020204" pitchFamily="34" charset="-122"/>
              </a:defRPr>
            </a:lvl1pPr>
          </a:lstStyle>
          <a:p>
            <a:pPr lvl="0"/>
            <a:r>
              <a:rPr lang="en-US" altLang="zh-CN" dirty="0"/>
              <a:t>1/56</a:t>
            </a:r>
            <a:endParaRPr lang="zh-CN" altLang="en-US" dirty="0"/>
          </a:p>
        </p:txBody>
      </p:sp>
      <p:sp>
        <p:nvSpPr>
          <p:cNvPr id="19" name="标题 1"/>
          <p:cNvSpPr>
            <a:spLocks noGrp="1"/>
          </p:cNvSpPr>
          <p:nvPr>
            <p:ph type="title"/>
          </p:nvPr>
        </p:nvSpPr>
        <p:spPr>
          <a:xfrm>
            <a:off x="1966864" y="549275"/>
            <a:ext cx="20450272" cy="908125"/>
          </a:xfrm>
        </p:spPr>
        <p:txBody>
          <a:bodyPr>
            <a:normAutofit/>
          </a:bodyPr>
          <a:lstStyle>
            <a:lvl1pPr>
              <a:defRPr sz="4000" b="0">
                <a:solidFill>
                  <a:schemeClr val="tx1">
                    <a:lumMod val="75000"/>
                    <a:lumOff val="25000"/>
                  </a:schemeClr>
                </a:solidFill>
              </a:defRPr>
            </a:lvl1pPr>
          </a:lstStyle>
          <a:p>
            <a:r>
              <a:rPr lang="zh-CN" altLang="en-US" dirty="0"/>
              <a:t>单击此处编辑母版标题样式</a:t>
            </a:r>
            <a:endParaRPr lang="zh-HK" altLang="en-US" dirty="0"/>
          </a:p>
        </p:txBody>
      </p:sp>
      <p:sp>
        <p:nvSpPr>
          <p:cNvPr id="20" name="矩形 19"/>
          <p:cNvSpPr/>
          <p:nvPr userDrawn="1"/>
        </p:nvSpPr>
        <p:spPr>
          <a:xfrm>
            <a:off x="1030760" y="549275"/>
            <a:ext cx="798339" cy="798339"/>
          </a:xfrm>
          <a:prstGeom prst="rect">
            <a:avLst/>
          </a:prstGeom>
          <a:solidFill>
            <a:schemeClr val="accent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cs typeface="Palatino"/>
              <a:sym typeface="Palatino"/>
            </a:endParaRPr>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659083" y="329180"/>
            <a:ext cx="2439167" cy="1499749"/>
          </a:xfrm>
          <a:prstGeom prst="rect">
            <a:avLst/>
          </a:prstGeom>
        </p:spPr>
      </p:pic>
    </p:spTree>
    <p:extLst>
      <p:ext uri="{BB962C8B-B14F-4D97-AF65-F5344CB8AC3E}">
        <p14:creationId xmlns:p14="http://schemas.microsoft.com/office/powerpoint/2010/main" val="12033799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3372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73120" y="216024"/>
            <a:ext cx="1958616" cy="1241376"/>
          </a:xfrm>
          <a:prstGeom prst="rect">
            <a:avLst/>
          </a:prstGeom>
        </p:spPr>
      </p:pic>
      <p:cxnSp>
        <p:nvCxnSpPr>
          <p:cNvPr id="3" name="直接连接符 2"/>
          <p:cNvCxnSpPr/>
          <p:nvPr userDrawn="1"/>
        </p:nvCxnSpPr>
        <p:spPr>
          <a:xfrm>
            <a:off x="952501" y="1385392"/>
            <a:ext cx="20168491" cy="0"/>
          </a:xfrm>
          <a:prstGeom prst="line">
            <a:avLst/>
          </a:prstGeom>
          <a:noFill/>
          <a:ln w="25400" cap="flat">
            <a:solidFill>
              <a:schemeClr val="tx1">
                <a:lumMod val="50000"/>
                <a:lumOff val="50000"/>
              </a:schemeClr>
            </a:solidFill>
            <a:prstDash val="solid"/>
            <a:miter lim="400000"/>
          </a:ln>
          <a:effectLst/>
        </p:spPr>
        <p:style>
          <a:lnRef idx="0">
            <a:scrgbClr r="0" g="0" b="0"/>
          </a:lnRef>
          <a:fillRef idx="0">
            <a:scrgbClr r="0" g="0" b="0"/>
          </a:fillRef>
          <a:effectRef idx="0">
            <a:scrgbClr r="0" g="0" b="0"/>
          </a:effectRef>
          <a:fontRef idx="none"/>
        </p:style>
      </p:cxnSp>
      <p:cxnSp>
        <p:nvCxnSpPr>
          <p:cNvPr id="4" name="直接连接符 3"/>
          <p:cNvCxnSpPr/>
          <p:nvPr userDrawn="1"/>
        </p:nvCxnSpPr>
        <p:spPr>
          <a:xfrm>
            <a:off x="952501" y="11610528"/>
            <a:ext cx="5838899" cy="0"/>
          </a:xfrm>
          <a:prstGeom prst="line">
            <a:avLst/>
          </a:prstGeom>
          <a:noFill/>
          <a:ln w="12700" cap="flat">
            <a:solidFill>
              <a:schemeClr val="tx1"/>
            </a:solidFill>
            <a:prstDash val="solid"/>
            <a:miter lim="400000"/>
          </a:ln>
          <a:effectLst/>
        </p:spPr>
        <p:style>
          <a:lnRef idx="0">
            <a:scrgbClr r="0" g="0" b="0"/>
          </a:lnRef>
          <a:fillRef idx="0">
            <a:scrgbClr r="0" g="0" b="0"/>
          </a:fillRef>
          <a:effectRef idx="0">
            <a:scrgbClr r="0" g="0" b="0"/>
          </a:effectRef>
          <a:fontRef idx="none"/>
        </p:style>
      </p:cxnSp>
      <p:sp>
        <p:nvSpPr>
          <p:cNvPr id="13" name="文本占位符 12"/>
          <p:cNvSpPr>
            <a:spLocks noGrp="1"/>
          </p:cNvSpPr>
          <p:nvPr>
            <p:ph type="body" sz="quarter" idx="10"/>
          </p:nvPr>
        </p:nvSpPr>
        <p:spPr>
          <a:xfrm>
            <a:off x="1246188" y="2465512"/>
            <a:ext cx="21891625" cy="7993062"/>
          </a:xfrm>
        </p:spPr>
        <p:txBody>
          <a:bodyPr>
            <a:normAutofit/>
          </a:bodyPr>
          <a:lstStyle>
            <a:lvl1pPr marL="609600" indent="-609600" algn="l">
              <a:lnSpc>
                <a:spcPct val="130000"/>
              </a:lnSpc>
              <a:buClr>
                <a:schemeClr val="accent6"/>
              </a:buClr>
              <a:buFont typeface="Wingdings" panose="05000000000000000000" pitchFamily="2" charset="2"/>
              <a:buChar char="n"/>
              <a:defRPr sz="4000">
                <a:latin typeface="微软雅黑" panose="020B0503020204020204" pitchFamily="34" charset="-122"/>
                <a:ea typeface="微软雅黑" panose="020B0503020204020204" pitchFamily="34" charset="-122"/>
              </a:defRPr>
            </a:lvl1pPr>
            <a:lvl2pPr marL="1219200" indent="-609600" algn="l">
              <a:lnSpc>
                <a:spcPct val="130000"/>
              </a:lnSpc>
              <a:buClr>
                <a:schemeClr val="accent6"/>
              </a:buClr>
              <a:buFont typeface="Wingdings" panose="05000000000000000000" pitchFamily="2" charset="2"/>
              <a:buChar char="n"/>
              <a:defRPr sz="3200">
                <a:latin typeface="微软雅黑" panose="020B0503020204020204" pitchFamily="34" charset="-122"/>
                <a:ea typeface="微软雅黑" panose="020B0503020204020204" pitchFamily="34" charset="-122"/>
              </a:defRPr>
            </a:lvl2pPr>
            <a:lvl3pPr marL="1828800" indent="-609600" algn="l">
              <a:lnSpc>
                <a:spcPct val="130000"/>
              </a:lnSpc>
              <a:buClr>
                <a:schemeClr val="accent6"/>
              </a:buClr>
              <a:buFont typeface="Wingdings" panose="05000000000000000000" pitchFamily="2" charset="2"/>
              <a:buChar char="n"/>
              <a:defRPr sz="3200">
                <a:latin typeface="微软雅黑" panose="020B0503020204020204" pitchFamily="34" charset="-122"/>
                <a:ea typeface="微软雅黑" panose="020B0503020204020204" pitchFamily="34" charset="-122"/>
              </a:defRPr>
            </a:lvl3pPr>
            <a:lvl4pPr marL="2438400" indent="-609600" algn="l">
              <a:lnSpc>
                <a:spcPct val="130000"/>
              </a:lnSpc>
              <a:buFont typeface="Wingdings" panose="05000000000000000000" pitchFamily="2" charset="2"/>
              <a:buChar char="n"/>
              <a:defRPr sz="3200">
                <a:latin typeface="微软雅黑" panose="020B0503020204020204" pitchFamily="34" charset="-122"/>
                <a:ea typeface="微软雅黑" panose="020B0503020204020204" pitchFamily="34" charset="-122"/>
              </a:defRPr>
            </a:lvl4pPr>
            <a:lvl5pPr marL="3048000" indent="-609600" algn="l">
              <a:lnSpc>
                <a:spcPct val="130000"/>
              </a:lnSpc>
              <a:buFont typeface="Wingdings" panose="05000000000000000000" pitchFamily="2" charset="2"/>
              <a:buChar char="n"/>
              <a:defRPr sz="32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HK" altLang="en-US" dirty="0"/>
          </a:p>
        </p:txBody>
      </p:sp>
      <p:sp>
        <p:nvSpPr>
          <p:cNvPr id="15" name="文本占位符 14"/>
          <p:cNvSpPr>
            <a:spLocks noGrp="1"/>
          </p:cNvSpPr>
          <p:nvPr>
            <p:ph type="body" sz="quarter" idx="11"/>
          </p:nvPr>
        </p:nvSpPr>
        <p:spPr>
          <a:xfrm>
            <a:off x="1246187" y="11753577"/>
            <a:ext cx="21891625" cy="1081087"/>
          </a:xfrm>
        </p:spPr>
        <p:txBody>
          <a:bodyPr>
            <a:normAutofit/>
          </a:bodyPr>
          <a:lstStyle>
            <a:lvl1pPr marL="0" indent="0">
              <a:buFontTx/>
              <a:buNone/>
              <a:defRPr sz="24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HK" altLang="en-US" dirty="0"/>
          </a:p>
        </p:txBody>
      </p:sp>
      <p:sp>
        <p:nvSpPr>
          <p:cNvPr id="18" name="文本占位符 16"/>
          <p:cNvSpPr>
            <a:spLocks noGrp="1"/>
          </p:cNvSpPr>
          <p:nvPr>
            <p:ph type="body" sz="quarter" idx="13" hasCustomPrompt="1"/>
          </p:nvPr>
        </p:nvSpPr>
        <p:spPr>
          <a:xfrm>
            <a:off x="21409025" y="12474624"/>
            <a:ext cx="2304255" cy="719682"/>
          </a:xfrm>
        </p:spPr>
        <p:txBody>
          <a:bodyPr anchor="b">
            <a:normAutofit/>
          </a:bodyPr>
          <a:lstStyle>
            <a:lvl1pPr marL="0" indent="0" algn="r">
              <a:buFontTx/>
              <a:buNone/>
              <a:defRPr sz="2800">
                <a:latin typeface="微软雅黑" panose="020B0503020204020204" pitchFamily="34" charset="-122"/>
                <a:ea typeface="微软雅黑" panose="020B0503020204020204" pitchFamily="34" charset="-122"/>
              </a:defRPr>
            </a:lvl1pPr>
          </a:lstStyle>
          <a:p>
            <a:pPr lvl="0"/>
            <a:r>
              <a:rPr lang="en-US" altLang="zh-CN" dirty="0"/>
              <a:t>1/56</a:t>
            </a:r>
            <a:endParaRPr lang="zh-CN" altLang="en-US" dirty="0"/>
          </a:p>
        </p:txBody>
      </p:sp>
      <p:sp>
        <p:nvSpPr>
          <p:cNvPr id="19" name="标题 1"/>
          <p:cNvSpPr>
            <a:spLocks noGrp="1"/>
          </p:cNvSpPr>
          <p:nvPr>
            <p:ph type="title"/>
          </p:nvPr>
        </p:nvSpPr>
        <p:spPr>
          <a:xfrm>
            <a:off x="1966864" y="549275"/>
            <a:ext cx="20450272" cy="908125"/>
          </a:xfrm>
        </p:spPr>
        <p:txBody>
          <a:bodyPr>
            <a:normAutofit/>
          </a:bodyPr>
          <a:lstStyle>
            <a:lvl1pPr>
              <a:defRPr sz="4000" b="0">
                <a:solidFill>
                  <a:schemeClr val="tx1">
                    <a:lumMod val="75000"/>
                    <a:lumOff val="25000"/>
                  </a:schemeClr>
                </a:solidFill>
              </a:defRPr>
            </a:lvl1pPr>
          </a:lstStyle>
          <a:p>
            <a:r>
              <a:rPr lang="zh-CN" altLang="en-US" dirty="0"/>
              <a:t>单击此处编辑母版标题样式</a:t>
            </a:r>
            <a:endParaRPr lang="zh-HK" altLang="en-US" dirty="0"/>
          </a:p>
        </p:txBody>
      </p:sp>
      <p:sp>
        <p:nvSpPr>
          <p:cNvPr id="20" name="矩形 19"/>
          <p:cNvSpPr/>
          <p:nvPr userDrawn="1"/>
        </p:nvSpPr>
        <p:spPr>
          <a:xfrm>
            <a:off x="1030760" y="549275"/>
            <a:ext cx="798339" cy="798339"/>
          </a:xfrm>
          <a:prstGeom prst="rect">
            <a:avLst/>
          </a:prstGeom>
          <a:solidFill>
            <a:schemeClr val="accent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dirty="0">
              <a:ln>
                <a:noFill/>
              </a:ln>
              <a:solidFill>
                <a:srgbClr val="FFFFFF"/>
              </a:solidFill>
              <a:effectLst/>
              <a:uFillTx/>
              <a:latin typeface="微软雅黑" panose="020B0503020204020204" pitchFamily="34" charset="-122"/>
              <a:ea typeface="微软雅黑" panose="020B0503020204020204" pitchFamily="34" charset="-122"/>
              <a:cs typeface="Palatino"/>
              <a:sym typeface="Palatino"/>
            </a:endParaRPr>
          </a:p>
        </p:txBody>
      </p:sp>
    </p:spTree>
    <p:extLst>
      <p:ext uri="{BB962C8B-B14F-4D97-AF65-F5344CB8AC3E}">
        <p14:creationId xmlns:p14="http://schemas.microsoft.com/office/powerpoint/2010/main" val="42499894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19200" y="12801601"/>
            <a:ext cx="5689600" cy="641350"/>
          </a:xfrm>
          <a:prstGeom prst="rect">
            <a:avLst/>
          </a:prstGeom>
        </p:spPr>
        <p:txBody>
          <a:bodyPr/>
          <a:lstStyle>
            <a:lvl1pPr>
              <a:defRPr/>
            </a:lvl1pPr>
          </a:lstStyle>
          <a:p>
            <a:fld id="{CB42E3CD-E474-4DF4-999D-614189342CEC}" type="datetime1">
              <a:rPr lang="zh-CN" altLang="en-US" smtClean="0"/>
              <a:t>2021/1/23</a:t>
            </a:fld>
            <a:endParaRPr lang="zh-CN" altLang="en-US"/>
          </a:p>
        </p:txBody>
      </p:sp>
      <p:sp>
        <p:nvSpPr>
          <p:cNvPr id="3" name="Footer Placeholder 2"/>
          <p:cNvSpPr>
            <a:spLocks noGrp="1"/>
          </p:cNvSpPr>
          <p:nvPr>
            <p:ph type="ftr" sz="quarter" idx="11"/>
          </p:nvPr>
        </p:nvSpPr>
        <p:spPr>
          <a:xfrm>
            <a:off x="8331200" y="12801601"/>
            <a:ext cx="7721600" cy="64135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17475200" y="12801601"/>
            <a:ext cx="5689600" cy="641350"/>
          </a:xfrm>
          <a:prstGeom prst="rect">
            <a:avLst/>
          </a:prstGeom>
        </p:spPr>
        <p:txBody>
          <a:bodyPr/>
          <a:lstStyle>
            <a:lvl1pPr>
              <a:defRPr/>
            </a:lvl1pPr>
          </a:lstStyle>
          <a:p>
            <a:fld id="{9C6F20D2-DD0B-4411-9B25-17C517CABE6B}" type="slidenum">
              <a:rPr lang="zh-CN" altLang="en-US"/>
              <a:pPr/>
              <a:t>‹#›</a:t>
            </a:fld>
            <a:endParaRPr lang="en-US"/>
          </a:p>
        </p:txBody>
      </p:sp>
    </p:spTree>
    <p:extLst>
      <p:ext uri="{BB962C8B-B14F-4D97-AF65-F5344CB8AC3E}">
        <p14:creationId xmlns:p14="http://schemas.microsoft.com/office/powerpoint/2010/main" val="14981733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4" name="标题占位符 23"/>
          <p:cNvSpPr>
            <a:spLocks noGrp="1"/>
          </p:cNvSpPr>
          <p:nvPr>
            <p:ph type="title"/>
          </p:nvPr>
        </p:nvSpPr>
        <p:spPr>
          <a:xfrm>
            <a:off x="975592" y="377280"/>
            <a:ext cx="21945600" cy="908125"/>
          </a:xfrm>
          <a:prstGeom prst="rect">
            <a:avLst/>
          </a:prstGeom>
        </p:spPr>
        <p:txBody>
          <a:bodyPr vert="horz" lIns="91440" tIns="45720" rIns="91440" bIns="45720" rtlCol="0" anchor="ctr">
            <a:normAutofit/>
          </a:bodyPr>
          <a:lstStyle/>
          <a:p>
            <a:r>
              <a:rPr lang="zh-CN" altLang="en-US" dirty="0"/>
              <a:t>单击此处编辑母版标题样式</a:t>
            </a:r>
            <a:endParaRPr lang="zh-HK" altLang="en-US" dirty="0"/>
          </a:p>
        </p:txBody>
      </p:sp>
      <p:sp>
        <p:nvSpPr>
          <p:cNvPr id="25" name="文本占位符 24"/>
          <p:cNvSpPr>
            <a:spLocks noGrp="1"/>
          </p:cNvSpPr>
          <p:nvPr>
            <p:ph type="body" idx="1"/>
          </p:nvPr>
        </p:nvSpPr>
        <p:spPr>
          <a:xfrm>
            <a:off x="1219200" y="3200400"/>
            <a:ext cx="21945600" cy="905192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HK" altLang="en-US" dirty="0"/>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59" r:id="rId3"/>
    <p:sldLayoutId id="2147483661" r:id="rId4"/>
    <p:sldLayoutId id="2147483662" r:id="rId5"/>
  </p:sldLayoutIdLst>
  <p:transition>
    <p:fade/>
  </p:transition>
  <p:hf hdr="0" ftr="0"/>
  <p:txStyles>
    <p:titleStyle>
      <a:lvl1pPr algn="l" defTabSz="825500">
        <a:lnSpc>
          <a:spcPct val="90000"/>
        </a:lnSpc>
        <a:spcBef>
          <a:spcPts val="2300"/>
        </a:spcBef>
        <a:defRPr sz="4000">
          <a:solidFill>
            <a:srgbClr val="D93E2B"/>
          </a:solidFill>
          <a:latin typeface="微软雅黑" panose="020B0503020204020204" pitchFamily="34" charset="-122"/>
          <a:ea typeface="微软雅黑" panose="020B0503020204020204" pitchFamily="34" charset="-122"/>
          <a:cs typeface="+mn-cs"/>
          <a:sym typeface="Bodoni SvtyTwo ITC TT-Book"/>
        </a:defRPr>
      </a:lvl1pPr>
      <a:lvl2pPr indent="228600" algn="ctr" defTabSz="825500">
        <a:lnSpc>
          <a:spcPct val="90000"/>
        </a:lnSpc>
        <a:spcBef>
          <a:spcPts val="2300"/>
        </a:spcBef>
        <a:defRPr sz="9800">
          <a:solidFill>
            <a:srgbClr val="D93E2B"/>
          </a:solidFill>
          <a:latin typeface="+mn-lt"/>
          <a:ea typeface="+mn-ea"/>
          <a:cs typeface="+mn-cs"/>
          <a:sym typeface="Bodoni SvtyTwo ITC TT-Book"/>
        </a:defRPr>
      </a:lvl2pPr>
      <a:lvl3pPr indent="457200" algn="ctr" defTabSz="825500">
        <a:lnSpc>
          <a:spcPct val="90000"/>
        </a:lnSpc>
        <a:spcBef>
          <a:spcPts val="2300"/>
        </a:spcBef>
        <a:defRPr sz="9800">
          <a:solidFill>
            <a:srgbClr val="D93E2B"/>
          </a:solidFill>
          <a:latin typeface="+mn-lt"/>
          <a:ea typeface="+mn-ea"/>
          <a:cs typeface="+mn-cs"/>
          <a:sym typeface="Bodoni SvtyTwo ITC TT-Book"/>
        </a:defRPr>
      </a:lvl3pPr>
      <a:lvl4pPr indent="685800" algn="ctr" defTabSz="825500">
        <a:lnSpc>
          <a:spcPct val="90000"/>
        </a:lnSpc>
        <a:spcBef>
          <a:spcPts val="2300"/>
        </a:spcBef>
        <a:defRPr sz="9800">
          <a:solidFill>
            <a:srgbClr val="D93E2B"/>
          </a:solidFill>
          <a:latin typeface="+mn-lt"/>
          <a:ea typeface="+mn-ea"/>
          <a:cs typeface="+mn-cs"/>
          <a:sym typeface="Bodoni SvtyTwo ITC TT-Book"/>
        </a:defRPr>
      </a:lvl4pPr>
      <a:lvl5pPr indent="914400" algn="ctr" defTabSz="825500">
        <a:lnSpc>
          <a:spcPct val="90000"/>
        </a:lnSpc>
        <a:spcBef>
          <a:spcPts val="2300"/>
        </a:spcBef>
        <a:defRPr sz="9800">
          <a:solidFill>
            <a:srgbClr val="D93E2B"/>
          </a:solidFill>
          <a:latin typeface="+mn-lt"/>
          <a:ea typeface="+mn-ea"/>
          <a:cs typeface="+mn-cs"/>
          <a:sym typeface="Bodoni SvtyTwo ITC TT-Book"/>
        </a:defRPr>
      </a:lvl5pPr>
      <a:lvl6pPr indent="1143000" algn="ctr" defTabSz="825500">
        <a:lnSpc>
          <a:spcPct val="90000"/>
        </a:lnSpc>
        <a:spcBef>
          <a:spcPts val="2300"/>
        </a:spcBef>
        <a:defRPr sz="9800">
          <a:solidFill>
            <a:srgbClr val="D93E2B"/>
          </a:solidFill>
          <a:latin typeface="+mn-lt"/>
          <a:ea typeface="+mn-ea"/>
          <a:cs typeface="+mn-cs"/>
          <a:sym typeface="Bodoni SvtyTwo ITC TT-Book"/>
        </a:defRPr>
      </a:lvl6pPr>
      <a:lvl7pPr indent="1371600" algn="ctr" defTabSz="825500">
        <a:lnSpc>
          <a:spcPct val="90000"/>
        </a:lnSpc>
        <a:spcBef>
          <a:spcPts val="2300"/>
        </a:spcBef>
        <a:defRPr sz="9800">
          <a:solidFill>
            <a:srgbClr val="D93E2B"/>
          </a:solidFill>
          <a:latin typeface="+mn-lt"/>
          <a:ea typeface="+mn-ea"/>
          <a:cs typeface="+mn-cs"/>
          <a:sym typeface="Bodoni SvtyTwo ITC TT-Book"/>
        </a:defRPr>
      </a:lvl7pPr>
      <a:lvl8pPr indent="1600200" algn="ctr" defTabSz="825500">
        <a:lnSpc>
          <a:spcPct val="90000"/>
        </a:lnSpc>
        <a:spcBef>
          <a:spcPts val="2300"/>
        </a:spcBef>
        <a:defRPr sz="9800">
          <a:solidFill>
            <a:srgbClr val="D93E2B"/>
          </a:solidFill>
          <a:latin typeface="+mn-lt"/>
          <a:ea typeface="+mn-ea"/>
          <a:cs typeface="+mn-cs"/>
          <a:sym typeface="Bodoni SvtyTwo ITC TT-Book"/>
        </a:defRPr>
      </a:lvl8pPr>
      <a:lvl9pPr indent="1828800" algn="ctr" defTabSz="825500">
        <a:lnSpc>
          <a:spcPct val="90000"/>
        </a:lnSpc>
        <a:spcBef>
          <a:spcPts val="2300"/>
        </a:spcBef>
        <a:defRPr sz="9800">
          <a:solidFill>
            <a:srgbClr val="D93E2B"/>
          </a:solidFill>
          <a:latin typeface="+mn-lt"/>
          <a:ea typeface="+mn-ea"/>
          <a:cs typeface="+mn-cs"/>
          <a:sym typeface="Bodoni SvtyTwo ITC TT-Book"/>
        </a:defRPr>
      </a:lvl9pPr>
    </p:titleStyle>
    <p:bodyStyle>
      <a:lvl1pPr marL="609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p:bodyStyle>
    <p:otherStyle>
      <a:lvl1pPr algn="ctr" defTabSz="825500">
        <a:defRPr sz="2400">
          <a:solidFill>
            <a:schemeClr val="tx1"/>
          </a:solidFill>
          <a:latin typeface="+mn-lt"/>
          <a:ea typeface="+mn-ea"/>
          <a:cs typeface="+mn-cs"/>
          <a:sym typeface="Palatino"/>
        </a:defRPr>
      </a:lvl1pPr>
      <a:lvl2pPr indent="228600" algn="ctr" defTabSz="825500">
        <a:defRPr sz="2400">
          <a:solidFill>
            <a:schemeClr val="tx1"/>
          </a:solidFill>
          <a:latin typeface="+mn-lt"/>
          <a:ea typeface="+mn-ea"/>
          <a:cs typeface="+mn-cs"/>
          <a:sym typeface="Palatino"/>
        </a:defRPr>
      </a:lvl2pPr>
      <a:lvl3pPr indent="457200" algn="ctr" defTabSz="825500">
        <a:defRPr sz="2400">
          <a:solidFill>
            <a:schemeClr val="tx1"/>
          </a:solidFill>
          <a:latin typeface="+mn-lt"/>
          <a:ea typeface="+mn-ea"/>
          <a:cs typeface="+mn-cs"/>
          <a:sym typeface="Palatino"/>
        </a:defRPr>
      </a:lvl3pPr>
      <a:lvl4pPr indent="685800" algn="ctr" defTabSz="825500">
        <a:defRPr sz="2400">
          <a:solidFill>
            <a:schemeClr val="tx1"/>
          </a:solidFill>
          <a:latin typeface="+mn-lt"/>
          <a:ea typeface="+mn-ea"/>
          <a:cs typeface="+mn-cs"/>
          <a:sym typeface="Palatino"/>
        </a:defRPr>
      </a:lvl4pPr>
      <a:lvl5pPr indent="914400" algn="ctr" defTabSz="825500">
        <a:defRPr sz="2400">
          <a:solidFill>
            <a:schemeClr val="tx1"/>
          </a:solidFill>
          <a:latin typeface="+mn-lt"/>
          <a:ea typeface="+mn-ea"/>
          <a:cs typeface="+mn-cs"/>
          <a:sym typeface="Palatino"/>
        </a:defRPr>
      </a:lvl5pPr>
      <a:lvl6pPr indent="1143000" algn="ctr" defTabSz="825500">
        <a:defRPr sz="2400">
          <a:solidFill>
            <a:schemeClr val="tx1"/>
          </a:solidFill>
          <a:latin typeface="+mn-lt"/>
          <a:ea typeface="+mn-ea"/>
          <a:cs typeface="+mn-cs"/>
          <a:sym typeface="Palatino"/>
        </a:defRPr>
      </a:lvl6pPr>
      <a:lvl7pPr indent="1371600" algn="ctr" defTabSz="825500">
        <a:defRPr sz="2400">
          <a:solidFill>
            <a:schemeClr val="tx1"/>
          </a:solidFill>
          <a:latin typeface="+mn-lt"/>
          <a:ea typeface="+mn-ea"/>
          <a:cs typeface="+mn-cs"/>
          <a:sym typeface="Palatino"/>
        </a:defRPr>
      </a:lvl7pPr>
      <a:lvl8pPr indent="1600200" algn="ctr" defTabSz="825500">
        <a:defRPr sz="2400">
          <a:solidFill>
            <a:schemeClr val="tx1"/>
          </a:solidFill>
          <a:latin typeface="+mn-lt"/>
          <a:ea typeface="+mn-ea"/>
          <a:cs typeface="+mn-cs"/>
          <a:sym typeface="Palatino"/>
        </a:defRPr>
      </a:lvl8pPr>
      <a:lvl9pPr indent="1828800" algn="ctr" defTabSz="825500">
        <a:defRPr sz="2400">
          <a:solidFill>
            <a:schemeClr val="tx1"/>
          </a:solidFill>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mailto:Chen.Yang@my.cityu.edu.hk"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753236" y="3905672"/>
            <a:ext cx="22768614" cy="4896544"/>
          </a:xfrm>
          <a:prstGeom prst="rect">
            <a:avLst/>
          </a:prstGeom>
        </p:spPr>
        <p:txBody>
          <a:bodyPr>
            <a:noAutofit/>
          </a:bodyPr>
          <a:lstStyle/>
          <a:p>
            <a:pPr lvl="0" algn="ctr">
              <a:lnSpc>
                <a:spcPct val="150000"/>
              </a:lnSpc>
              <a:spcBef>
                <a:spcPts val="0"/>
              </a:spcBef>
              <a:defRPr sz="1800">
                <a:solidFill>
                  <a:srgbClr val="000000"/>
                </a:solidFill>
              </a:defRPr>
            </a:pPr>
            <a:r>
              <a:rPr lang="en-US" altLang="zh-CN" sz="9600" b="1" dirty="0">
                <a:solidFill>
                  <a:schemeClr val="accent6"/>
                </a:solidFill>
                <a:latin typeface="+mj-ea"/>
                <a:cs typeface="Times New Roman" panose="02020603050405020304" pitchFamily="18" charset="0"/>
              </a:rPr>
              <a:t>Intelligent optimization algorithm</a:t>
            </a:r>
            <a:br>
              <a:rPr lang="en-US" altLang="zh-CN" sz="7200" b="1" dirty="0">
                <a:solidFill>
                  <a:schemeClr val="accent6"/>
                </a:solidFill>
                <a:latin typeface="+mj-ea"/>
                <a:ea typeface="+mj-ea"/>
                <a:cs typeface="Times New Roman" panose="02020603050405020304" pitchFamily="18" charset="0"/>
                <a:sym typeface="Microsoft YaHei"/>
              </a:rPr>
            </a:br>
            <a:r>
              <a:rPr lang="en-US" altLang="zh-CN" sz="7200" b="1">
                <a:solidFill>
                  <a:schemeClr val="accent6"/>
                </a:solidFill>
                <a:latin typeface="+mj-ea"/>
                <a:ea typeface="+mj-ea"/>
                <a:cs typeface="Times New Roman" panose="02020603050405020304" pitchFamily="18" charset="0"/>
                <a:sym typeface="Microsoft YaHei"/>
              </a:rPr>
              <a:t>Week 05_ </a:t>
            </a:r>
            <a:r>
              <a:rPr lang="en-US" altLang="zh-CN" sz="7200" b="1" dirty="0">
                <a:solidFill>
                  <a:schemeClr val="accent6"/>
                </a:solidFill>
                <a:latin typeface="+mj-ea"/>
                <a:ea typeface="+mj-ea"/>
                <a:cs typeface="Times New Roman" panose="02020603050405020304" pitchFamily="18" charset="0"/>
                <a:sym typeface="Microsoft YaHei"/>
              </a:rPr>
              <a:t>Particle swarm optimization </a:t>
            </a:r>
            <a:r>
              <a:rPr lang="zh-CN" altLang="en-US" sz="7200" b="1" dirty="0">
                <a:solidFill>
                  <a:schemeClr val="accent6"/>
                </a:solidFill>
                <a:latin typeface="+mj-ea"/>
                <a:ea typeface="+mj-ea"/>
                <a:cs typeface="Times New Roman" panose="02020603050405020304" pitchFamily="18" charset="0"/>
                <a:sym typeface="Microsoft YaHei"/>
              </a:rPr>
              <a:t>（</a:t>
            </a:r>
            <a:r>
              <a:rPr lang="en-US" altLang="zh-CN" sz="7200" b="1" dirty="0">
                <a:solidFill>
                  <a:schemeClr val="accent6"/>
                </a:solidFill>
                <a:latin typeface="+mj-ea"/>
                <a:ea typeface="+mj-ea"/>
                <a:cs typeface="Times New Roman" panose="02020603050405020304" pitchFamily="18" charset="0"/>
              </a:rPr>
              <a:t>PSO</a:t>
            </a:r>
            <a:r>
              <a:rPr lang="zh-CN" altLang="en-US" sz="7200" b="1" dirty="0">
                <a:solidFill>
                  <a:schemeClr val="accent6"/>
                </a:solidFill>
                <a:latin typeface="+mj-ea"/>
                <a:ea typeface="+mj-ea"/>
                <a:cs typeface="Times New Roman" panose="02020603050405020304" pitchFamily="18" charset="0"/>
              </a:rPr>
              <a:t>）</a:t>
            </a:r>
            <a:endParaRPr sz="7200" b="1" dirty="0">
              <a:solidFill>
                <a:srgbClr val="777777"/>
              </a:solidFill>
              <a:latin typeface="+mj-ea"/>
              <a:ea typeface="+mj-ea"/>
              <a:cs typeface="Times New Roman" panose="02020603050405020304" pitchFamily="18" charset="0"/>
              <a:sym typeface="Microsoft YaHei"/>
            </a:endParaRPr>
          </a:p>
        </p:txBody>
      </p:sp>
      <p:pic>
        <p:nvPicPr>
          <p:cNvPr id="18434" name="Picture 2" descr="City University of Hong K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000" y="377280"/>
            <a:ext cx="2857500" cy="2286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en-US" altLang="zh-CN" sz="4800" cap="small" dirty="0"/>
              <a:t>PSO </a:t>
            </a:r>
            <a:r>
              <a:rPr lang="zh-CN" altLang="en-US" sz="4800" cap="small" dirty="0"/>
              <a:t>粒子群优化算法</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01</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HK" sz="4400" b="1" dirty="0">
                <a:solidFill>
                  <a:srgbClr val="0070C0"/>
                </a:solidFill>
              </a:rPr>
              <a:t>User-defined cost function</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A83E4196-2434-443F-B7B1-90FCBD1F5EAE}"/>
              </a:ext>
            </a:extLst>
          </p:cNvPr>
          <p:cNvPicPr>
            <a:picLocks noChangeAspect="1"/>
          </p:cNvPicPr>
          <p:nvPr/>
        </p:nvPicPr>
        <p:blipFill>
          <a:blip r:embed="rId2"/>
          <a:stretch>
            <a:fillRect/>
          </a:stretch>
        </p:blipFill>
        <p:spPr>
          <a:xfrm>
            <a:off x="20515760" y="2135811"/>
            <a:ext cx="2522965" cy="2720071"/>
          </a:xfrm>
          <a:prstGeom prst="rect">
            <a:avLst/>
          </a:prstGeom>
        </p:spPr>
      </p:pic>
      <p:sp>
        <p:nvSpPr>
          <p:cNvPr id="7" name="矩形 6">
            <a:extLst>
              <a:ext uri="{FF2B5EF4-FFF2-40B4-BE49-F238E27FC236}">
                <a16:creationId xmlns:a16="http://schemas.microsoft.com/office/drawing/2014/main" id="{E766B3BE-8845-4AD1-8AC8-F289EF2F4B53}"/>
              </a:ext>
            </a:extLst>
          </p:cNvPr>
          <p:cNvSpPr/>
          <p:nvPr/>
        </p:nvSpPr>
        <p:spPr>
          <a:xfrm>
            <a:off x="1606824" y="2825552"/>
            <a:ext cx="16366654" cy="14176381"/>
          </a:xfrm>
          <a:prstGeom prst="rect">
            <a:avLst/>
          </a:prstGeom>
        </p:spPr>
        <p:txBody>
          <a:bodyPr wrap="square">
            <a:spAutoFit/>
          </a:bodyPr>
          <a:lstStyle/>
          <a:p>
            <a:pPr marL="571500" lvl="0" indent="-571500" algn="l">
              <a:lnSpc>
                <a:spcPct val="130000"/>
              </a:lnSpc>
              <a:spcBef>
                <a:spcPts val="3400"/>
              </a:spcBef>
              <a:buClr>
                <a:srgbClr val="F79646"/>
              </a:buClr>
              <a:buSzPct val="100000"/>
              <a:buFont typeface="Wingdings" panose="05000000000000000000" pitchFamily="2" charset="2"/>
              <a:buChar char="l"/>
            </a:pPr>
            <a:r>
              <a:rPr lang="en-US" altLang="zh-CN"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Import costfunction to PSO.py</a:t>
            </a:r>
          </a:p>
          <a:p>
            <a:pPr lvl="3" algn="l">
              <a:lnSpc>
                <a:spcPct val="130000"/>
              </a:lnSpc>
              <a:buClr>
                <a:srgbClr val="F79646"/>
              </a:buClr>
              <a:buSzPct val="100000"/>
            </a:pPr>
            <a:r>
              <a:rPr lang="en-US" altLang="zh-CN"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from</a:t>
            </a:r>
            <a:r>
              <a:rPr lang="en-US" altLang="zh-CN"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 </a:t>
            </a:r>
            <a:r>
              <a:rPr lang="zh-HK" altLang="en-US" b="1" i="1" dirty="0"/>
              <a:t>Costfunction</a:t>
            </a:r>
            <a:r>
              <a:rPr lang="en-US" altLang="zh-CN"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import </a:t>
            </a:r>
            <a:r>
              <a:rPr lang="zh-HK" altLang="en-US" b="1" i="1" dirty="0"/>
              <a:t>costfunction</a:t>
            </a:r>
            <a:endParaRPr lang="en-US" altLang="zh-HK" b="1" i="1" dirty="0"/>
          </a:p>
          <a:p>
            <a:pPr marL="457200" lvl="3" indent="-457200" algn="l">
              <a:lnSpc>
                <a:spcPct val="130000"/>
              </a:lnSpc>
              <a:spcBef>
                <a:spcPts val="3400"/>
              </a:spcBef>
              <a:buClr>
                <a:srgbClr val="F79646"/>
              </a:buClr>
              <a:buSzPct val="100000"/>
              <a:buFont typeface="Wingdings" panose="05000000000000000000" pitchFamily="2" charset="2"/>
              <a:buChar char="l"/>
            </a:pPr>
            <a:r>
              <a:rPr lang="en-US" altLang="zh-CN"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Structure rules of </a:t>
            </a:r>
            <a:r>
              <a:rPr lang="zh-HK" altLang="en-US" b="1" i="1" dirty="0"/>
              <a:t>costfunction</a:t>
            </a:r>
            <a:endParaRPr lang="en-US" altLang="zh-CN"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a:p>
            <a:pPr lvl="3" algn="l">
              <a:lnSpc>
                <a:spcPct val="150000"/>
              </a:lnSpc>
              <a:buClr>
                <a:srgbClr val="F79646"/>
              </a:buClr>
              <a:buSzPct val="100000"/>
            </a:pPr>
            <a:r>
              <a:rPr lang="en-US" altLang="zh-HK" b="1" dirty="0">
                <a:solidFill>
                  <a:srgbClr val="0070C0"/>
                </a:solidFill>
              </a:rPr>
              <a:t>def</a:t>
            </a:r>
            <a:r>
              <a:rPr lang="en-US" altLang="zh-HK" dirty="0"/>
              <a:t> costfunction(</a:t>
            </a:r>
            <a:r>
              <a:rPr lang="en-US" altLang="zh-HK" dirty="0" err="1"/>
              <a:t>export_result_dir</a:t>
            </a:r>
            <a:r>
              <a:rPr lang="en-US" altLang="zh-HK" dirty="0"/>
              <a:t>, </a:t>
            </a:r>
            <a:r>
              <a:rPr lang="en-US" altLang="zh-HK" dirty="0" err="1"/>
              <a:t>export_result_file_name</a:t>
            </a:r>
            <a:r>
              <a:rPr lang="en-US" altLang="zh-HK" dirty="0"/>
              <a:t>, </a:t>
            </a:r>
            <a:r>
              <a:rPr lang="en-US" altLang="zh-HK" dirty="0" err="1"/>
              <a:t>export_result_file_path</a:t>
            </a:r>
            <a:r>
              <a:rPr lang="en-US" altLang="zh-HK" dirty="0"/>
              <a:t>,</a:t>
            </a:r>
          </a:p>
          <a:p>
            <a:pPr lvl="3" algn="l">
              <a:lnSpc>
                <a:spcPct val="150000"/>
              </a:lnSpc>
              <a:buClr>
                <a:srgbClr val="F79646"/>
              </a:buClr>
              <a:buSzPct val="100000"/>
            </a:pPr>
            <a:r>
              <a:rPr lang="en-US" altLang="zh-HK" dirty="0"/>
              <a:t>                 …</a:t>
            </a:r>
            <a:r>
              <a:rPr lang="en-US" altLang="zh-HK" b="1" dirty="0">
                <a:solidFill>
                  <a:srgbClr val="0070C0"/>
                </a:solidFill>
              </a:rPr>
              <a:t>with other user-defined parameters</a:t>
            </a:r>
            <a:r>
              <a:rPr lang="en-US" altLang="zh-HK" dirty="0"/>
              <a:t>):</a:t>
            </a:r>
          </a:p>
          <a:p>
            <a:pPr lvl="3" algn="l">
              <a:lnSpc>
                <a:spcPct val="150000"/>
              </a:lnSpc>
              <a:buClr>
                <a:srgbClr val="F79646"/>
              </a:buClr>
              <a:buSzPct val="100000"/>
            </a:pPr>
            <a:r>
              <a:rPr lang="en-US" altLang="zh-HK" dirty="0"/>
              <a:t>    h = HFSS()</a:t>
            </a:r>
          </a:p>
          <a:p>
            <a:pPr lvl="3" algn="l">
              <a:lnSpc>
                <a:spcPct val="150000"/>
              </a:lnSpc>
              <a:buClr>
                <a:srgbClr val="F79646"/>
              </a:buClr>
              <a:buSzPct val="100000"/>
            </a:pPr>
            <a:r>
              <a:rPr lang="en-US" altLang="zh-HK" dirty="0"/>
              <a:t>    </a:t>
            </a:r>
            <a:r>
              <a:rPr lang="en-US" altLang="zh-HK" dirty="0" err="1"/>
              <a:t>h.init</a:t>
            </a:r>
            <a:r>
              <a:rPr lang="en-US" altLang="zh-HK" dirty="0"/>
              <a:t>()</a:t>
            </a:r>
          </a:p>
          <a:p>
            <a:pPr lvl="3" algn="l">
              <a:lnSpc>
                <a:spcPct val="150000"/>
              </a:lnSpc>
              <a:buClr>
                <a:srgbClr val="F79646"/>
              </a:buClr>
              <a:buSzPct val="100000"/>
            </a:pPr>
            <a:r>
              <a:rPr lang="en-US" altLang="zh-HK" dirty="0"/>
              <a:t>    </a:t>
            </a:r>
            <a:r>
              <a:rPr lang="en-US" altLang="zh-HK" dirty="0" err="1"/>
              <a:t>h.solve</a:t>
            </a:r>
            <a:r>
              <a:rPr lang="en-US" altLang="zh-HK" dirty="0"/>
              <a:t>('Setup1’)</a:t>
            </a:r>
          </a:p>
          <a:p>
            <a:pPr lvl="3" algn="l">
              <a:lnSpc>
                <a:spcPct val="150000"/>
              </a:lnSpc>
              <a:buClr>
                <a:srgbClr val="F79646"/>
              </a:buClr>
              <a:buSzPct val="100000"/>
            </a:pPr>
            <a:r>
              <a:rPr lang="en-US" altLang="zh-HK" b="1" dirty="0">
                <a:solidFill>
                  <a:srgbClr val="FF0000"/>
                </a:solidFill>
              </a:rPr>
              <a:t>‘’’</a:t>
            </a:r>
          </a:p>
          <a:p>
            <a:pPr lvl="3" algn="l">
              <a:lnSpc>
                <a:spcPct val="150000"/>
              </a:lnSpc>
              <a:buClr>
                <a:srgbClr val="F79646"/>
              </a:buClr>
              <a:buSzPct val="100000"/>
            </a:pPr>
            <a:r>
              <a:rPr lang="en-US" altLang="zh-HK" b="1" dirty="0">
                <a:solidFill>
                  <a:srgbClr val="FF0000"/>
                </a:solidFill>
              </a:rPr>
              <a:t>According to specific target, user should export specific results, and then get cost function value from those export results and return it. Note that the PSO module is to find the minimum value. </a:t>
            </a:r>
          </a:p>
          <a:p>
            <a:pPr lvl="3" algn="l">
              <a:lnSpc>
                <a:spcPct val="150000"/>
              </a:lnSpc>
              <a:buClr>
                <a:srgbClr val="F79646"/>
              </a:buClr>
              <a:buSzPct val="100000"/>
            </a:pPr>
            <a:r>
              <a:rPr lang="en-US" altLang="zh-HK" b="1" dirty="0">
                <a:solidFill>
                  <a:srgbClr val="FF0000"/>
                </a:solidFill>
              </a:rPr>
              <a:t>‘’’</a:t>
            </a:r>
          </a:p>
          <a:p>
            <a:pPr lvl="3" algn="l">
              <a:lnSpc>
                <a:spcPct val="150000"/>
              </a:lnSpc>
              <a:buClr>
                <a:srgbClr val="F79646"/>
              </a:buClr>
              <a:buSzPct val="100000"/>
            </a:pPr>
            <a:r>
              <a:rPr lang="en-US" altLang="zh-HK" b="1" dirty="0">
                <a:solidFill>
                  <a:srgbClr val="0070C0"/>
                </a:solidFill>
              </a:rPr>
              <a:t>return</a:t>
            </a:r>
            <a:r>
              <a:rPr lang="en-US" altLang="zh-HK" dirty="0"/>
              <a:t> </a:t>
            </a:r>
            <a:r>
              <a:rPr lang="en-US" altLang="zh-HK" dirty="0" err="1"/>
              <a:t>cost_function_value</a:t>
            </a:r>
            <a:endParaRPr lang="en-US" altLang="zh-HK" dirty="0"/>
          </a:p>
          <a:p>
            <a:pPr lvl="3" algn="l">
              <a:lnSpc>
                <a:spcPct val="130000"/>
              </a:lnSpc>
              <a:spcBef>
                <a:spcPts val="3400"/>
              </a:spcBef>
              <a:buClr>
                <a:srgbClr val="F79646"/>
              </a:buClr>
              <a:buSzPct val="100000"/>
            </a:pPr>
            <a:endParaRPr lang="en-US" altLang="zh-CN"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lvl="0" indent="-571500" algn="l">
              <a:lnSpc>
                <a:spcPct val="130000"/>
              </a:lnSpc>
              <a:spcBef>
                <a:spcPts val="3400"/>
              </a:spcBef>
              <a:buClr>
                <a:srgbClr val="F79646"/>
              </a:buClr>
              <a:buSzPct val="100000"/>
              <a:buFont typeface="Wingdings" panose="05000000000000000000" pitchFamily="2" charset="2"/>
              <a:buChar char="l"/>
            </a:pPr>
            <a:endParaRPr lang="en-US" altLang="zh-CN"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lvl="0" indent="-571500" algn="l">
              <a:lnSpc>
                <a:spcPct val="130000"/>
              </a:lnSpc>
              <a:spcBef>
                <a:spcPts val="3400"/>
              </a:spcBef>
              <a:buClr>
                <a:srgbClr val="F79646"/>
              </a:buClr>
              <a:buSzPct val="100000"/>
              <a:buFont typeface="Wingdings" panose="05000000000000000000" pitchFamily="2" charset="2"/>
              <a:buChar char="l"/>
            </a:pPr>
            <a:endParaRPr lang="en-US" altLang="zh-HK"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占位符 1">
            <a:extLst>
              <a:ext uri="{FF2B5EF4-FFF2-40B4-BE49-F238E27FC236}">
                <a16:creationId xmlns:a16="http://schemas.microsoft.com/office/drawing/2014/main" id="{BC6FF97C-62C5-44D2-AD3B-FD27443683CB}"/>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10/16</a:t>
            </a:r>
          </a:p>
        </p:txBody>
      </p:sp>
    </p:spTree>
    <p:extLst>
      <p:ext uri="{BB962C8B-B14F-4D97-AF65-F5344CB8AC3E}">
        <p14:creationId xmlns:p14="http://schemas.microsoft.com/office/powerpoint/2010/main" val="2990902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zh-CN" altLang="en-US" sz="4800" cap="small" dirty="0"/>
              <a:t>无约束、单目标</a:t>
            </a:r>
            <a:r>
              <a:rPr lang="en-US" altLang="zh-CN" sz="4800" cap="small" dirty="0"/>
              <a:t>PSO</a:t>
            </a:r>
            <a:r>
              <a:rPr lang="zh-CN" altLang="en-US" sz="4800" cap="small" dirty="0"/>
              <a:t>优化算例</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02</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Target: Optimize a Cylindrical DRA operating at 3.5 </a:t>
            </a:r>
            <a:r>
              <a:rPr lang="en-US" altLang="zh-CN" sz="4400" dirty="0" err="1">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Ghz</a:t>
            </a: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 </a:t>
            </a:r>
          </a:p>
        </p:txBody>
      </p:sp>
      <p:pic>
        <p:nvPicPr>
          <p:cNvPr id="3" name="图片 2">
            <a:extLst>
              <a:ext uri="{FF2B5EF4-FFF2-40B4-BE49-F238E27FC236}">
                <a16:creationId xmlns:a16="http://schemas.microsoft.com/office/drawing/2014/main" id="{F9796BA9-AF2A-48A0-B707-6287186C438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828800" y="2587722"/>
            <a:ext cx="14061902" cy="10246942"/>
          </a:xfrm>
          <a:prstGeom prst="rect">
            <a:avLst/>
          </a:prstGeom>
        </p:spPr>
      </p:pic>
      <p:pic>
        <p:nvPicPr>
          <p:cNvPr id="4" name="图片 3">
            <a:extLst>
              <a:ext uri="{FF2B5EF4-FFF2-40B4-BE49-F238E27FC236}">
                <a16:creationId xmlns:a16="http://schemas.microsoft.com/office/drawing/2014/main" id="{EEA1F1EC-1C04-48D5-9DC3-B190AF12AA18}"/>
              </a:ext>
            </a:extLst>
          </p:cNvPr>
          <p:cNvPicPr>
            <a:picLocks noChangeAspect="1"/>
          </p:cNvPicPr>
          <p:nvPr/>
        </p:nvPicPr>
        <p:blipFill>
          <a:blip r:embed="rId3"/>
          <a:stretch>
            <a:fillRect/>
          </a:stretch>
        </p:blipFill>
        <p:spPr>
          <a:xfrm>
            <a:off x="17160552" y="3329608"/>
            <a:ext cx="2156508" cy="2820049"/>
          </a:xfrm>
          <a:prstGeom prst="rect">
            <a:avLst/>
          </a:prstGeom>
        </p:spPr>
      </p:pic>
      <p:sp>
        <p:nvSpPr>
          <p:cNvPr id="7" name="矩形 6">
            <a:extLst>
              <a:ext uri="{FF2B5EF4-FFF2-40B4-BE49-F238E27FC236}">
                <a16:creationId xmlns:a16="http://schemas.microsoft.com/office/drawing/2014/main" id="{493A41AD-273D-45EC-A2EC-04BFE19A5BFF}"/>
              </a:ext>
            </a:extLst>
          </p:cNvPr>
          <p:cNvSpPr/>
          <p:nvPr/>
        </p:nvSpPr>
        <p:spPr>
          <a:xfrm>
            <a:off x="16556781" y="7711193"/>
            <a:ext cx="6734536" cy="1962076"/>
          </a:xfrm>
          <a:prstGeom prst="rect">
            <a:avLst/>
          </a:prstGeom>
        </p:spPr>
        <p:txBody>
          <a:bodyPr wrap="none">
            <a:spAutoFit/>
          </a:bodyPr>
          <a:lstStyle/>
          <a:p>
            <a:pPr marL="571500" lvl="0" indent="-571500" algn="l">
              <a:lnSpc>
                <a:spcPct val="130000"/>
              </a:lnSpc>
              <a:buClr>
                <a:srgbClr val="F79646"/>
              </a:buClr>
              <a:buSzPct val="100000"/>
              <a:buFont typeface="Wingdings" panose="05000000000000000000" pitchFamily="2" charset="2"/>
              <a:buChar char="l"/>
            </a:pPr>
            <a:r>
              <a:rPr lang="en-US" altLang="zh-HK" b="1" dirty="0">
                <a:solidFill>
                  <a:srgbClr val="0070C0"/>
                </a:solidFill>
              </a:rPr>
              <a:t>Set save path for HFSS project, </a:t>
            </a:r>
          </a:p>
          <a:p>
            <a:pPr lvl="0" algn="l">
              <a:lnSpc>
                <a:spcPct val="130000"/>
              </a:lnSpc>
              <a:buClr>
                <a:srgbClr val="F79646"/>
              </a:buClr>
              <a:buSzPct val="100000"/>
            </a:pPr>
            <a:r>
              <a:rPr lang="en-US" altLang="zh-HK" b="1" dirty="0">
                <a:solidFill>
                  <a:srgbClr val="0070C0"/>
                </a:solidFill>
              </a:rPr>
              <a:t>export results, optimization record.</a:t>
            </a:r>
          </a:p>
          <a:p>
            <a:pPr marL="457200" lvl="0" indent="-457200" algn="l">
              <a:lnSpc>
                <a:spcPct val="130000"/>
              </a:lnSpc>
              <a:buClr>
                <a:srgbClr val="F79646"/>
              </a:buClr>
              <a:buSzPct val="100000"/>
              <a:buFont typeface="Wingdings" panose="05000000000000000000" pitchFamily="2" charset="2"/>
              <a:buChar char="l"/>
            </a:pPr>
            <a:r>
              <a:rPr lang="en-US" altLang="zh-HK" b="1" dirty="0">
                <a:solidFill>
                  <a:srgbClr val="0070C0"/>
                </a:solidFill>
              </a:rPr>
              <a:t>Record the start time</a:t>
            </a:r>
          </a:p>
        </p:txBody>
      </p:sp>
      <p:sp>
        <p:nvSpPr>
          <p:cNvPr id="15" name="文本占位符 1">
            <a:extLst>
              <a:ext uri="{FF2B5EF4-FFF2-40B4-BE49-F238E27FC236}">
                <a16:creationId xmlns:a16="http://schemas.microsoft.com/office/drawing/2014/main" id="{A23F58A5-5908-40BD-9B20-65E4EA788813}"/>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11/16</a:t>
            </a:r>
          </a:p>
        </p:txBody>
      </p:sp>
    </p:spTree>
    <p:extLst>
      <p:ext uri="{BB962C8B-B14F-4D97-AF65-F5344CB8AC3E}">
        <p14:creationId xmlns:p14="http://schemas.microsoft.com/office/powerpoint/2010/main" val="1774916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zh-CN" altLang="en-US" sz="4800" cap="small" dirty="0"/>
              <a:t>无约束、单目标</a:t>
            </a:r>
            <a:r>
              <a:rPr lang="en-US" altLang="zh-CN" sz="4800" cap="small" dirty="0"/>
              <a:t>PSO</a:t>
            </a:r>
            <a:r>
              <a:rPr lang="zh-CN" altLang="en-US" sz="4800" cap="small" dirty="0"/>
              <a:t>优化算例</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02</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Target: Optimize a Cylindrical DRA operating at 3.5 </a:t>
            </a:r>
            <a:r>
              <a:rPr lang="en-US" altLang="zh-CN" sz="4400" dirty="0" err="1">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Ghz</a:t>
            </a: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 </a:t>
            </a:r>
          </a:p>
        </p:txBody>
      </p:sp>
      <p:pic>
        <p:nvPicPr>
          <p:cNvPr id="4" name="图片 3">
            <a:extLst>
              <a:ext uri="{FF2B5EF4-FFF2-40B4-BE49-F238E27FC236}">
                <a16:creationId xmlns:a16="http://schemas.microsoft.com/office/drawing/2014/main" id="{EEA1F1EC-1C04-48D5-9DC3-B190AF12AA18}"/>
              </a:ext>
            </a:extLst>
          </p:cNvPr>
          <p:cNvPicPr>
            <a:picLocks noChangeAspect="1"/>
          </p:cNvPicPr>
          <p:nvPr/>
        </p:nvPicPr>
        <p:blipFill>
          <a:blip r:embed="rId2"/>
          <a:stretch>
            <a:fillRect/>
          </a:stretch>
        </p:blipFill>
        <p:spPr>
          <a:xfrm>
            <a:off x="19693962" y="2848730"/>
            <a:ext cx="2156508" cy="2820049"/>
          </a:xfrm>
          <a:prstGeom prst="rect">
            <a:avLst/>
          </a:prstGeom>
        </p:spPr>
      </p:pic>
      <p:sp>
        <p:nvSpPr>
          <p:cNvPr id="7" name="矩形 6">
            <a:extLst>
              <a:ext uri="{FF2B5EF4-FFF2-40B4-BE49-F238E27FC236}">
                <a16:creationId xmlns:a16="http://schemas.microsoft.com/office/drawing/2014/main" id="{493A41AD-273D-45EC-A2EC-04BFE19A5BFF}"/>
              </a:ext>
            </a:extLst>
          </p:cNvPr>
          <p:cNvSpPr/>
          <p:nvPr/>
        </p:nvSpPr>
        <p:spPr>
          <a:xfrm>
            <a:off x="17649464" y="7794104"/>
            <a:ext cx="5327099" cy="1321900"/>
          </a:xfrm>
          <a:prstGeom prst="rect">
            <a:avLst/>
          </a:prstGeom>
        </p:spPr>
        <p:txBody>
          <a:bodyPr wrap="none">
            <a:spAutoFit/>
          </a:bodyPr>
          <a:lstStyle/>
          <a:p>
            <a:pPr marL="571500" lvl="0" indent="-571500" algn="l">
              <a:lnSpc>
                <a:spcPct val="130000"/>
              </a:lnSpc>
              <a:buClr>
                <a:srgbClr val="F79646"/>
              </a:buClr>
              <a:buSzPct val="100000"/>
              <a:buFont typeface="Wingdings" panose="05000000000000000000" pitchFamily="2" charset="2"/>
              <a:buChar char="l"/>
            </a:pPr>
            <a:r>
              <a:rPr lang="en-US" altLang="zh-HK" b="1" dirty="0">
                <a:solidFill>
                  <a:srgbClr val="0070C0"/>
                </a:solidFill>
              </a:rPr>
              <a:t>Set up the HFSS project </a:t>
            </a:r>
          </a:p>
          <a:p>
            <a:pPr lvl="0" algn="l">
              <a:lnSpc>
                <a:spcPct val="130000"/>
              </a:lnSpc>
              <a:buClr>
                <a:srgbClr val="F79646"/>
              </a:buClr>
              <a:buSzPct val="100000"/>
            </a:pPr>
            <a:r>
              <a:rPr lang="en-US" altLang="zh-HK" b="1" dirty="0">
                <a:solidFill>
                  <a:srgbClr val="0070C0"/>
                </a:solidFill>
              </a:rPr>
              <a:t>and save it.</a:t>
            </a:r>
          </a:p>
        </p:txBody>
      </p:sp>
      <p:pic>
        <p:nvPicPr>
          <p:cNvPr id="10" name="图片 9">
            <a:extLst>
              <a:ext uri="{FF2B5EF4-FFF2-40B4-BE49-F238E27FC236}">
                <a16:creationId xmlns:a16="http://schemas.microsoft.com/office/drawing/2014/main" id="{FF88945F-0058-4F6D-A59A-E585FB357D9B}"/>
              </a:ext>
            </a:extLst>
          </p:cNvPr>
          <p:cNvPicPr>
            <a:picLocks noChangeAspect="1"/>
          </p:cNvPicPr>
          <p:nvPr/>
        </p:nvPicPr>
        <p:blipFill rotWithShape="1">
          <a:blip r:embed="rId3">
            <a:clrChange>
              <a:clrFrom>
                <a:srgbClr val="FFFFFF"/>
              </a:clrFrom>
              <a:clrTo>
                <a:srgbClr val="FFFFFF">
                  <a:alpha val="0"/>
                </a:srgbClr>
              </a:clrTo>
            </a:clrChange>
          </a:blip>
          <a:srcRect t="855"/>
          <a:stretch/>
        </p:blipFill>
        <p:spPr>
          <a:xfrm>
            <a:off x="1818750" y="2681536"/>
            <a:ext cx="17044969" cy="10873208"/>
          </a:xfrm>
          <a:prstGeom prst="rect">
            <a:avLst/>
          </a:prstGeom>
        </p:spPr>
      </p:pic>
      <p:sp>
        <p:nvSpPr>
          <p:cNvPr id="12" name="文本占位符 1">
            <a:extLst>
              <a:ext uri="{FF2B5EF4-FFF2-40B4-BE49-F238E27FC236}">
                <a16:creationId xmlns:a16="http://schemas.microsoft.com/office/drawing/2014/main" id="{470323EC-C955-451E-82A1-CA3AFE2B6579}"/>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12/16</a:t>
            </a:r>
          </a:p>
        </p:txBody>
      </p:sp>
    </p:spTree>
    <p:extLst>
      <p:ext uri="{BB962C8B-B14F-4D97-AF65-F5344CB8AC3E}">
        <p14:creationId xmlns:p14="http://schemas.microsoft.com/office/powerpoint/2010/main" val="2706354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zh-CN" altLang="en-US" sz="4800" cap="small" dirty="0"/>
              <a:t>无约束、单目标</a:t>
            </a:r>
            <a:r>
              <a:rPr lang="en-US" altLang="zh-CN" sz="4800" cap="small" dirty="0"/>
              <a:t>PSO</a:t>
            </a:r>
            <a:r>
              <a:rPr lang="zh-CN" altLang="en-US" sz="4800" cap="small" dirty="0"/>
              <a:t>优化算例</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02</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Target: Optimize a Cylindrical DRA operating at 3.5 </a:t>
            </a:r>
            <a:r>
              <a:rPr lang="en-US" altLang="zh-CN" sz="4400" dirty="0" err="1">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Ghz</a:t>
            </a: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 </a:t>
            </a:r>
          </a:p>
        </p:txBody>
      </p:sp>
      <p:pic>
        <p:nvPicPr>
          <p:cNvPr id="4" name="图片 3">
            <a:extLst>
              <a:ext uri="{FF2B5EF4-FFF2-40B4-BE49-F238E27FC236}">
                <a16:creationId xmlns:a16="http://schemas.microsoft.com/office/drawing/2014/main" id="{EEA1F1EC-1C04-48D5-9DC3-B190AF12AA18}"/>
              </a:ext>
            </a:extLst>
          </p:cNvPr>
          <p:cNvPicPr>
            <a:picLocks noChangeAspect="1"/>
          </p:cNvPicPr>
          <p:nvPr/>
        </p:nvPicPr>
        <p:blipFill>
          <a:blip r:embed="rId2"/>
          <a:stretch>
            <a:fillRect/>
          </a:stretch>
        </p:blipFill>
        <p:spPr>
          <a:xfrm>
            <a:off x="19693962" y="2848730"/>
            <a:ext cx="2156508" cy="2820049"/>
          </a:xfrm>
          <a:prstGeom prst="rect">
            <a:avLst/>
          </a:prstGeom>
        </p:spPr>
      </p:pic>
      <p:sp>
        <p:nvSpPr>
          <p:cNvPr id="7" name="矩形 6">
            <a:extLst>
              <a:ext uri="{FF2B5EF4-FFF2-40B4-BE49-F238E27FC236}">
                <a16:creationId xmlns:a16="http://schemas.microsoft.com/office/drawing/2014/main" id="{493A41AD-273D-45EC-A2EC-04BFE19A5BFF}"/>
              </a:ext>
            </a:extLst>
          </p:cNvPr>
          <p:cNvSpPr/>
          <p:nvPr/>
        </p:nvSpPr>
        <p:spPr>
          <a:xfrm>
            <a:off x="6195790" y="10119716"/>
            <a:ext cx="14576426" cy="3242426"/>
          </a:xfrm>
          <a:prstGeom prst="rect">
            <a:avLst/>
          </a:prstGeom>
        </p:spPr>
        <p:txBody>
          <a:bodyPr wrap="none">
            <a:spAutoFit/>
          </a:bodyPr>
          <a:lstStyle/>
          <a:p>
            <a:pPr marL="571500" lvl="0" indent="-571500" algn="l">
              <a:lnSpc>
                <a:spcPct val="130000"/>
              </a:lnSpc>
              <a:buClr>
                <a:srgbClr val="F79646"/>
              </a:buClr>
              <a:buSzPct val="100000"/>
              <a:buFont typeface="Wingdings" panose="05000000000000000000" pitchFamily="2" charset="2"/>
              <a:buChar char="l"/>
            </a:pPr>
            <a:r>
              <a:rPr lang="en-US" altLang="zh-HK" b="1" dirty="0">
                <a:solidFill>
                  <a:srgbClr val="0070C0"/>
                </a:solidFill>
              </a:rPr>
              <a:t>Set  3 optimized variables (‘</a:t>
            </a:r>
            <a:r>
              <a:rPr lang="en-US" altLang="zh-HK" b="1" dirty="0" err="1">
                <a:solidFill>
                  <a:srgbClr val="0070C0"/>
                </a:solidFill>
              </a:rPr>
              <a:t>DR_radius</a:t>
            </a:r>
            <a:r>
              <a:rPr lang="en-US" altLang="zh-HK" b="1" dirty="0">
                <a:solidFill>
                  <a:srgbClr val="0070C0"/>
                </a:solidFill>
              </a:rPr>
              <a:t>’, ’</a:t>
            </a:r>
            <a:r>
              <a:rPr lang="en-US" altLang="zh-HK" b="1" dirty="0" err="1">
                <a:solidFill>
                  <a:srgbClr val="0070C0"/>
                </a:solidFill>
              </a:rPr>
              <a:t>DR_height</a:t>
            </a:r>
            <a:r>
              <a:rPr lang="en-US" altLang="zh-HK" b="1" dirty="0">
                <a:solidFill>
                  <a:srgbClr val="0070C0"/>
                </a:solidFill>
              </a:rPr>
              <a:t>’, ‘</a:t>
            </a:r>
            <a:r>
              <a:rPr lang="en-US" altLang="zh-HK" b="1" dirty="0" err="1">
                <a:solidFill>
                  <a:srgbClr val="0070C0"/>
                </a:solidFill>
              </a:rPr>
              <a:t>Monopole_height</a:t>
            </a:r>
            <a:r>
              <a:rPr lang="en-US" altLang="zh-HK" b="1" dirty="0">
                <a:solidFill>
                  <a:srgbClr val="0070C0"/>
                </a:solidFill>
              </a:rPr>
              <a:t>’).</a:t>
            </a:r>
          </a:p>
          <a:p>
            <a:pPr marL="571500" lvl="0" indent="-571500" algn="l">
              <a:lnSpc>
                <a:spcPct val="130000"/>
              </a:lnSpc>
              <a:buClr>
                <a:srgbClr val="F79646"/>
              </a:buClr>
              <a:buSzPct val="100000"/>
              <a:buFont typeface="Wingdings" panose="05000000000000000000" pitchFamily="2" charset="2"/>
              <a:buChar char="l"/>
            </a:pPr>
            <a:r>
              <a:rPr lang="en-US" altLang="zh-HK" b="1" dirty="0" err="1">
                <a:solidFill>
                  <a:srgbClr val="0070C0"/>
                </a:solidFill>
              </a:rPr>
              <a:t>n_dim</a:t>
            </a:r>
            <a:r>
              <a:rPr lang="en-US" altLang="zh-HK" b="1" dirty="0">
                <a:solidFill>
                  <a:srgbClr val="0070C0"/>
                </a:solidFill>
              </a:rPr>
              <a:t>=3 (number of optimized variables)</a:t>
            </a:r>
          </a:p>
          <a:p>
            <a:pPr marL="571500" indent="-571500" algn="l">
              <a:lnSpc>
                <a:spcPct val="130000"/>
              </a:lnSpc>
              <a:buClr>
                <a:srgbClr val="F79646"/>
              </a:buClr>
              <a:buSzPct val="100000"/>
              <a:buFont typeface="Wingdings" panose="05000000000000000000" pitchFamily="2" charset="2"/>
              <a:buChar char="l"/>
            </a:pPr>
            <a:r>
              <a:rPr lang="en-US" altLang="zh-HK" b="1" dirty="0">
                <a:solidFill>
                  <a:srgbClr val="0070C0"/>
                </a:solidFill>
              </a:rPr>
              <a:t>pop: pop number; </a:t>
            </a:r>
            <a:r>
              <a:rPr lang="en-US" altLang="zh-CN" b="1" dirty="0" err="1">
                <a:solidFill>
                  <a:srgbClr val="0070C0"/>
                </a:solidFill>
              </a:rPr>
              <a:t>max_iter</a:t>
            </a:r>
            <a:r>
              <a:rPr lang="en-US" altLang="zh-CN" b="1" dirty="0">
                <a:solidFill>
                  <a:srgbClr val="0070C0"/>
                </a:solidFill>
              </a:rPr>
              <a:t>: total i</a:t>
            </a:r>
            <a:r>
              <a:rPr lang="en-US" altLang="zh-HK" b="1" dirty="0">
                <a:solidFill>
                  <a:srgbClr val="0070C0"/>
                </a:solidFill>
              </a:rPr>
              <a:t>teration number</a:t>
            </a:r>
          </a:p>
          <a:p>
            <a:pPr marL="571500" indent="-571500" algn="l">
              <a:lnSpc>
                <a:spcPct val="130000"/>
              </a:lnSpc>
              <a:buClr>
                <a:srgbClr val="F79646"/>
              </a:buClr>
              <a:buSzPct val="100000"/>
              <a:buFont typeface="Wingdings" panose="05000000000000000000" pitchFamily="2" charset="2"/>
              <a:buChar char="l"/>
            </a:pPr>
            <a:r>
              <a:rPr lang="en-US" altLang="zh-HK" b="1" dirty="0">
                <a:solidFill>
                  <a:srgbClr val="0070C0"/>
                </a:solidFill>
              </a:rPr>
              <a:t>w, c1, c2 : parameters for PSO </a:t>
            </a:r>
          </a:p>
          <a:p>
            <a:pPr marL="571500" lvl="0" indent="-571500" algn="l">
              <a:lnSpc>
                <a:spcPct val="130000"/>
              </a:lnSpc>
              <a:buClr>
                <a:srgbClr val="F79646"/>
              </a:buClr>
              <a:buSzPct val="100000"/>
              <a:buFont typeface="Wingdings" panose="05000000000000000000" pitchFamily="2" charset="2"/>
              <a:buChar char="l"/>
            </a:pPr>
            <a:endParaRPr lang="en-US" altLang="zh-HK" b="1" dirty="0">
              <a:solidFill>
                <a:srgbClr val="0070C0"/>
              </a:solidFill>
            </a:endParaRPr>
          </a:p>
        </p:txBody>
      </p:sp>
      <p:pic>
        <p:nvPicPr>
          <p:cNvPr id="2" name="图片 1">
            <a:extLst>
              <a:ext uri="{FF2B5EF4-FFF2-40B4-BE49-F238E27FC236}">
                <a16:creationId xmlns:a16="http://schemas.microsoft.com/office/drawing/2014/main" id="{B5325952-9A6C-4B52-8E6E-11E78D3B60E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02580" y="2958182"/>
            <a:ext cx="20524052" cy="7247608"/>
          </a:xfrm>
          <a:prstGeom prst="rect">
            <a:avLst/>
          </a:prstGeom>
        </p:spPr>
      </p:pic>
      <p:sp>
        <p:nvSpPr>
          <p:cNvPr id="12" name="文本占位符 1">
            <a:extLst>
              <a:ext uri="{FF2B5EF4-FFF2-40B4-BE49-F238E27FC236}">
                <a16:creationId xmlns:a16="http://schemas.microsoft.com/office/drawing/2014/main" id="{BBD68E78-3124-4BB9-AC96-92382C89A4E7}"/>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13/16</a:t>
            </a:r>
          </a:p>
        </p:txBody>
      </p:sp>
    </p:spTree>
    <p:extLst>
      <p:ext uri="{BB962C8B-B14F-4D97-AF65-F5344CB8AC3E}">
        <p14:creationId xmlns:p14="http://schemas.microsoft.com/office/powerpoint/2010/main" val="3394833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zh-CN" altLang="en-US" sz="4800" cap="small" dirty="0"/>
              <a:t>无约束、单目标</a:t>
            </a:r>
            <a:r>
              <a:rPr lang="en-US" altLang="zh-CN" sz="4800" cap="small" dirty="0"/>
              <a:t>PSO</a:t>
            </a:r>
            <a:r>
              <a:rPr lang="zh-CN" altLang="en-US" sz="4800" cap="small" dirty="0"/>
              <a:t>优化算例</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02</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Target: Optimize a Cylindrical DRA operating at 3.5 </a:t>
            </a:r>
            <a:r>
              <a:rPr lang="en-US" altLang="zh-CN" sz="4400" dirty="0" err="1">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Ghz</a:t>
            </a: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10" name="TextBox 10">
            <a:extLst>
              <a:ext uri="{FF2B5EF4-FFF2-40B4-BE49-F238E27FC236}">
                <a16:creationId xmlns:a16="http://schemas.microsoft.com/office/drawing/2014/main" id="{A62522AA-020E-48AB-AF3D-D8A7B1DDD7CE}"/>
              </a:ext>
            </a:extLst>
          </p:cNvPr>
          <p:cNvSpPr txBox="1"/>
          <p:nvPr/>
        </p:nvSpPr>
        <p:spPr>
          <a:xfrm>
            <a:off x="1453644" y="2116118"/>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lnSpc>
                <a:spcPct val="130000"/>
              </a:lnSpc>
              <a:spcBef>
                <a:spcPts val="3400"/>
              </a:spcBef>
              <a:buClr>
                <a:srgbClr val="F79646"/>
              </a:buClr>
              <a:buSzPct val="100000"/>
            </a:pPr>
            <a:r>
              <a:rPr lang="en-US" altLang="zh-HK" sz="4400" b="1" dirty="0">
                <a:solidFill>
                  <a:srgbClr val="0070C0"/>
                </a:solidFill>
              </a:rPr>
              <a:t>User-defined cost function</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2A09D7BF-6AD0-4076-AE3E-BF9256FB10A1}"/>
              </a:ext>
            </a:extLst>
          </p:cNvPr>
          <p:cNvPicPr>
            <a:picLocks noChangeAspect="1"/>
          </p:cNvPicPr>
          <p:nvPr/>
        </p:nvPicPr>
        <p:blipFill>
          <a:blip r:embed="rId2"/>
          <a:stretch>
            <a:fillRect/>
          </a:stretch>
        </p:blipFill>
        <p:spPr>
          <a:xfrm>
            <a:off x="18537696" y="1701310"/>
            <a:ext cx="2522965" cy="2720071"/>
          </a:xfrm>
          <a:prstGeom prst="rect">
            <a:avLst/>
          </a:prstGeom>
        </p:spPr>
      </p:pic>
      <p:sp>
        <p:nvSpPr>
          <p:cNvPr id="3" name="矩形 2">
            <a:extLst>
              <a:ext uri="{FF2B5EF4-FFF2-40B4-BE49-F238E27FC236}">
                <a16:creationId xmlns:a16="http://schemas.microsoft.com/office/drawing/2014/main" id="{746F52AF-5DB8-494F-8A95-E75B32791E95}"/>
              </a:ext>
            </a:extLst>
          </p:cNvPr>
          <p:cNvSpPr/>
          <p:nvPr/>
        </p:nvSpPr>
        <p:spPr>
          <a:xfrm>
            <a:off x="1355472" y="3396777"/>
            <a:ext cx="11353304" cy="8956298"/>
          </a:xfrm>
          <a:prstGeom prst="rect">
            <a:avLst/>
          </a:prstGeom>
        </p:spPr>
        <p:txBody>
          <a:bodyPr wrap="square">
            <a:spAutoFit/>
          </a:bodyPr>
          <a:lstStyle/>
          <a:p>
            <a:pPr algn="l"/>
            <a:r>
              <a:rPr lang="en-US" altLang="zh-HK" b="1" dirty="0">
                <a:solidFill>
                  <a:srgbClr val="0070C0"/>
                </a:solidFill>
              </a:rPr>
              <a:t>def</a:t>
            </a:r>
            <a:r>
              <a:rPr lang="zh-HK" altLang="en-US" dirty="0"/>
              <a:t> costfunction(export_result_dir, export_result_file_name,                         </a:t>
            </a:r>
            <a:endParaRPr lang="en-US" altLang="zh-HK" dirty="0"/>
          </a:p>
          <a:p>
            <a:pPr algn="l"/>
            <a:r>
              <a:rPr lang="en-US" altLang="zh-HK" dirty="0"/>
              <a:t>                              </a:t>
            </a:r>
            <a:r>
              <a:rPr lang="zh-HK" altLang="en-US" dirty="0"/>
              <a:t>export_result_file_path, </a:t>
            </a:r>
            <a:r>
              <a:rPr lang="zh-HK" altLang="en-US" dirty="0">
                <a:solidFill>
                  <a:srgbClr val="0070C0"/>
                </a:solidFill>
              </a:rPr>
              <a:t>freq = 3.5</a:t>
            </a:r>
            <a:r>
              <a:rPr lang="zh-HK" altLang="en-US" dirty="0"/>
              <a:t>):</a:t>
            </a:r>
          </a:p>
          <a:p>
            <a:pPr algn="l"/>
            <a:r>
              <a:rPr lang="zh-HK" altLang="en-US" dirty="0"/>
              <a:t>    h = HFSS()</a:t>
            </a:r>
          </a:p>
          <a:p>
            <a:pPr algn="l"/>
            <a:r>
              <a:rPr lang="zh-HK" altLang="en-US" dirty="0"/>
              <a:t>    h.init()</a:t>
            </a:r>
          </a:p>
          <a:p>
            <a:pPr algn="l"/>
            <a:r>
              <a:rPr lang="zh-HK" altLang="en-US" dirty="0"/>
              <a:t>    h.solve('Setup1')</a:t>
            </a:r>
          </a:p>
          <a:p>
            <a:pPr algn="l"/>
            <a:r>
              <a:rPr lang="zh-HK" altLang="en-US" dirty="0">
                <a:solidFill>
                  <a:srgbClr val="FF0000"/>
                </a:solidFill>
              </a:rPr>
              <a:t>    Result_items=["dB(S11)"]</a:t>
            </a:r>
          </a:p>
          <a:p>
            <a:pPr algn="l"/>
            <a:r>
              <a:rPr lang="zh-HK" altLang="en-US" dirty="0">
                <a:solidFill>
                  <a:srgbClr val="FF0000"/>
                </a:solidFill>
              </a:rPr>
              <a:t>    h.createSpreport('Sparameter','Setup1',Result_items)</a:t>
            </a:r>
          </a:p>
          <a:p>
            <a:pPr algn="l"/>
            <a:r>
              <a:rPr lang="zh-HK" altLang="en-US" dirty="0">
                <a:solidFill>
                  <a:srgbClr val="FF0000"/>
                </a:solidFill>
              </a:rPr>
              <a:t>    h.exportTofile('Sparameter', export_result_dir, </a:t>
            </a:r>
            <a:endParaRPr lang="en-US" altLang="zh-HK" dirty="0">
              <a:solidFill>
                <a:srgbClr val="FF0000"/>
              </a:solidFill>
            </a:endParaRPr>
          </a:p>
          <a:p>
            <a:pPr algn="l"/>
            <a:r>
              <a:rPr lang="en-US" altLang="zh-HK" dirty="0">
                <a:solidFill>
                  <a:srgbClr val="FF0000"/>
                </a:solidFill>
              </a:rPr>
              <a:t>                                          </a:t>
            </a:r>
            <a:r>
              <a:rPr lang="zh-HK" altLang="en-US" dirty="0">
                <a:solidFill>
                  <a:srgbClr val="FF0000"/>
                </a:solidFill>
              </a:rPr>
              <a:t>export_result_file_name)</a:t>
            </a:r>
          </a:p>
          <a:p>
            <a:pPr algn="l"/>
            <a:r>
              <a:rPr lang="zh-HK" altLang="en-US" dirty="0">
                <a:solidFill>
                  <a:srgbClr val="FF0000"/>
                </a:solidFill>
              </a:rPr>
              <a:t>    h.deleteAllreports()      </a:t>
            </a:r>
          </a:p>
          <a:p>
            <a:pPr algn="l"/>
            <a:r>
              <a:rPr lang="zh-HK" altLang="en-US" dirty="0">
                <a:solidFill>
                  <a:srgbClr val="FF0000"/>
                </a:solidFill>
              </a:rPr>
              <a:t>    with open(export_result_file_path) as f:</a:t>
            </a:r>
          </a:p>
          <a:p>
            <a:pPr algn="l"/>
            <a:r>
              <a:rPr lang="zh-HK" altLang="en-US" dirty="0">
                <a:solidFill>
                  <a:srgbClr val="FF0000"/>
                </a:solidFill>
              </a:rPr>
              <a:t>        text=f.readlines()    </a:t>
            </a:r>
          </a:p>
          <a:p>
            <a:pPr algn="l"/>
            <a:r>
              <a:rPr lang="zh-HK" altLang="en-US" dirty="0">
                <a:solidFill>
                  <a:srgbClr val="FF0000"/>
                </a:solidFill>
              </a:rPr>
              <a:t>    data=[]</a:t>
            </a:r>
          </a:p>
          <a:p>
            <a:pPr algn="l"/>
            <a:endParaRPr lang="zh-HK" altLang="en-US" dirty="0">
              <a:solidFill>
                <a:srgbClr val="FF0000"/>
              </a:solidFill>
            </a:endParaRPr>
          </a:p>
          <a:p>
            <a:pPr algn="l"/>
            <a:r>
              <a:rPr lang="zh-HK" altLang="en-US" dirty="0">
                <a:solidFill>
                  <a:srgbClr val="FF0000"/>
                </a:solidFill>
              </a:rPr>
              <a:t>    for line in text[1:]:</a:t>
            </a:r>
          </a:p>
          <a:p>
            <a:pPr algn="l"/>
            <a:r>
              <a:rPr lang="zh-HK" altLang="en-US" dirty="0">
                <a:solidFill>
                  <a:srgbClr val="FF0000"/>
                </a:solidFill>
              </a:rPr>
              <a:t>        f, S11=line.strip().split(',')</a:t>
            </a:r>
          </a:p>
          <a:p>
            <a:pPr algn="l"/>
            <a:r>
              <a:rPr lang="zh-HK" altLang="en-US" dirty="0">
                <a:solidFill>
                  <a:srgbClr val="FF0000"/>
                </a:solidFill>
              </a:rPr>
              <a:t>        data.append((f, S11))</a:t>
            </a:r>
          </a:p>
          <a:p>
            <a:pPr algn="l"/>
            <a:r>
              <a:rPr lang="zh-HK" altLang="en-US" dirty="0">
                <a:solidFill>
                  <a:srgbClr val="FF0000"/>
                </a:solidFill>
              </a:rPr>
              <a:t>    data=np.array(data,dtype=float)                     </a:t>
            </a:r>
          </a:p>
        </p:txBody>
      </p:sp>
      <p:sp>
        <p:nvSpPr>
          <p:cNvPr id="6" name="矩形 5">
            <a:extLst>
              <a:ext uri="{FF2B5EF4-FFF2-40B4-BE49-F238E27FC236}">
                <a16:creationId xmlns:a16="http://schemas.microsoft.com/office/drawing/2014/main" id="{A2F032BA-7F3D-4A17-A987-8B654BAE196C}"/>
              </a:ext>
            </a:extLst>
          </p:cNvPr>
          <p:cNvSpPr/>
          <p:nvPr/>
        </p:nvSpPr>
        <p:spPr>
          <a:xfrm>
            <a:off x="11471920" y="5488096"/>
            <a:ext cx="12192000" cy="6986528"/>
          </a:xfrm>
          <a:prstGeom prst="rect">
            <a:avLst/>
          </a:prstGeom>
        </p:spPr>
        <p:txBody>
          <a:bodyPr>
            <a:spAutoFit/>
          </a:bodyPr>
          <a:lstStyle/>
          <a:p>
            <a:pPr algn="l"/>
            <a:r>
              <a:rPr lang="zh-HK" altLang="en-US" dirty="0">
                <a:solidFill>
                  <a:srgbClr val="FF0000"/>
                </a:solidFill>
              </a:rPr>
              <a:t>    mask=np.copy(data)</a:t>
            </a:r>
          </a:p>
          <a:p>
            <a:pPr algn="l"/>
            <a:r>
              <a:rPr lang="zh-HK" altLang="en-US" dirty="0">
                <a:solidFill>
                  <a:srgbClr val="FF0000"/>
                </a:solidFill>
              </a:rPr>
              <a:t>    mask[:,1:2]=np.nan</a:t>
            </a:r>
          </a:p>
          <a:p>
            <a:pPr algn="l"/>
            <a:r>
              <a:rPr lang="zh-HK" altLang="en-US" dirty="0">
                <a:solidFill>
                  <a:srgbClr val="FF0000"/>
                </a:solidFill>
              </a:rPr>
              <a:t>    mask[np.where((freq==mask[:,0])),1]=-60</a:t>
            </a:r>
          </a:p>
          <a:p>
            <a:pPr algn="l"/>
            <a:r>
              <a:rPr lang="zh-HK" altLang="en-US" dirty="0">
                <a:solidFill>
                  <a:srgbClr val="FF0000"/>
                </a:solidFill>
              </a:rPr>
              <a:t>    #************************************************** </a:t>
            </a:r>
          </a:p>
          <a:p>
            <a:pPr algn="l"/>
            <a:r>
              <a:rPr lang="zh-HK" altLang="en-US" dirty="0">
                <a:solidFill>
                  <a:srgbClr val="FF0000"/>
                </a:solidFill>
              </a:rPr>
              <a:t>    #       the target : operating frequency is freq</a:t>
            </a:r>
          </a:p>
          <a:p>
            <a:pPr algn="l"/>
            <a:r>
              <a:rPr lang="zh-HK" altLang="en-US" dirty="0">
                <a:solidFill>
                  <a:srgbClr val="FF0000"/>
                </a:solidFill>
              </a:rPr>
              <a:t>    #**************************************************           </a:t>
            </a:r>
          </a:p>
          <a:p>
            <a:pPr algn="l"/>
            <a:r>
              <a:rPr lang="zh-HK" altLang="en-US" dirty="0">
                <a:solidFill>
                  <a:srgbClr val="FF0000"/>
                </a:solidFill>
              </a:rPr>
              <a:t>    difference_value=data-mask</a:t>
            </a:r>
          </a:p>
          <a:p>
            <a:pPr algn="l"/>
            <a:r>
              <a:rPr lang="zh-HK" altLang="en-US" dirty="0">
                <a:solidFill>
                  <a:srgbClr val="FF0000"/>
                </a:solidFill>
              </a:rPr>
              <a:t>    difference_value=np.delete(difference_value,np.where(np.isnan(difference_value))[0],axis=0)</a:t>
            </a:r>
          </a:p>
          <a:p>
            <a:pPr algn="l"/>
            <a:r>
              <a:rPr lang="zh-HK" altLang="en-US" dirty="0">
                <a:solidFill>
                  <a:srgbClr val="FF0000"/>
                </a:solidFill>
              </a:rPr>
              <a:t>    difference_value[difference_value&lt;0]=0</a:t>
            </a:r>
          </a:p>
          <a:p>
            <a:pPr algn="l"/>
            <a:r>
              <a:rPr lang="zh-HK" altLang="en-US" dirty="0">
                <a:solidFill>
                  <a:srgbClr val="FF0000"/>
                </a:solidFill>
              </a:rPr>
              <a:t>    difference_value=difference_value[:,1]</a:t>
            </a:r>
          </a:p>
          <a:p>
            <a:pPr algn="l"/>
            <a:r>
              <a:rPr lang="zh-HK" altLang="en-US" dirty="0">
                <a:solidFill>
                  <a:srgbClr val="FF0000"/>
                </a:solidFill>
              </a:rPr>
              <a:t>    cost_function_value=np.sum(difference_value**2)</a:t>
            </a:r>
          </a:p>
          <a:p>
            <a:pPr algn="l"/>
            <a:r>
              <a:rPr lang="zh-HK" altLang="en-US" dirty="0"/>
              <a:t>  </a:t>
            </a:r>
            <a:r>
              <a:rPr lang="en-US" altLang="zh-HK" b="1" dirty="0">
                <a:solidFill>
                  <a:srgbClr val="0070C0"/>
                </a:solidFill>
              </a:rPr>
              <a:t>return</a:t>
            </a:r>
            <a:r>
              <a:rPr lang="en-US" altLang="zh-HK" dirty="0"/>
              <a:t> </a:t>
            </a:r>
            <a:r>
              <a:rPr lang="en-US" altLang="zh-HK" dirty="0" err="1"/>
              <a:t>cost_function_value</a:t>
            </a:r>
            <a:endParaRPr lang="en-US" altLang="zh-HK" dirty="0"/>
          </a:p>
        </p:txBody>
      </p:sp>
      <p:sp>
        <p:nvSpPr>
          <p:cNvPr id="14" name="文本占位符 1">
            <a:extLst>
              <a:ext uri="{FF2B5EF4-FFF2-40B4-BE49-F238E27FC236}">
                <a16:creationId xmlns:a16="http://schemas.microsoft.com/office/drawing/2014/main" id="{0A447255-6A6E-497F-BE83-2E236DC25301}"/>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14/16</a:t>
            </a:r>
          </a:p>
        </p:txBody>
      </p:sp>
    </p:spTree>
    <p:extLst>
      <p:ext uri="{BB962C8B-B14F-4D97-AF65-F5344CB8AC3E}">
        <p14:creationId xmlns:p14="http://schemas.microsoft.com/office/powerpoint/2010/main" val="3316791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zh-CN" altLang="en-US" sz="4800" cap="small" dirty="0"/>
              <a:t>约束</a:t>
            </a:r>
            <a:r>
              <a:rPr lang="en-US" altLang="zh-CN" sz="4800" cap="small" dirty="0"/>
              <a:t>PSO</a:t>
            </a:r>
            <a:r>
              <a:rPr lang="zh-CN" altLang="en-US" sz="4800" cap="small" dirty="0"/>
              <a:t>优化算例</a:t>
            </a:r>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03</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4" name="文本占位符 1">
            <a:extLst>
              <a:ext uri="{FF2B5EF4-FFF2-40B4-BE49-F238E27FC236}">
                <a16:creationId xmlns:a16="http://schemas.microsoft.com/office/drawing/2014/main" id="{0A447255-6A6E-497F-BE83-2E236DC25301}"/>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15/16</a:t>
            </a:r>
          </a:p>
        </p:txBody>
      </p:sp>
      <p:sp>
        <p:nvSpPr>
          <p:cNvPr id="6" name="文本占位符 1">
            <a:extLst>
              <a:ext uri="{FF2B5EF4-FFF2-40B4-BE49-F238E27FC236}">
                <a16:creationId xmlns:a16="http://schemas.microsoft.com/office/drawing/2014/main" id="{8EA8E369-6F69-474C-A485-D6097BF80B0A}"/>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3/16</a:t>
            </a:r>
          </a:p>
        </p:txBody>
      </p:sp>
      <p:sp>
        <p:nvSpPr>
          <p:cNvPr id="7" name="TextBox 10">
            <a:extLst>
              <a:ext uri="{FF2B5EF4-FFF2-40B4-BE49-F238E27FC236}">
                <a16:creationId xmlns:a16="http://schemas.microsoft.com/office/drawing/2014/main" id="{F747A13A-16B7-46E9-B39B-B27FC240355D}"/>
              </a:ext>
            </a:extLst>
          </p:cNvPr>
          <p:cNvSpPr txBox="1"/>
          <p:nvPr/>
        </p:nvSpPr>
        <p:spPr>
          <a:xfrm>
            <a:off x="1149106" y="1168872"/>
            <a:ext cx="19107789"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Constraints in a landscape</a:t>
            </a:r>
          </a:p>
        </p:txBody>
      </p:sp>
      <p:pic>
        <p:nvPicPr>
          <p:cNvPr id="10" name="图片 9">
            <a:extLst>
              <a:ext uri="{FF2B5EF4-FFF2-40B4-BE49-F238E27FC236}">
                <a16:creationId xmlns:a16="http://schemas.microsoft.com/office/drawing/2014/main" id="{6576F198-3EE0-4788-971D-10F00D21C28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06910" y="4041800"/>
            <a:ext cx="14049302" cy="8425432"/>
          </a:xfrm>
          <a:prstGeom prst="rect">
            <a:avLst/>
          </a:prstGeom>
        </p:spPr>
      </p:pic>
      <p:pic>
        <p:nvPicPr>
          <p:cNvPr id="11" name="图片 10">
            <a:extLst>
              <a:ext uri="{FF2B5EF4-FFF2-40B4-BE49-F238E27FC236}">
                <a16:creationId xmlns:a16="http://schemas.microsoft.com/office/drawing/2014/main" id="{EB1452FD-7DC0-436B-8B30-130E1B6A72D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6152440" y="1474346"/>
            <a:ext cx="7318850" cy="5511185"/>
          </a:xfrm>
          <a:prstGeom prst="rect">
            <a:avLst/>
          </a:prstGeom>
        </p:spPr>
      </p:pic>
      <p:pic>
        <p:nvPicPr>
          <p:cNvPr id="12" name="图片 11">
            <a:extLst>
              <a:ext uri="{FF2B5EF4-FFF2-40B4-BE49-F238E27FC236}">
                <a16:creationId xmlns:a16="http://schemas.microsoft.com/office/drawing/2014/main" id="{A6E59216-7729-4037-A432-31BD08E6FE3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6356745" y="6608635"/>
            <a:ext cx="6843484" cy="6592808"/>
          </a:xfrm>
          <a:prstGeom prst="rect">
            <a:avLst/>
          </a:prstGeom>
        </p:spPr>
      </p:pic>
      <p:pic>
        <p:nvPicPr>
          <p:cNvPr id="13" name="图片 12">
            <a:extLst>
              <a:ext uri="{FF2B5EF4-FFF2-40B4-BE49-F238E27FC236}">
                <a16:creationId xmlns:a16="http://schemas.microsoft.com/office/drawing/2014/main" id="{C4F97E4A-7390-40DF-996F-A0B5F31BA24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735616" y="1756348"/>
            <a:ext cx="6621952" cy="5944358"/>
          </a:xfrm>
          <a:prstGeom prst="rect">
            <a:avLst/>
          </a:prstGeom>
        </p:spPr>
      </p:pic>
    </p:spTree>
    <p:extLst>
      <p:ext uri="{BB962C8B-B14F-4D97-AF65-F5344CB8AC3E}">
        <p14:creationId xmlns:p14="http://schemas.microsoft.com/office/powerpoint/2010/main" val="31191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zh-CN" altLang="en-US" sz="4800" cap="small" dirty="0"/>
              <a:t>约束</a:t>
            </a:r>
            <a:r>
              <a:rPr lang="en-US" altLang="zh-CN" sz="4800" cap="small" dirty="0"/>
              <a:t>PSO</a:t>
            </a:r>
            <a:r>
              <a:rPr lang="zh-CN" altLang="en-US" sz="4800" cap="small" dirty="0"/>
              <a:t>优化算例</a:t>
            </a:r>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03</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4" name="文本占位符 1">
            <a:extLst>
              <a:ext uri="{FF2B5EF4-FFF2-40B4-BE49-F238E27FC236}">
                <a16:creationId xmlns:a16="http://schemas.microsoft.com/office/drawing/2014/main" id="{0A447255-6A6E-497F-BE83-2E236DC25301}"/>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15/16</a:t>
            </a:r>
          </a:p>
        </p:txBody>
      </p:sp>
      <p:sp>
        <p:nvSpPr>
          <p:cNvPr id="6" name="文本占位符 1">
            <a:extLst>
              <a:ext uri="{FF2B5EF4-FFF2-40B4-BE49-F238E27FC236}">
                <a16:creationId xmlns:a16="http://schemas.microsoft.com/office/drawing/2014/main" id="{8EA8E369-6F69-474C-A485-D6097BF80B0A}"/>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3/16</a:t>
            </a:r>
          </a:p>
        </p:txBody>
      </p:sp>
      <p:sp>
        <p:nvSpPr>
          <p:cNvPr id="15" name="TextBox 10">
            <a:extLst>
              <a:ext uri="{FF2B5EF4-FFF2-40B4-BE49-F238E27FC236}">
                <a16:creationId xmlns:a16="http://schemas.microsoft.com/office/drawing/2014/main" id="{E14A9950-343E-4B2E-B373-27C0ED9922B9}"/>
              </a:ext>
            </a:extLst>
          </p:cNvPr>
          <p:cNvSpPr txBox="1"/>
          <p:nvPr/>
        </p:nvSpPr>
        <p:spPr>
          <a:xfrm>
            <a:off x="1073374" y="1124232"/>
            <a:ext cx="19107789"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Problem formulation with constraints</a:t>
            </a:r>
          </a:p>
        </p:txBody>
      </p:sp>
      <p:sp>
        <p:nvSpPr>
          <p:cNvPr id="16" name="矩形 15">
            <a:extLst>
              <a:ext uri="{FF2B5EF4-FFF2-40B4-BE49-F238E27FC236}">
                <a16:creationId xmlns:a16="http://schemas.microsoft.com/office/drawing/2014/main" id="{61A72A56-EC8F-4AAA-98EC-EB25D10D7A0F}"/>
              </a:ext>
            </a:extLst>
          </p:cNvPr>
          <p:cNvSpPr/>
          <p:nvPr/>
        </p:nvSpPr>
        <p:spPr>
          <a:xfrm>
            <a:off x="1246784" y="2559706"/>
            <a:ext cx="3267241" cy="1498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30000"/>
              </a:lnSpc>
              <a:spcBef>
                <a:spcPts val="3400"/>
              </a:spcBef>
              <a:buClr>
                <a:srgbClr val="F79646"/>
              </a:buClr>
              <a:buSzPct val="100000"/>
            </a:pPr>
            <a:r>
              <a:rPr lang="zh-HK" altLang="en-US"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𝑀𝑖𝑛𝑖𝑚𝑖𝑧𝑒</a:t>
            </a:r>
            <a:r>
              <a:rPr lang="en-US" altLang="zh-HK"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17" name="图片 16">
            <a:extLst>
              <a:ext uri="{FF2B5EF4-FFF2-40B4-BE49-F238E27FC236}">
                <a16:creationId xmlns:a16="http://schemas.microsoft.com/office/drawing/2014/main" id="{B9035068-B7FC-4233-B14F-D443B1FB162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783288" y="4075137"/>
            <a:ext cx="7016578" cy="942154"/>
          </a:xfrm>
          <a:prstGeom prst="rect">
            <a:avLst/>
          </a:prstGeom>
        </p:spPr>
      </p:pic>
      <p:sp>
        <p:nvSpPr>
          <p:cNvPr id="18" name="矩形 17">
            <a:extLst>
              <a:ext uri="{FF2B5EF4-FFF2-40B4-BE49-F238E27FC236}">
                <a16:creationId xmlns:a16="http://schemas.microsoft.com/office/drawing/2014/main" id="{7D884F59-1132-478B-B323-4B1EF0B2DE52}"/>
              </a:ext>
            </a:extLst>
          </p:cNvPr>
          <p:cNvSpPr/>
          <p:nvPr/>
        </p:nvSpPr>
        <p:spPr>
          <a:xfrm>
            <a:off x="1246783" y="5504788"/>
            <a:ext cx="3267241" cy="1498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30000"/>
              </a:lnSpc>
              <a:spcBef>
                <a:spcPts val="3400"/>
              </a:spcBef>
              <a:buClr>
                <a:srgbClr val="F79646"/>
              </a:buClr>
              <a:buSzPct val="100000"/>
            </a:pPr>
            <a:r>
              <a:rPr lang="zh-HK" altLang="en-US"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𝑆𝑢𝑏𝑗𝑒𝑐𝑡 𝑡𝑜</a:t>
            </a:r>
            <a:r>
              <a:rPr lang="en-US" altLang="zh-HK"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19" name="图片 18">
            <a:extLst>
              <a:ext uri="{FF2B5EF4-FFF2-40B4-BE49-F238E27FC236}">
                <a16:creationId xmlns:a16="http://schemas.microsoft.com/office/drawing/2014/main" id="{6867D204-F0A1-4737-8D9A-185D17EBC66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66864" y="7906847"/>
            <a:ext cx="16322758" cy="3659710"/>
          </a:xfrm>
          <a:prstGeom prst="rect">
            <a:avLst/>
          </a:prstGeom>
        </p:spPr>
      </p:pic>
      <p:pic>
        <p:nvPicPr>
          <p:cNvPr id="20" name="图片 19">
            <a:extLst>
              <a:ext uri="{FF2B5EF4-FFF2-40B4-BE49-F238E27FC236}">
                <a16:creationId xmlns:a16="http://schemas.microsoft.com/office/drawing/2014/main" id="{B501A7F3-3480-4311-B2BF-354430A908F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3488145" y="1833658"/>
            <a:ext cx="2376264" cy="2557198"/>
          </a:xfrm>
          <a:prstGeom prst="rect">
            <a:avLst/>
          </a:prstGeom>
        </p:spPr>
      </p:pic>
      <p:pic>
        <p:nvPicPr>
          <p:cNvPr id="25" name="图片 24">
            <a:extLst>
              <a:ext uri="{FF2B5EF4-FFF2-40B4-BE49-F238E27FC236}">
                <a16:creationId xmlns:a16="http://schemas.microsoft.com/office/drawing/2014/main" id="{9354A593-F4A2-4C06-9B6C-D73350972BD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6054514" y="3906258"/>
            <a:ext cx="7139334" cy="2979320"/>
          </a:xfrm>
          <a:prstGeom prst="rect">
            <a:avLst/>
          </a:prstGeom>
        </p:spPr>
      </p:pic>
    </p:spTree>
    <p:extLst>
      <p:ext uri="{BB962C8B-B14F-4D97-AF65-F5344CB8AC3E}">
        <p14:creationId xmlns:p14="http://schemas.microsoft.com/office/powerpoint/2010/main" val="162783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zh-CN" altLang="en-US" sz="4800" cap="small" dirty="0"/>
              <a:t>约束</a:t>
            </a:r>
            <a:r>
              <a:rPr lang="en-US" altLang="zh-CN" sz="4800" cap="small" dirty="0"/>
              <a:t>PSO</a:t>
            </a:r>
            <a:r>
              <a:rPr lang="zh-CN" altLang="en-US" sz="4800" cap="small" dirty="0"/>
              <a:t>优化算例</a:t>
            </a:r>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03</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4" name="文本占位符 1">
            <a:extLst>
              <a:ext uri="{FF2B5EF4-FFF2-40B4-BE49-F238E27FC236}">
                <a16:creationId xmlns:a16="http://schemas.microsoft.com/office/drawing/2014/main" id="{0A447255-6A6E-497F-BE83-2E236DC25301}"/>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15/16</a:t>
            </a:r>
          </a:p>
        </p:txBody>
      </p:sp>
      <p:sp>
        <p:nvSpPr>
          <p:cNvPr id="6" name="文本占位符 1">
            <a:extLst>
              <a:ext uri="{FF2B5EF4-FFF2-40B4-BE49-F238E27FC236}">
                <a16:creationId xmlns:a16="http://schemas.microsoft.com/office/drawing/2014/main" id="{8EA8E369-6F69-474C-A485-D6097BF80B0A}"/>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3/16</a:t>
            </a:r>
          </a:p>
        </p:txBody>
      </p:sp>
      <p:sp>
        <p:nvSpPr>
          <p:cNvPr id="11" name="TextBox 10">
            <a:extLst>
              <a:ext uri="{FF2B5EF4-FFF2-40B4-BE49-F238E27FC236}">
                <a16:creationId xmlns:a16="http://schemas.microsoft.com/office/drawing/2014/main" id="{BD0A5704-88F0-4D4E-ADCB-16F03E9A2206}"/>
              </a:ext>
            </a:extLst>
          </p:cNvPr>
          <p:cNvSpPr txBox="1"/>
          <p:nvPr/>
        </p:nvSpPr>
        <p:spPr>
          <a:xfrm>
            <a:off x="1073374" y="1124232"/>
            <a:ext cx="19107789"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Penalty function</a:t>
            </a:r>
          </a:p>
        </p:txBody>
      </p:sp>
      <p:pic>
        <p:nvPicPr>
          <p:cNvPr id="12" name="图片 11">
            <a:extLst>
              <a:ext uri="{FF2B5EF4-FFF2-40B4-BE49-F238E27FC236}">
                <a16:creationId xmlns:a16="http://schemas.microsoft.com/office/drawing/2014/main" id="{F30DDA16-27B5-4480-AAFB-176BEE4F523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301911" y="1462545"/>
            <a:ext cx="6827498" cy="11108768"/>
          </a:xfrm>
          <a:prstGeom prst="rect">
            <a:avLst/>
          </a:prstGeom>
        </p:spPr>
      </p:pic>
      <p:pic>
        <p:nvPicPr>
          <p:cNvPr id="13" name="图片 12">
            <a:extLst>
              <a:ext uri="{FF2B5EF4-FFF2-40B4-BE49-F238E27FC236}">
                <a16:creationId xmlns:a16="http://schemas.microsoft.com/office/drawing/2014/main" id="{2C7931E0-A8BB-43A2-8AA1-DEDE17B972C4}"/>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15833399" y="1600144"/>
            <a:ext cx="6757147" cy="10991624"/>
          </a:xfrm>
          <a:prstGeom prst="rect">
            <a:avLst/>
          </a:prstGeom>
        </p:spPr>
      </p:pic>
      <p:sp>
        <p:nvSpPr>
          <p:cNvPr id="20" name="矩形 19">
            <a:extLst>
              <a:ext uri="{FF2B5EF4-FFF2-40B4-BE49-F238E27FC236}">
                <a16:creationId xmlns:a16="http://schemas.microsoft.com/office/drawing/2014/main" id="{74BF1786-052F-45D4-8693-1080A84445E8}"/>
              </a:ext>
            </a:extLst>
          </p:cNvPr>
          <p:cNvSpPr/>
          <p:nvPr/>
        </p:nvSpPr>
        <p:spPr>
          <a:xfrm>
            <a:off x="1059047" y="2975035"/>
            <a:ext cx="3267241" cy="1498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30000"/>
              </a:lnSpc>
              <a:spcBef>
                <a:spcPts val="3400"/>
              </a:spcBef>
              <a:buClr>
                <a:srgbClr val="F79646"/>
              </a:buClr>
              <a:buSzPct val="100000"/>
            </a:pPr>
            <a:r>
              <a:rPr lang="zh-HK" altLang="en-US"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𝑀𝑖𝑛𝑖𝑚𝑖𝑧𝑒</a:t>
            </a:r>
            <a:r>
              <a:rPr lang="en-US" altLang="zh-HK"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1" name="矩形 20">
            <a:extLst>
              <a:ext uri="{FF2B5EF4-FFF2-40B4-BE49-F238E27FC236}">
                <a16:creationId xmlns:a16="http://schemas.microsoft.com/office/drawing/2014/main" id="{E6D69219-1754-4945-A3AA-3713B1E1F695}"/>
              </a:ext>
            </a:extLst>
          </p:cNvPr>
          <p:cNvSpPr/>
          <p:nvPr/>
        </p:nvSpPr>
        <p:spPr>
          <a:xfrm>
            <a:off x="1047750" y="5707757"/>
            <a:ext cx="3267241" cy="1498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30000"/>
              </a:lnSpc>
              <a:spcBef>
                <a:spcPts val="3400"/>
              </a:spcBef>
              <a:buClr>
                <a:srgbClr val="F79646"/>
              </a:buClr>
              <a:buSzPct val="100000"/>
            </a:pPr>
            <a:r>
              <a:rPr lang="en-US" altLang="zh-CN"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where</a:t>
            </a:r>
            <a:r>
              <a:rPr lang="en-US" altLang="zh-HK"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22" name="TextBox 10">
                <a:extLst>
                  <a:ext uri="{FF2B5EF4-FFF2-40B4-BE49-F238E27FC236}">
                    <a16:creationId xmlns:a16="http://schemas.microsoft.com/office/drawing/2014/main" id="{7C61CD25-E5E1-455F-91EF-D2AC845AEE01}"/>
                  </a:ext>
                </a:extLst>
              </p:cNvPr>
              <p:cNvSpPr txBox="1"/>
              <p:nvPr/>
            </p:nvSpPr>
            <p:spPr>
              <a:xfrm>
                <a:off x="1828800" y="4673372"/>
                <a:ext cx="4536504" cy="10628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lnSpc>
                    <a:spcPct val="130000"/>
                  </a:lnSpc>
                  <a:spcBef>
                    <a:spcPts val="3400"/>
                  </a:spcBef>
                  <a:buClr>
                    <a:srgbClr val="F79646"/>
                  </a:buClr>
                  <a:buSzPct val="100000"/>
                </a:pPr>
                <a14:m>
                  <m:oMathPara xmlns:m="http://schemas.openxmlformats.org/officeDocument/2006/math">
                    <m:oMathParaPr>
                      <m:jc m:val="centerGroup"/>
                    </m:oMathParaPr>
                    <m:oMath xmlns:m="http://schemas.openxmlformats.org/officeDocument/2006/math">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𝑓</m:t>
                      </m:r>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zh-HK" altLang="en-US"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𝜎</m:t>
                      </m:r>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𝑃</m:t>
                      </m:r>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HK" sz="48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22" name="TextBox 10">
                <a:extLst>
                  <a:ext uri="{FF2B5EF4-FFF2-40B4-BE49-F238E27FC236}">
                    <a16:creationId xmlns:a16="http://schemas.microsoft.com/office/drawing/2014/main" id="{7C61CD25-E5E1-455F-91EF-D2AC845AEE01}"/>
                  </a:ext>
                </a:extLst>
              </p:cNvPr>
              <p:cNvSpPr txBox="1">
                <a:spLocks noRot="1" noChangeAspect="1" noMove="1" noResize="1" noEditPoints="1" noAdjustHandles="1" noChangeArrowheads="1" noChangeShapeType="1" noTextEdit="1"/>
              </p:cNvSpPr>
              <p:nvPr/>
            </p:nvSpPr>
            <p:spPr>
              <a:xfrm>
                <a:off x="1828800" y="4673372"/>
                <a:ext cx="4536504" cy="1062855"/>
              </a:xfrm>
              <a:prstGeom prst="rect">
                <a:avLst/>
              </a:prstGeom>
              <a:blipFill>
                <a:blip r:embed="rId4"/>
                <a:stretch>
                  <a:fillRect/>
                </a:stretch>
              </a:blipFill>
              <a:ln w="12700" cap="flat">
                <a:noFill/>
                <a:miter lim="400000"/>
              </a:ln>
              <a:effectLst/>
            </p:spPr>
            <p:txBody>
              <a:bodyPr/>
              <a:lstStyle/>
              <a:p>
                <a:r>
                  <a:rPr lang="zh-HK" altLang="en-US">
                    <a:noFill/>
                  </a:rPr>
                  <a:t> </a:t>
                </a:r>
              </a:p>
            </p:txBody>
          </p:sp>
        </mc:Fallback>
      </mc:AlternateContent>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95F45EAB-9656-4E45-BDCD-AB429B0B98D2}"/>
                  </a:ext>
                </a:extLst>
              </p:cNvPr>
              <p:cNvSpPr/>
              <p:nvPr/>
            </p:nvSpPr>
            <p:spPr>
              <a:xfrm>
                <a:off x="1617684" y="8027464"/>
                <a:ext cx="3723006" cy="1740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𝑃</m:t>
                      </m:r>
                      <m:d>
                        <m:dPr>
                          <m:ctrlPr>
                            <a:rPr lang="en-US" altLang="zh-HK" sz="4800" i="1" dirty="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HK" sz="4800" i="1" dirty="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e>
                      </m:d>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dPr>
                        <m:e>
                          <m:eqArr>
                            <m:eqArrPr>
                              <m:ctrlP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eqArrPr>
                            <m:e>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0</m:t>
                              </m:r>
                            </m:e>
                            <m:e>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HK" sz="4800" b="0" i="1" dirty="0" smtClean="0">
                                  <a:solidFill>
                                    <a:srgbClr val="F79646"/>
                                  </a:solidFill>
                                  <a:latin typeface="Cambria Math" panose="02040503050406030204" pitchFamily="18" charset="0"/>
                                  <a:ea typeface="Cambria Math" panose="02040503050406030204" pitchFamily="18" charset="0"/>
                                  <a:cs typeface="Times New Roman" panose="02020603050405020304" pitchFamily="18" charset="0"/>
                                </a:rPr>
                                <m:t>∞</m:t>
                              </m:r>
                            </m:e>
                          </m:eqArr>
                        </m:e>
                      </m:d>
                    </m:oMath>
                  </m:oMathPara>
                </a14:m>
                <a:endParaRPr lang="zh-HK" altLang="en-US" sz="4800" dirty="0"/>
              </a:p>
            </p:txBody>
          </p:sp>
        </mc:Choice>
        <mc:Fallback>
          <p:sp>
            <p:nvSpPr>
              <p:cNvPr id="23" name="矩形 22">
                <a:extLst>
                  <a:ext uri="{FF2B5EF4-FFF2-40B4-BE49-F238E27FC236}">
                    <a16:creationId xmlns:a16="http://schemas.microsoft.com/office/drawing/2014/main" id="{95F45EAB-9656-4E45-BDCD-AB429B0B98D2}"/>
                  </a:ext>
                </a:extLst>
              </p:cNvPr>
              <p:cNvSpPr>
                <a:spLocks noRot="1" noChangeAspect="1" noMove="1" noResize="1" noEditPoints="1" noAdjustHandles="1" noChangeArrowheads="1" noChangeShapeType="1" noTextEdit="1"/>
              </p:cNvSpPr>
              <p:nvPr/>
            </p:nvSpPr>
            <p:spPr>
              <a:xfrm>
                <a:off x="1617684" y="8027464"/>
                <a:ext cx="3723006" cy="1740028"/>
              </a:xfrm>
              <a:prstGeom prst="rect">
                <a:avLst/>
              </a:prstGeom>
              <a:blipFill>
                <a:blip r:embed="rId5"/>
                <a:stretch>
                  <a:fillRect/>
                </a:stretch>
              </a:blipFill>
            </p:spPr>
            <p:txBody>
              <a:bodyPr/>
              <a:lstStyle/>
              <a:p>
                <a:r>
                  <a:rPr lang="zh-HK" altLang="en-US">
                    <a:noFill/>
                  </a:rPr>
                  <a:t> </a:t>
                </a:r>
              </a:p>
            </p:txBody>
          </p:sp>
        </mc:Fallback>
      </mc:AlternateContent>
      <p:pic>
        <p:nvPicPr>
          <p:cNvPr id="24" name="图片 23">
            <a:extLst>
              <a:ext uri="{FF2B5EF4-FFF2-40B4-BE49-F238E27FC236}">
                <a16:creationId xmlns:a16="http://schemas.microsoft.com/office/drawing/2014/main" id="{0990E220-4D5D-4B5E-9EFB-1F4B87D516B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446664" y="8241014"/>
            <a:ext cx="2817326" cy="1312928"/>
          </a:xfrm>
          <a:prstGeom prst="rect">
            <a:avLst/>
          </a:prstGeom>
        </p:spPr>
      </p:pic>
    </p:spTree>
    <p:extLst>
      <p:ext uri="{BB962C8B-B14F-4D97-AF65-F5344CB8AC3E}">
        <p14:creationId xmlns:p14="http://schemas.microsoft.com/office/powerpoint/2010/main" val="390287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zh-CN" altLang="en-US" sz="4800" cap="small" dirty="0"/>
              <a:t>约束</a:t>
            </a:r>
            <a:r>
              <a:rPr lang="en-US" altLang="zh-CN" sz="4800" cap="small" dirty="0"/>
              <a:t>PSO</a:t>
            </a:r>
            <a:r>
              <a:rPr lang="zh-CN" altLang="en-US" sz="4800" cap="small" dirty="0"/>
              <a:t>优化算例</a:t>
            </a:r>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03</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4" name="文本占位符 1">
            <a:extLst>
              <a:ext uri="{FF2B5EF4-FFF2-40B4-BE49-F238E27FC236}">
                <a16:creationId xmlns:a16="http://schemas.microsoft.com/office/drawing/2014/main" id="{0A447255-6A6E-497F-BE83-2E236DC25301}"/>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15/16</a:t>
            </a:r>
          </a:p>
        </p:txBody>
      </p:sp>
      <p:sp>
        <p:nvSpPr>
          <p:cNvPr id="6" name="文本占位符 1">
            <a:extLst>
              <a:ext uri="{FF2B5EF4-FFF2-40B4-BE49-F238E27FC236}">
                <a16:creationId xmlns:a16="http://schemas.microsoft.com/office/drawing/2014/main" id="{8EA8E369-6F69-474C-A485-D6097BF80B0A}"/>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3/16</a:t>
            </a:r>
          </a:p>
        </p:txBody>
      </p:sp>
      <p:sp>
        <p:nvSpPr>
          <p:cNvPr id="11" name="TextBox 10">
            <a:extLst>
              <a:ext uri="{FF2B5EF4-FFF2-40B4-BE49-F238E27FC236}">
                <a16:creationId xmlns:a16="http://schemas.microsoft.com/office/drawing/2014/main" id="{BD0A5704-88F0-4D4E-ADCB-16F03E9A2206}"/>
              </a:ext>
            </a:extLst>
          </p:cNvPr>
          <p:cNvSpPr txBox="1"/>
          <p:nvPr/>
        </p:nvSpPr>
        <p:spPr>
          <a:xfrm>
            <a:off x="1073374" y="1124232"/>
            <a:ext cx="19107789"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Penalty function</a:t>
            </a:r>
          </a:p>
        </p:txBody>
      </p:sp>
      <p:sp>
        <p:nvSpPr>
          <p:cNvPr id="20" name="矩形 19">
            <a:extLst>
              <a:ext uri="{FF2B5EF4-FFF2-40B4-BE49-F238E27FC236}">
                <a16:creationId xmlns:a16="http://schemas.microsoft.com/office/drawing/2014/main" id="{74BF1786-052F-45D4-8693-1080A84445E8}"/>
              </a:ext>
            </a:extLst>
          </p:cNvPr>
          <p:cNvSpPr/>
          <p:nvPr/>
        </p:nvSpPr>
        <p:spPr>
          <a:xfrm>
            <a:off x="1438275" y="2266413"/>
            <a:ext cx="3267241" cy="1498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30000"/>
              </a:lnSpc>
              <a:spcBef>
                <a:spcPts val="3400"/>
              </a:spcBef>
              <a:buClr>
                <a:srgbClr val="F79646"/>
              </a:buClr>
              <a:buSzPct val="100000"/>
            </a:pPr>
            <a:r>
              <a:rPr lang="zh-HK" altLang="en-US"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𝑀𝑖𝑛𝑖𝑚𝑖𝑧𝑒</a:t>
            </a:r>
            <a:r>
              <a:rPr lang="en-US" altLang="zh-HK"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1" name="矩形 20">
            <a:extLst>
              <a:ext uri="{FF2B5EF4-FFF2-40B4-BE49-F238E27FC236}">
                <a16:creationId xmlns:a16="http://schemas.microsoft.com/office/drawing/2014/main" id="{E6D69219-1754-4945-A3AA-3713B1E1F695}"/>
              </a:ext>
            </a:extLst>
          </p:cNvPr>
          <p:cNvSpPr/>
          <p:nvPr/>
        </p:nvSpPr>
        <p:spPr>
          <a:xfrm>
            <a:off x="10319792" y="2267887"/>
            <a:ext cx="3267241" cy="14988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30000"/>
              </a:lnSpc>
              <a:spcBef>
                <a:spcPts val="3400"/>
              </a:spcBef>
              <a:buClr>
                <a:srgbClr val="F79646"/>
              </a:buClr>
              <a:buSzPct val="100000"/>
            </a:pPr>
            <a:r>
              <a:rPr lang="en-US" altLang="zh-CN"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where</a:t>
            </a:r>
            <a:r>
              <a:rPr lang="en-US" altLang="zh-HK" sz="4800" b="1"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22" name="TextBox 10">
                <a:extLst>
                  <a:ext uri="{FF2B5EF4-FFF2-40B4-BE49-F238E27FC236}">
                    <a16:creationId xmlns:a16="http://schemas.microsoft.com/office/drawing/2014/main" id="{7C61CD25-E5E1-455F-91EF-D2AC845AEE01}"/>
                  </a:ext>
                </a:extLst>
              </p:cNvPr>
              <p:cNvSpPr txBox="1"/>
              <p:nvPr/>
            </p:nvSpPr>
            <p:spPr>
              <a:xfrm>
                <a:off x="4587075" y="2622408"/>
                <a:ext cx="4536504" cy="10628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a:lnSpc>
                    <a:spcPct val="130000"/>
                  </a:lnSpc>
                  <a:spcBef>
                    <a:spcPts val="3400"/>
                  </a:spcBef>
                  <a:buClr>
                    <a:srgbClr val="F79646"/>
                  </a:buClr>
                  <a:buSzPct val="100000"/>
                </a:pPr>
                <a14:m>
                  <m:oMathPara xmlns:m="http://schemas.openxmlformats.org/officeDocument/2006/math">
                    <m:oMathParaPr>
                      <m:jc m:val="centerGroup"/>
                    </m:oMathParaPr>
                    <m:oMath xmlns:m="http://schemas.openxmlformats.org/officeDocument/2006/math">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𝑓</m:t>
                      </m:r>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zh-HK" altLang="en-US"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𝜎</m:t>
                      </m:r>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𝑃</m:t>
                      </m:r>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HK" sz="48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22" name="TextBox 10">
                <a:extLst>
                  <a:ext uri="{FF2B5EF4-FFF2-40B4-BE49-F238E27FC236}">
                    <a16:creationId xmlns:a16="http://schemas.microsoft.com/office/drawing/2014/main" id="{7C61CD25-E5E1-455F-91EF-D2AC845AEE01}"/>
                  </a:ext>
                </a:extLst>
              </p:cNvPr>
              <p:cNvSpPr txBox="1">
                <a:spLocks noRot="1" noChangeAspect="1" noMove="1" noResize="1" noEditPoints="1" noAdjustHandles="1" noChangeArrowheads="1" noChangeShapeType="1" noTextEdit="1"/>
              </p:cNvSpPr>
              <p:nvPr/>
            </p:nvSpPr>
            <p:spPr>
              <a:xfrm>
                <a:off x="4587075" y="2622408"/>
                <a:ext cx="4536504" cy="1062855"/>
              </a:xfrm>
              <a:prstGeom prst="rect">
                <a:avLst/>
              </a:prstGeom>
              <a:blipFill>
                <a:blip r:embed="rId2"/>
                <a:stretch>
                  <a:fillRect/>
                </a:stretch>
              </a:blipFill>
              <a:ln w="12700" cap="flat">
                <a:noFill/>
                <a:miter lim="400000"/>
              </a:ln>
              <a:effectLst/>
            </p:spPr>
            <p:txBody>
              <a:bodyPr/>
              <a:lstStyle/>
              <a:p>
                <a:r>
                  <a:rPr lang="zh-HK" altLang="en-US">
                    <a:noFill/>
                  </a:rPr>
                  <a:t> </a:t>
                </a:r>
              </a:p>
            </p:txBody>
          </p:sp>
        </mc:Fallback>
      </mc:AlternateContent>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95F45EAB-9656-4E45-BDCD-AB429B0B98D2}"/>
                  </a:ext>
                </a:extLst>
              </p:cNvPr>
              <p:cNvSpPr/>
              <p:nvPr/>
            </p:nvSpPr>
            <p:spPr>
              <a:xfrm>
                <a:off x="13520004" y="2314145"/>
                <a:ext cx="3723006" cy="17400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HK" sz="48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𝑃</m:t>
                      </m:r>
                      <m:d>
                        <m:dPr>
                          <m:ctrlPr>
                            <a:rPr lang="en-US" altLang="zh-HK" sz="4800" i="1" dirty="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HK" sz="4800" i="1" dirty="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e>
                      </m:d>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dPr>
                        <m:e>
                          <m:eqArr>
                            <m:eqArrPr>
                              <m:ctrlP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eqArrPr>
                            <m:e>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0</m:t>
                              </m:r>
                            </m:e>
                            <m:e>
                              <m:r>
                                <a:rPr lang="en-US" altLang="zh-HK" sz="4800" b="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HK" sz="4800" b="0" i="1" dirty="0" smtClean="0">
                                  <a:solidFill>
                                    <a:srgbClr val="F79646"/>
                                  </a:solidFill>
                                  <a:latin typeface="Cambria Math" panose="02040503050406030204" pitchFamily="18" charset="0"/>
                                  <a:ea typeface="Cambria Math" panose="02040503050406030204" pitchFamily="18" charset="0"/>
                                  <a:cs typeface="Times New Roman" panose="02020603050405020304" pitchFamily="18" charset="0"/>
                                </a:rPr>
                                <m:t>∞</m:t>
                              </m:r>
                            </m:e>
                          </m:eqArr>
                        </m:e>
                      </m:d>
                    </m:oMath>
                  </m:oMathPara>
                </a14:m>
                <a:endParaRPr lang="zh-HK" altLang="en-US" sz="4800" dirty="0"/>
              </a:p>
            </p:txBody>
          </p:sp>
        </mc:Choice>
        <mc:Fallback>
          <p:sp>
            <p:nvSpPr>
              <p:cNvPr id="23" name="矩形 22">
                <a:extLst>
                  <a:ext uri="{FF2B5EF4-FFF2-40B4-BE49-F238E27FC236}">
                    <a16:creationId xmlns:a16="http://schemas.microsoft.com/office/drawing/2014/main" id="{95F45EAB-9656-4E45-BDCD-AB429B0B98D2}"/>
                  </a:ext>
                </a:extLst>
              </p:cNvPr>
              <p:cNvSpPr>
                <a:spLocks noRot="1" noChangeAspect="1" noMove="1" noResize="1" noEditPoints="1" noAdjustHandles="1" noChangeArrowheads="1" noChangeShapeType="1" noTextEdit="1"/>
              </p:cNvSpPr>
              <p:nvPr/>
            </p:nvSpPr>
            <p:spPr>
              <a:xfrm>
                <a:off x="13520004" y="2314145"/>
                <a:ext cx="3723006" cy="1740028"/>
              </a:xfrm>
              <a:prstGeom prst="rect">
                <a:avLst/>
              </a:prstGeom>
              <a:blipFill>
                <a:blip r:embed="rId3"/>
                <a:stretch>
                  <a:fillRect/>
                </a:stretch>
              </a:blipFill>
            </p:spPr>
            <p:txBody>
              <a:bodyPr/>
              <a:lstStyle/>
              <a:p>
                <a:r>
                  <a:rPr lang="zh-HK" altLang="en-US">
                    <a:noFill/>
                  </a:rPr>
                  <a:t> </a:t>
                </a:r>
              </a:p>
            </p:txBody>
          </p:sp>
        </mc:Fallback>
      </mc:AlternateContent>
      <p:pic>
        <p:nvPicPr>
          <p:cNvPr id="24" name="图片 23">
            <a:extLst>
              <a:ext uri="{FF2B5EF4-FFF2-40B4-BE49-F238E27FC236}">
                <a16:creationId xmlns:a16="http://schemas.microsoft.com/office/drawing/2014/main" id="{0990E220-4D5D-4B5E-9EFB-1F4B87D516B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7348984" y="2527695"/>
            <a:ext cx="2817326" cy="1312928"/>
          </a:xfrm>
          <a:prstGeom prst="rect">
            <a:avLst/>
          </a:prstGeom>
        </p:spPr>
      </p:pic>
      <p:sp>
        <p:nvSpPr>
          <p:cNvPr id="2" name="矩形 1">
            <a:extLst>
              <a:ext uri="{FF2B5EF4-FFF2-40B4-BE49-F238E27FC236}">
                <a16:creationId xmlns:a16="http://schemas.microsoft.com/office/drawing/2014/main" id="{74B375D7-8998-4A3F-B99C-9BE0E0C2AB17}"/>
              </a:ext>
            </a:extLst>
          </p:cNvPr>
          <p:cNvSpPr/>
          <p:nvPr/>
        </p:nvSpPr>
        <p:spPr>
          <a:xfrm>
            <a:off x="742729" y="6425952"/>
            <a:ext cx="17941131" cy="1323439"/>
          </a:xfrm>
          <a:prstGeom prst="rect">
            <a:avLst/>
          </a:prstGeom>
        </p:spPr>
        <p:txBody>
          <a:bodyPr wrap="square">
            <a:spAutoFit/>
          </a:bodyPr>
          <a:lstStyle/>
          <a:p>
            <a:pPr algn="l"/>
            <a:r>
              <a:rPr lang="zh-HK" altLang="en-US" sz="4000" i="1" dirty="0">
                <a:solidFill>
                  <a:srgbClr val="0070C0"/>
                </a:solidFill>
                <a:latin typeface="Times New Roman" panose="02020603050405020304" pitchFamily="18" charset="0"/>
                <a:cs typeface="Times New Roman" panose="02020603050405020304" pitchFamily="18" charset="0"/>
              </a:rPr>
              <a:t> self.Y_raw = None  # shape = (size_pop,) , value is f(x)</a:t>
            </a:r>
          </a:p>
          <a:p>
            <a:pPr algn="l"/>
            <a:r>
              <a:rPr lang="zh-HK" altLang="en-US" sz="4000" i="1" dirty="0">
                <a:solidFill>
                  <a:srgbClr val="0070C0"/>
                </a:solidFill>
                <a:latin typeface="Times New Roman" panose="02020603050405020304" pitchFamily="18" charset="0"/>
                <a:cs typeface="Times New Roman" panose="02020603050405020304" pitchFamily="18" charset="0"/>
              </a:rPr>
              <a:t> self.Y = None  # shape = (size_pop,) , value is f(x) + penalty for constraint</a:t>
            </a:r>
          </a:p>
        </p:txBody>
      </p:sp>
      <p:sp>
        <p:nvSpPr>
          <p:cNvPr id="3" name="矩形 2">
            <a:extLst>
              <a:ext uri="{FF2B5EF4-FFF2-40B4-BE49-F238E27FC236}">
                <a16:creationId xmlns:a16="http://schemas.microsoft.com/office/drawing/2014/main" id="{4CD0A583-F8EC-4E7D-BAF5-71F42A711C10}"/>
              </a:ext>
            </a:extLst>
          </p:cNvPr>
          <p:cNvSpPr/>
          <p:nvPr/>
        </p:nvSpPr>
        <p:spPr>
          <a:xfrm>
            <a:off x="742728" y="8082136"/>
            <a:ext cx="23499141" cy="5016758"/>
          </a:xfrm>
          <a:prstGeom prst="rect">
            <a:avLst/>
          </a:prstGeom>
        </p:spPr>
        <p:txBody>
          <a:bodyPr wrap="square">
            <a:spAutoFit/>
          </a:bodyPr>
          <a:lstStyle/>
          <a:p>
            <a:pPr algn="l"/>
            <a:r>
              <a:rPr lang="zh-HK" altLang="en-US" sz="4000" i="1" dirty="0">
                <a:solidFill>
                  <a:srgbClr val="0070C0"/>
                </a:solidFill>
                <a:latin typeface="Times New Roman" panose="02020603050405020304" pitchFamily="18" charset="0"/>
                <a:cs typeface="Times New Roman" panose="02020603050405020304" pitchFamily="18" charset="0"/>
              </a:rPr>
              <a:t> self.Y_raw = self.func(self.X)</a:t>
            </a:r>
          </a:p>
          <a:p>
            <a:pPr algn="l"/>
            <a:r>
              <a:rPr lang="zh-HK" altLang="en-US" sz="4000" i="1" dirty="0">
                <a:solidFill>
                  <a:srgbClr val="0070C0"/>
                </a:solidFill>
                <a:latin typeface="Times New Roman" panose="02020603050405020304" pitchFamily="18" charset="0"/>
                <a:cs typeface="Times New Roman" panose="02020603050405020304" pitchFamily="18" charset="0"/>
              </a:rPr>
              <a:t>        if not self.has_constraint:</a:t>
            </a:r>
          </a:p>
          <a:p>
            <a:pPr algn="l"/>
            <a:r>
              <a:rPr lang="zh-HK" altLang="en-US" sz="4000" i="1" dirty="0">
                <a:solidFill>
                  <a:srgbClr val="0070C0"/>
                </a:solidFill>
                <a:latin typeface="Times New Roman" panose="02020603050405020304" pitchFamily="18" charset="0"/>
                <a:cs typeface="Times New Roman" panose="02020603050405020304" pitchFamily="18" charset="0"/>
              </a:rPr>
              <a:t>            self.Y = self.Y_raw</a:t>
            </a:r>
          </a:p>
          <a:p>
            <a:pPr algn="l"/>
            <a:r>
              <a:rPr lang="zh-HK" altLang="en-US" sz="4000" i="1" dirty="0">
                <a:solidFill>
                  <a:srgbClr val="0070C0"/>
                </a:solidFill>
                <a:latin typeface="Times New Roman" panose="02020603050405020304" pitchFamily="18" charset="0"/>
                <a:cs typeface="Times New Roman" panose="02020603050405020304" pitchFamily="18" charset="0"/>
              </a:rPr>
              <a:t>        else:</a:t>
            </a:r>
          </a:p>
          <a:p>
            <a:pPr algn="l"/>
            <a:r>
              <a:rPr lang="zh-HK" altLang="en-US" sz="4000" i="1" dirty="0">
                <a:solidFill>
                  <a:srgbClr val="0070C0"/>
                </a:solidFill>
                <a:latin typeface="Times New Roman" panose="02020603050405020304" pitchFamily="18" charset="0"/>
                <a:cs typeface="Times New Roman" panose="02020603050405020304" pitchFamily="18" charset="0"/>
              </a:rPr>
              <a:t>            # constraint</a:t>
            </a:r>
          </a:p>
          <a:p>
            <a:pPr algn="l"/>
            <a:r>
              <a:rPr lang="zh-HK" altLang="en-US" sz="4000" i="1" dirty="0">
                <a:solidFill>
                  <a:srgbClr val="0070C0"/>
                </a:solidFill>
                <a:latin typeface="Times New Roman" panose="02020603050405020304" pitchFamily="18" charset="0"/>
                <a:cs typeface="Times New Roman" panose="02020603050405020304" pitchFamily="18" charset="0"/>
              </a:rPr>
              <a:t>            </a:t>
            </a:r>
            <a:r>
              <a:rPr lang="zh-HK" altLang="en-US" sz="4000" b="1" i="1" dirty="0">
                <a:solidFill>
                  <a:srgbClr val="FF0000"/>
                </a:solidFill>
                <a:latin typeface="Times New Roman" panose="02020603050405020304" pitchFamily="18" charset="0"/>
                <a:cs typeface="Times New Roman" panose="02020603050405020304" pitchFamily="18" charset="0"/>
              </a:rPr>
              <a:t>penalty_eq </a:t>
            </a:r>
            <a:r>
              <a:rPr lang="zh-HK" altLang="en-US" sz="4000" i="1" dirty="0">
                <a:solidFill>
                  <a:srgbClr val="0070C0"/>
                </a:solidFill>
                <a:latin typeface="Times New Roman" panose="02020603050405020304" pitchFamily="18" charset="0"/>
                <a:cs typeface="Times New Roman" panose="02020603050405020304" pitchFamily="18" charset="0"/>
              </a:rPr>
              <a:t>= np.array([np.sum(np.abs([c_i(x) for c_i in self.constraint_eq])) for x in self.X])</a:t>
            </a:r>
          </a:p>
          <a:p>
            <a:pPr algn="l"/>
            <a:r>
              <a:rPr lang="zh-HK" altLang="en-US" sz="4000" i="1" dirty="0">
                <a:solidFill>
                  <a:srgbClr val="0070C0"/>
                </a:solidFill>
                <a:latin typeface="Times New Roman" panose="02020603050405020304" pitchFamily="18" charset="0"/>
                <a:cs typeface="Times New Roman" panose="02020603050405020304" pitchFamily="18" charset="0"/>
              </a:rPr>
              <a:t>            </a:t>
            </a:r>
            <a:r>
              <a:rPr lang="zh-HK" altLang="en-US" sz="4000" b="1" i="1" dirty="0">
                <a:solidFill>
                  <a:srgbClr val="FF0000"/>
                </a:solidFill>
                <a:latin typeface="Times New Roman" panose="02020603050405020304" pitchFamily="18" charset="0"/>
                <a:cs typeface="Times New Roman" panose="02020603050405020304" pitchFamily="18" charset="0"/>
              </a:rPr>
              <a:t>penalty_ueq </a:t>
            </a:r>
            <a:r>
              <a:rPr lang="zh-HK" altLang="en-US" sz="4000" i="1" dirty="0">
                <a:solidFill>
                  <a:srgbClr val="0070C0"/>
                </a:solidFill>
                <a:latin typeface="Times New Roman" panose="02020603050405020304" pitchFamily="18" charset="0"/>
                <a:cs typeface="Times New Roman" panose="02020603050405020304" pitchFamily="18" charset="0"/>
              </a:rPr>
              <a:t>= np.array([np.sum(np.abs([max(0, c_i(x)) for c_i in self.constraint_ueq])) for x in self.X])</a:t>
            </a:r>
          </a:p>
          <a:p>
            <a:pPr algn="l"/>
            <a:r>
              <a:rPr lang="zh-HK" altLang="en-US" sz="4000" i="1" dirty="0">
                <a:solidFill>
                  <a:srgbClr val="0070C0"/>
                </a:solidFill>
                <a:latin typeface="Times New Roman" panose="02020603050405020304" pitchFamily="18" charset="0"/>
                <a:cs typeface="Times New Roman" panose="02020603050405020304" pitchFamily="18" charset="0"/>
              </a:rPr>
              <a:t>            self.Y = </a:t>
            </a:r>
            <a:r>
              <a:rPr lang="zh-HK" altLang="en-US" sz="4000" b="1" i="1" dirty="0">
                <a:solidFill>
                  <a:srgbClr val="0070C0"/>
                </a:solidFill>
                <a:latin typeface="Times New Roman" panose="02020603050405020304" pitchFamily="18" charset="0"/>
                <a:cs typeface="Times New Roman" panose="02020603050405020304" pitchFamily="18" charset="0"/>
              </a:rPr>
              <a:t>self.Y_raw + 1e5 * penalty_eq + 1e5 * penalty_ueq</a:t>
            </a:r>
          </a:p>
        </p:txBody>
      </p:sp>
      <p:sp>
        <p:nvSpPr>
          <p:cNvPr id="4" name="矩形 3">
            <a:extLst>
              <a:ext uri="{FF2B5EF4-FFF2-40B4-BE49-F238E27FC236}">
                <a16:creationId xmlns:a16="http://schemas.microsoft.com/office/drawing/2014/main" id="{85D95235-DDA4-4EDA-B3F9-9BF86416FADE}"/>
              </a:ext>
            </a:extLst>
          </p:cNvPr>
          <p:cNvSpPr/>
          <p:nvPr/>
        </p:nvSpPr>
        <p:spPr>
          <a:xfrm>
            <a:off x="853439" y="4848332"/>
            <a:ext cx="9773829" cy="707886"/>
          </a:xfrm>
          <a:prstGeom prst="rect">
            <a:avLst/>
          </a:prstGeom>
        </p:spPr>
        <p:txBody>
          <a:bodyPr wrap="square">
            <a:spAutoFit/>
          </a:bodyPr>
          <a:lstStyle/>
          <a:p>
            <a:pPr algn="l"/>
            <a:r>
              <a:rPr lang="zh-HK" altLang="en-US" sz="4000" i="1" dirty="0">
                <a:solidFill>
                  <a:srgbClr val="0070C0"/>
                </a:solidFill>
                <a:latin typeface="Times New Roman" panose="02020603050405020304" pitchFamily="18" charset="0"/>
                <a:cs typeface="Times New Roman" panose="02020603050405020304" pitchFamily="18" charset="0"/>
              </a:rPr>
              <a:t>constraint_eq=</a:t>
            </a:r>
            <a:r>
              <a:rPr lang="zh-HK" altLang="en-US" sz="4000" b="1" i="1" dirty="0">
                <a:solidFill>
                  <a:schemeClr val="accent2">
                    <a:lumMod val="75000"/>
                  </a:schemeClr>
                </a:solidFill>
                <a:latin typeface="Times New Roman" panose="02020603050405020304" pitchFamily="18" charset="0"/>
                <a:cs typeface="Times New Roman" panose="02020603050405020304" pitchFamily="18" charset="0"/>
              </a:rPr>
              <a:t>tuple</a:t>
            </a:r>
            <a:r>
              <a:rPr lang="zh-HK" altLang="en-US" sz="4000" i="1" dirty="0">
                <a:solidFill>
                  <a:srgbClr val="0070C0"/>
                </a:solidFill>
                <a:latin typeface="Times New Roman" panose="02020603050405020304" pitchFamily="18" charset="0"/>
                <a:cs typeface="Times New Roman" panose="02020603050405020304" pitchFamily="18" charset="0"/>
              </a:rPr>
              <a:t>(), constraint_ueq=</a:t>
            </a:r>
            <a:r>
              <a:rPr lang="zh-HK" altLang="en-US" sz="4000" b="1" i="1" dirty="0">
                <a:solidFill>
                  <a:schemeClr val="accent2">
                    <a:lumMod val="75000"/>
                  </a:schemeClr>
                </a:solidFill>
                <a:latin typeface="Times New Roman" panose="02020603050405020304" pitchFamily="18" charset="0"/>
                <a:cs typeface="Times New Roman" panose="02020603050405020304" pitchFamily="18" charset="0"/>
              </a:rPr>
              <a:t>tuple</a:t>
            </a:r>
            <a:r>
              <a:rPr lang="zh-HK" altLang="en-US" sz="4000" i="1"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43719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zh-CN" altLang="en-US" sz="4800" cap="small" dirty="0"/>
              <a:t>多目标</a:t>
            </a:r>
            <a:r>
              <a:rPr lang="en-US" altLang="zh-CN" sz="4800" cap="small" dirty="0"/>
              <a:t>PSO</a:t>
            </a:r>
            <a:r>
              <a:rPr lang="zh-CN" altLang="en-US" sz="4800" cap="small" dirty="0"/>
              <a:t>优化算例</a:t>
            </a:r>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03</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4" name="文本占位符 1">
            <a:extLst>
              <a:ext uri="{FF2B5EF4-FFF2-40B4-BE49-F238E27FC236}">
                <a16:creationId xmlns:a16="http://schemas.microsoft.com/office/drawing/2014/main" id="{0A447255-6A6E-497F-BE83-2E236DC25301}"/>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15/16</a:t>
            </a:r>
          </a:p>
        </p:txBody>
      </p:sp>
      <p:sp>
        <p:nvSpPr>
          <p:cNvPr id="6" name="文本占位符 1">
            <a:extLst>
              <a:ext uri="{FF2B5EF4-FFF2-40B4-BE49-F238E27FC236}">
                <a16:creationId xmlns:a16="http://schemas.microsoft.com/office/drawing/2014/main" id="{8EA8E369-6F69-474C-A485-D6097BF80B0A}"/>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3/16</a:t>
            </a:r>
          </a:p>
        </p:txBody>
      </p:sp>
      <p:sp>
        <p:nvSpPr>
          <p:cNvPr id="15" name="TextBox 10">
            <a:extLst>
              <a:ext uri="{FF2B5EF4-FFF2-40B4-BE49-F238E27FC236}">
                <a16:creationId xmlns:a16="http://schemas.microsoft.com/office/drawing/2014/main" id="{6C986D1F-47D5-4A70-A8FB-86CA77B30DB9}"/>
              </a:ext>
            </a:extLst>
          </p:cNvPr>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Weighted sum method</a:t>
            </a:r>
          </a:p>
        </p:txBody>
      </p:sp>
      <p:pic>
        <p:nvPicPr>
          <p:cNvPr id="16" name="图片 15">
            <a:extLst>
              <a:ext uri="{FF2B5EF4-FFF2-40B4-BE49-F238E27FC236}">
                <a16:creationId xmlns:a16="http://schemas.microsoft.com/office/drawing/2014/main" id="{A44D83B2-9346-4945-886C-83A7CCFA1D7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32454" y="5777880"/>
            <a:ext cx="12279626" cy="4929886"/>
          </a:xfrm>
          <a:prstGeom prst="rect">
            <a:avLst/>
          </a:prstGeom>
        </p:spPr>
      </p:pic>
      <p:pic>
        <p:nvPicPr>
          <p:cNvPr id="17" name="图片 16">
            <a:extLst>
              <a:ext uri="{FF2B5EF4-FFF2-40B4-BE49-F238E27FC236}">
                <a16:creationId xmlns:a16="http://schemas.microsoft.com/office/drawing/2014/main" id="{1FA1B8DD-6D21-4D64-8147-AB9FB9064C44}"/>
              </a:ext>
            </a:extLst>
          </p:cNvPr>
          <p:cNvPicPr>
            <a:picLocks noChangeAspect="1"/>
          </p:cNvPicPr>
          <p:nvPr/>
        </p:nvPicPr>
        <p:blipFill rotWithShape="1">
          <a:blip r:embed="rId3">
            <a:clrChange>
              <a:clrFrom>
                <a:srgbClr val="FFFFFF"/>
              </a:clrFrom>
              <a:clrTo>
                <a:srgbClr val="FFFFFF">
                  <a:alpha val="0"/>
                </a:srgbClr>
              </a:clrTo>
            </a:clrChange>
          </a:blip>
          <a:srcRect r="39331"/>
          <a:stretch/>
        </p:blipFill>
        <p:spPr>
          <a:xfrm>
            <a:off x="13488144" y="3705550"/>
            <a:ext cx="9937104" cy="8978958"/>
          </a:xfrm>
          <a:prstGeom prst="rect">
            <a:avLst/>
          </a:prstGeom>
        </p:spPr>
      </p:pic>
    </p:spTree>
    <p:extLst>
      <p:ext uri="{BB962C8B-B14F-4D97-AF65-F5344CB8AC3E}">
        <p14:creationId xmlns:p14="http://schemas.microsoft.com/office/powerpoint/2010/main" val="3537604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2"/>
          <p:cNvSpPr txBox="1">
            <a:spLocks/>
          </p:cNvSpPr>
          <p:nvPr/>
        </p:nvSpPr>
        <p:spPr>
          <a:xfrm>
            <a:off x="1966864" y="549275"/>
            <a:ext cx="20450272" cy="908125"/>
          </a:xfrm>
          <a:prstGeom prst="rect">
            <a:avLst/>
          </a:prstGeom>
        </p:spPr>
        <p:txBody>
          <a:bodyPr vert="horz" lIns="91440" tIns="45720" rIns="91440" bIns="45720" rtlCol="0" anchor="ctr">
            <a:normAutofit/>
          </a:bodyPr>
          <a:lstStyle>
            <a:lvl1pPr algn="l" defTabSz="825500">
              <a:lnSpc>
                <a:spcPct val="90000"/>
              </a:lnSpc>
              <a:spcBef>
                <a:spcPts val="2300"/>
              </a:spcBef>
              <a:defRPr sz="4000" b="0">
                <a:solidFill>
                  <a:schemeClr val="tx1">
                    <a:lumMod val="75000"/>
                    <a:lumOff val="25000"/>
                  </a:schemeClr>
                </a:solidFill>
                <a:latin typeface="微软雅黑" panose="020B0503020204020204" pitchFamily="34" charset="-122"/>
                <a:ea typeface="微软雅黑" panose="020B0503020204020204" pitchFamily="34" charset="-122"/>
                <a:cs typeface="+mn-cs"/>
                <a:sym typeface="Bodoni SvtyTwo ITC TT-Book"/>
              </a:defRPr>
            </a:lvl1pPr>
            <a:lvl2pPr indent="228600" algn="ctr" defTabSz="825500">
              <a:lnSpc>
                <a:spcPct val="90000"/>
              </a:lnSpc>
              <a:spcBef>
                <a:spcPts val="2300"/>
              </a:spcBef>
              <a:defRPr sz="9800">
                <a:solidFill>
                  <a:srgbClr val="D93E2B"/>
                </a:solidFill>
                <a:latin typeface="+mn-lt"/>
                <a:ea typeface="+mn-ea"/>
                <a:cs typeface="+mn-cs"/>
                <a:sym typeface="Bodoni SvtyTwo ITC TT-Book"/>
              </a:defRPr>
            </a:lvl2pPr>
            <a:lvl3pPr indent="457200" algn="ctr" defTabSz="825500">
              <a:lnSpc>
                <a:spcPct val="90000"/>
              </a:lnSpc>
              <a:spcBef>
                <a:spcPts val="2300"/>
              </a:spcBef>
              <a:defRPr sz="9800">
                <a:solidFill>
                  <a:srgbClr val="D93E2B"/>
                </a:solidFill>
                <a:latin typeface="+mn-lt"/>
                <a:ea typeface="+mn-ea"/>
                <a:cs typeface="+mn-cs"/>
                <a:sym typeface="Bodoni SvtyTwo ITC TT-Book"/>
              </a:defRPr>
            </a:lvl3pPr>
            <a:lvl4pPr indent="685800" algn="ctr" defTabSz="825500">
              <a:lnSpc>
                <a:spcPct val="90000"/>
              </a:lnSpc>
              <a:spcBef>
                <a:spcPts val="2300"/>
              </a:spcBef>
              <a:defRPr sz="9800">
                <a:solidFill>
                  <a:srgbClr val="D93E2B"/>
                </a:solidFill>
                <a:latin typeface="+mn-lt"/>
                <a:ea typeface="+mn-ea"/>
                <a:cs typeface="+mn-cs"/>
                <a:sym typeface="Bodoni SvtyTwo ITC TT-Book"/>
              </a:defRPr>
            </a:lvl4pPr>
            <a:lvl5pPr indent="914400" algn="ctr" defTabSz="825500">
              <a:lnSpc>
                <a:spcPct val="90000"/>
              </a:lnSpc>
              <a:spcBef>
                <a:spcPts val="2300"/>
              </a:spcBef>
              <a:defRPr sz="9800">
                <a:solidFill>
                  <a:srgbClr val="D93E2B"/>
                </a:solidFill>
                <a:latin typeface="+mn-lt"/>
                <a:ea typeface="+mn-ea"/>
                <a:cs typeface="+mn-cs"/>
                <a:sym typeface="Bodoni SvtyTwo ITC TT-Book"/>
              </a:defRPr>
            </a:lvl5pPr>
            <a:lvl6pPr indent="1143000" algn="ctr" defTabSz="825500">
              <a:lnSpc>
                <a:spcPct val="90000"/>
              </a:lnSpc>
              <a:spcBef>
                <a:spcPts val="2300"/>
              </a:spcBef>
              <a:defRPr sz="9800">
                <a:solidFill>
                  <a:srgbClr val="D93E2B"/>
                </a:solidFill>
                <a:latin typeface="+mn-lt"/>
                <a:ea typeface="+mn-ea"/>
                <a:cs typeface="+mn-cs"/>
                <a:sym typeface="Bodoni SvtyTwo ITC TT-Book"/>
              </a:defRPr>
            </a:lvl6pPr>
            <a:lvl7pPr indent="1371600" algn="ctr" defTabSz="825500">
              <a:lnSpc>
                <a:spcPct val="90000"/>
              </a:lnSpc>
              <a:spcBef>
                <a:spcPts val="2300"/>
              </a:spcBef>
              <a:defRPr sz="9800">
                <a:solidFill>
                  <a:srgbClr val="D93E2B"/>
                </a:solidFill>
                <a:latin typeface="+mn-lt"/>
                <a:ea typeface="+mn-ea"/>
                <a:cs typeface="+mn-cs"/>
                <a:sym typeface="Bodoni SvtyTwo ITC TT-Book"/>
              </a:defRPr>
            </a:lvl7pPr>
            <a:lvl8pPr indent="1600200" algn="ctr" defTabSz="825500">
              <a:lnSpc>
                <a:spcPct val="90000"/>
              </a:lnSpc>
              <a:spcBef>
                <a:spcPts val="2300"/>
              </a:spcBef>
              <a:defRPr sz="9800">
                <a:solidFill>
                  <a:srgbClr val="D93E2B"/>
                </a:solidFill>
                <a:latin typeface="+mn-lt"/>
                <a:ea typeface="+mn-ea"/>
                <a:cs typeface="+mn-cs"/>
                <a:sym typeface="Bodoni SvtyTwo ITC TT-Book"/>
              </a:defRPr>
            </a:lvl8pPr>
            <a:lvl9pPr indent="1828800" algn="ctr" defTabSz="825500">
              <a:lnSpc>
                <a:spcPct val="90000"/>
              </a:lnSpc>
              <a:spcBef>
                <a:spcPts val="2300"/>
              </a:spcBef>
              <a:defRPr sz="9800">
                <a:solidFill>
                  <a:srgbClr val="D93E2B"/>
                </a:solidFill>
                <a:latin typeface="+mn-lt"/>
                <a:ea typeface="+mn-ea"/>
                <a:cs typeface="+mn-cs"/>
                <a:sym typeface="Bodoni SvtyTwo ITC TT-Book"/>
              </a:defRPr>
            </a:lvl9pPr>
          </a:lstStyle>
          <a:p>
            <a:r>
              <a:rPr lang="en-US" altLang="zh-CN" sz="5400" cap="small" dirty="0"/>
              <a:t>Outline (</a:t>
            </a:r>
            <a:r>
              <a:rPr lang="zh-CN" altLang="en-US" sz="5400" cap="small" dirty="0"/>
              <a:t>目录</a:t>
            </a:r>
            <a:r>
              <a:rPr lang="en-US" altLang="zh-CN" sz="5400" cap="small" dirty="0"/>
              <a:t>)</a:t>
            </a:r>
            <a:endParaRPr lang="zh-HK" altLang="en-US" sz="5400" cap="small" dirty="0"/>
          </a:p>
        </p:txBody>
      </p:sp>
      <p:sp>
        <p:nvSpPr>
          <p:cNvPr id="14" name="TextBox 13"/>
          <p:cNvSpPr txBox="1"/>
          <p:nvPr/>
        </p:nvSpPr>
        <p:spPr>
          <a:xfrm>
            <a:off x="3479032" y="2090028"/>
            <a:ext cx="18650072" cy="953594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200000"/>
              </a:lnSpc>
              <a:buClr>
                <a:srgbClr val="F79646"/>
              </a:buClr>
              <a:buSzPct val="100000"/>
              <a:buFont typeface="Wingdings" panose="05000000000000000000" pitchFamily="2" charset="2"/>
              <a:buChar char="Ø"/>
            </a:pPr>
            <a:r>
              <a:rPr lang="en-US" altLang="zh-HK" sz="6600" dirty="0">
                <a:solidFill>
                  <a:srgbClr val="F79646"/>
                </a:solidFill>
                <a:latin typeface="Microsoft YaHei Light" panose="020B0503020204020204" pitchFamily="34" charset="-122"/>
                <a:ea typeface="Microsoft YaHei Light" panose="020B0503020204020204" pitchFamily="34" charset="-122"/>
                <a:cs typeface="Times New Roman" panose="02020603050405020304" pitchFamily="18" charset="0"/>
              </a:rPr>
              <a:t> </a:t>
            </a:r>
            <a:r>
              <a:rPr lang="en-US" altLang="zh-CN"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PSO </a:t>
            </a:r>
            <a:r>
              <a:rPr lang="zh-CN" altLang="en-US"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粒子群优化算法</a:t>
            </a:r>
            <a:endParaRPr lang="en-US" altLang="zh-CN"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lvl="0" indent="-571500" algn="l">
              <a:lnSpc>
                <a:spcPct val="200000"/>
              </a:lnSpc>
              <a:spcBef>
                <a:spcPts val="3400"/>
              </a:spcBef>
              <a:buClr>
                <a:srgbClr val="F79646"/>
              </a:buClr>
              <a:buSzPct val="100000"/>
              <a:buFont typeface="Wingdings" panose="05000000000000000000" pitchFamily="2" charset="2"/>
              <a:buChar char="Ø"/>
            </a:pPr>
            <a:r>
              <a:rPr lang="zh-CN" altLang="en-US"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无约束、单目标</a:t>
            </a:r>
            <a:r>
              <a:rPr lang="en-US" altLang="zh-CN"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PSO</a:t>
            </a:r>
            <a:r>
              <a:rPr lang="zh-CN" altLang="en-US"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优化算例</a:t>
            </a:r>
            <a:endParaRPr lang="en-US" altLang="zh-CN"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lvl="0" indent="-571500" algn="l">
              <a:lnSpc>
                <a:spcPct val="200000"/>
              </a:lnSpc>
              <a:spcBef>
                <a:spcPts val="3400"/>
              </a:spcBef>
              <a:buClr>
                <a:srgbClr val="F79646"/>
              </a:buClr>
              <a:buSzPct val="100000"/>
              <a:buFont typeface="Wingdings" panose="05000000000000000000" pitchFamily="2" charset="2"/>
              <a:buChar char="Ø"/>
            </a:pPr>
            <a:r>
              <a:rPr lang="en-US" altLang="zh-HK"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约束</a:t>
            </a:r>
            <a:r>
              <a:rPr lang="en-US" altLang="zh-CN"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PSO</a:t>
            </a:r>
            <a:r>
              <a:rPr lang="zh-CN" altLang="en-US"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优化算例</a:t>
            </a:r>
            <a:endParaRPr lang="en-US" altLang="zh-CN"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lvl="0" indent="-571500" algn="l">
              <a:lnSpc>
                <a:spcPct val="200000"/>
              </a:lnSpc>
              <a:spcBef>
                <a:spcPts val="3400"/>
              </a:spcBef>
              <a:buClr>
                <a:srgbClr val="F79646"/>
              </a:buClr>
              <a:buSzPct val="100000"/>
              <a:buFont typeface="Wingdings" panose="05000000000000000000" pitchFamily="2" charset="2"/>
              <a:buChar char="Ø"/>
            </a:pPr>
            <a:r>
              <a:rPr lang="zh-CN" altLang="en-US"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多目标</a:t>
            </a:r>
            <a:r>
              <a:rPr lang="en-US" altLang="zh-CN"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PSO</a:t>
            </a:r>
            <a:r>
              <a:rPr lang="zh-CN" altLang="en-US"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优化算例</a:t>
            </a:r>
            <a:endParaRPr lang="en-US" altLang="zh-HK" sz="6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占位符 1">
            <a:extLst>
              <a:ext uri="{FF2B5EF4-FFF2-40B4-BE49-F238E27FC236}">
                <a16:creationId xmlns:a16="http://schemas.microsoft.com/office/drawing/2014/main" id="{AAAACFB4-843A-4C00-B914-B9CFDBF44C0B}"/>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2/16</a:t>
            </a:r>
          </a:p>
        </p:txBody>
      </p:sp>
    </p:spTree>
    <p:extLst>
      <p:ext uri="{BB962C8B-B14F-4D97-AF65-F5344CB8AC3E}">
        <p14:creationId xmlns:p14="http://schemas.microsoft.com/office/powerpoint/2010/main" val="88575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50BFF2-7AE6-4C29-91A0-834EE3F9084C}"/>
              </a:ext>
            </a:extLst>
          </p:cNvPr>
          <p:cNvSpPr/>
          <p:nvPr/>
        </p:nvSpPr>
        <p:spPr>
          <a:xfrm>
            <a:off x="1318792" y="3761656"/>
            <a:ext cx="21746416" cy="9387185"/>
          </a:xfrm>
          <a:prstGeom prst="rect">
            <a:avLst/>
          </a:prstGeom>
        </p:spPr>
        <p:txBody>
          <a:bodyPr wrap="square">
            <a:spAutoFit/>
          </a:bodyPr>
          <a:lstStyle/>
          <a:p>
            <a:pPr algn="l"/>
            <a:r>
              <a:rPr lang="en-US" altLang="zh-HK" sz="4000" dirty="0">
                <a:latin typeface="Times New Roman" panose="02020603050405020304" pitchFamily="18" charset="0"/>
                <a:cs typeface="Times New Roman" panose="02020603050405020304" pitchFamily="18" charset="0"/>
              </a:rPr>
              <a:t>This program is writing for Ansys HFSS software. It possesses three parts including the basic software operations,  advanced data post-process, and optimization algorithms. Maybe it will also have some GUI design and others.</a:t>
            </a:r>
          </a:p>
          <a:p>
            <a:pPr algn="l"/>
            <a:endParaRPr lang="en-US" altLang="zh-HK" sz="4000" dirty="0">
              <a:latin typeface="Times New Roman" panose="02020603050405020304" pitchFamily="18" charset="0"/>
              <a:cs typeface="Times New Roman" panose="02020603050405020304" pitchFamily="18" charset="0"/>
            </a:endParaRPr>
          </a:p>
          <a:p>
            <a:pPr algn="l"/>
            <a:r>
              <a:rPr lang="en-US" altLang="zh-HK" sz="4000" dirty="0">
                <a:latin typeface="Times New Roman" panose="02020603050405020304" pitchFamily="18" charset="0"/>
                <a:cs typeface="Times New Roman" panose="02020603050405020304" pitchFamily="18" charset="0"/>
              </a:rPr>
              <a:t>This is the</a:t>
            </a:r>
            <a:r>
              <a:rPr lang="en-US" altLang="zh-CN" sz="4000" dirty="0">
                <a:latin typeface="Times New Roman" panose="02020603050405020304" pitchFamily="18" charset="0"/>
                <a:cs typeface="Times New Roman" panose="02020603050405020304" pitchFamily="18" charset="0"/>
              </a:rPr>
              <a:t> third </a:t>
            </a:r>
            <a:r>
              <a:rPr lang="en-US" altLang="zh-HK" sz="4000" dirty="0">
                <a:latin typeface="Times New Roman" panose="02020603050405020304" pitchFamily="18" charset="0"/>
                <a:cs typeface="Times New Roman" panose="02020603050405020304" pitchFamily="18" charset="0"/>
              </a:rPr>
              <a:t>part --</a:t>
            </a:r>
            <a:r>
              <a:rPr lang="en-US" altLang="zh-CN" sz="4000" dirty="0">
                <a:latin typeface="Times New Roman" panose="02020603050405020304" pitchFamily="18" charset="0"/>
                <a:cs typeface="Times New Roman" panose="02020603050405020304" pitchFamily="18" charset="0"/>
              </a:rPr>
              <a:t>-</a:t>
            </a:r>
            <a:r>
              <a:rPr lang="en-US" altLang="zh-HK" sz="4000" dirty="0">
                <a:latin typeface="Times New Roman" panose="02020603050405020304" pitchFamily="18" charset="0"/>
                <a:cs typeface="Times New Roman" panose="02020603050405020304" pitchFamily="18" charset="0"/>
              </a:rPr>
              <a:t> optimization algorithms, which mainly includes the basic data input and output </a:t>
            </a:r>
            <a:r>
              <a:rPr lang="en-US" altLang="zh-HK" sz="4000" dirty="0" err="1">
                <a:latin typeface="Times New Roman" panose="02020603050405020304" pitchFamily="18" charset="0"/>
                <a:cs typeface="Times New Roman" panose="02020603050405020304" pitchFamily="18" charset="0"/>
              </a:rPr>
              <a:t>funcitions</a:t>
            </a:r>
            <a:r>
              <a:rPr lang="en-US" altLang="zh-HK" sz="4000" dirty="0">
                <a:latin typeface="Times New Roman" panose="02020603050405020304" pitchFamily="18" charset="0"/>
                <a:cs typeface="Times New Roman" panose="02020603050405020304" pitchFamily="18" charset="0"/>
              </a:rPr>
              <a:t> and normal optimization algorithms (PSO, GA, GWO and others)</a:t>
            </a:r>
            <a:r>
              <a:rPr lang="en-US" altLang="zh-CN" sz="4000" dirty="0">
                <a:latin typeface="Times New Roman" panose="02020603050405020304" pitchFamily="18" charset="0"/>
                <a:cs typeface="Times New Roman" panose="02020603050405020304" pitchFamily="18" charset="0"/>
              </a:rPr>
              <a:t> </a:t>
            </a:r>
            <a:r>
              <a:rPr lang="en-US" altLang="zh-HK" sz="4000" dirty="0">
                <a:latin typeface="Times New Roman" panose="02020603050405020304" pitchFamily="18" charset="0"/>
                <a:cs typeface="Times New Roman" panose="02020603050405020304" pitchFamily="18" charset="0"/>
              </a:rPr>
              <a:t>.  To make it easier to use these algorithms, there are examples for optimization.</a:t>
            </a:r>
          </a:p>
          <a:p>
            <a:pPr algn="l"/>
            <a:r>
              <a:rPr lang="en-US" altLang="zh-HK" sz="4400" b="1" dirty="0">
                <a:latin typeface="Times New Roman" panose="02020603050405020304" pitchFamily="18" charset="0"/>
                <a:cs typeface="Times New Roman" panose="02020603050405020304" pitchFamily="18" charset="0"/>
              </a:rPr>
              <a:t>Hope you will have a pleasant experience!</a:t>
            </a:r>
          </a:p>
          <a:p>
            <a:pPr algn="l"/>
            <a:endParaRPr lang="en-US" altLang="zh-HK" sz="4000" dirty="0">
              <a:latin typeface="Times New Roman" panose="02020603050405020304" pitchFamily="18" charset="0"/>
              <a:cs typeface="Times New Roman" panose="02020603050405020304" pitchFamily="18" charset="0"/>
            </a:endParaRPr>
          </a:p>
          <a:p>
            <a:pPr algn="l"/>
            <a:r>
              <a:rPr lang="en-US" altLang="zh-HK" sz="4000" dirty="0">
                <a:latin typeface="Times New Roman" panose="02020603050405020304" pitchFamily="18" charset="0"/>
                <a:cs typeface="Times New Roman" panose="02020603050405020304" pitchFamily="18" charset="0"/>
              </a:rPr>
              <a:t>The program starts from 18th NOV. 2020 at City University of HK. Here we have a group of partners (Chen Yang, Ting Li, Zhiyi Zhang, and Zhili </a:t>
            </a:r>
            <a:r>
              <a:rPr lang="en-US" altLang="zh-HK" sz="4000" dirty="0" err="1">
                <a:latin typeface="Times New Roman" panose="02020603050405020304" pitchFamily="18" charset="0"/>
                <a:cs typeface="Times New Roman" panose="02020603050405020304" pitchFamily="18" charset="0"/>
              </a:rPr>
              <a:t>Su</a:t>
            </a:r>
            <a:r>
              <a:rPr lang="en-US" altLang="zh-HK" sz="4000"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with the guidance of Dr. Lu Kai</a:t>
            </a:r>
            <a:r>
              <a:rPr lang="en-US" altLang="zh-HK" sz="4000" dirty="0">
                <a:latin typeface="Times New Roman" panose="02020603050405020304" pitchFamily="18" charset="0"/>
                <a:cs typeface="Times New Roman" panose="02020603050405020304" pitchFamily="18" charset="0"/>
              </a:rPr>
              <a:t>, Hope we can complete  this huge project. Best regards to us. If you have any questions, please email to </a:t>
            </a:r>
            <a:r>
              <a:rPr lang="en-US" altLang="zh-HK" sz="4000" dirty="0">
                <a:latin typeface="Times New Roman" panose="02020603050405020304" pitchFamily="18" charset="0"/>
                <a:cs typeface="Times New Roman" panose="02020603050405020304" pitchFamily="18" charset="0"/>
                <a:hlinkClick r:id="rId2"/>
              </a:rPr>
              <a:t>Chen.Yang@my.cityu.edu.hk</a:t>
            </a:r>
            <a:endParaRPr lang="en-US" altLang="zh-HK" sz="4000" dirty="0">
              <a:latin typeface="Times New Roman" panose="02020603050405020304" pitchFamily="18" charset="0"/>
              <a:cs typeface="Times New Roman" panose="02020603050405020304" pitchFamily="18" charset="0"/>
            </a:endParaRPr>
          </a:p>
          <a:p>
            <a:pPr algn="l"/>
            <a:endParaRPr lang="en-US" altLang="zh-HK" sz="4000" dirty="0">
              <a:latin typeface="Times New Roman" panose="02020603050405020304" pitchFamily="18" charset="0"/>
              <a:cs typeface="Times New Roman" panose="02020603050405020304" pitchFamily="18" charset="0"/>
            </a:endParaRPr>
          </a:p>
          <a:p>
            <a:pPr algn="l"/>
            <a:r>
              <a:rPr lang="en-US" altLang="zh-HK" sz="4000" dirty="0">
                <a:latin typeface="Times New Roman" panose="02020603050405020304" pitchFamily="18" charset="0"/>
                <a:cs typeface="Times New Roman" panose="02020603050405020304" pitchFamily="18" charset="0"/>
              </a:rPr>
              <a:t>                                                                                                          Created on Wed Jan 20 01:30:11 2021</a:t>
            </a:r>
          </a:p>
        </p:txBody>
      </p:sp>
      <p:pic>
        <p:nvPicPr>
          <p:cNvPr id="5" name="图片 4">
            <a:extLst>
              <a:ext uri="{FF2B5EF4-FFF2-40B4-BE49-F238E27FC236}">
                <a16:creationId xmlns:a16="http://schemas.microsoft.com/office/drawing/2014/main" id="{910C7E86-262E-4F72-A33F-1899972A66AA}"/>
              </a:ext>
            </a:extLst>
          </p:cNvPr>
          <p:cNvPicPr>
            <a:picLocks noChangeAspect="1"/>
          </p:cNvPicPr>
          <p:nvPr/>
        </p:nvPicPr>
        <p:blipFill>
          <a:blip r:embed="rId3"/>
          <a:stretch>
            <a:fillRect/>
          </a:stretch>
        </p:blipFill>
        <p:spPr>
          <a:xfrm>
            <a:off x="2830960" y="737320"/>
            <a:ext cx="2071104" cy="2544500"/>
          </a:xfrm>
          <a:prstGeom prst="rect">
            <a:avLst/>
          </a:prstGeom>
        </p:spPr>
      </p:pic>
      <p:pic>
        <p:nvPicPr>
          <p:cNvPr id="4" name="图片 3">
            <a:extLst>
              <a:ext uri="{FF2B5EF4-FFF2-40B4-BE49-F238E27FC236}">
                <a16:creationId xmlns:a16="http://schemas.microsoft.com/office/drawing/2014/main" id="{3B5491C2-E341-4619-8853-23A0C1F6B37C}"/>
              </a:ext>
            </a:extLst>
          </p:cNvPr>
          <p:cNvPicPr>
            <a:picLocks noChangeAspect="1"/>
          </p:cNvPicPr>
          <p:nvPr/>
        </p:nvPicPr>
        <p:blipFill>
          <a:blip r:embed="rId4"/>
          <a:stretch>
            <a:fillRect/>
          </a:stretch>
        </p:blipFill>
        <p:spPr>
          <a:xfrm>
            <a:off x="6575375" y="737320"/>
            <a:ext cx="2968583" cy="2544500"/>
          </a:xfrm>
          <a:prstGeom prst="rect">
            <a:avLst/>
          </a:prstGeom>
        </p:spPr>
      </p:pic>
      <p:pic>
        <p:nvPicPr>
          <p:cNvPr id="6" name="图片 5">
            <a:extLst>
              <a:ext uri="{FF2B5EF4-FFF2-40B4-BE49-F238E27FC236}">
                <a16:creationId xmlns:a16="http://schemas.microsoft.com/office/drawing/2014/main" id="{C184C51C-2619-42A7-BC2F-B8A70C89FD4F}"/>
              </a:ext>
            </a:extLst>
          </p:cNvPr>
          <p:cNvPicPr>
            <a:picLocks noChangeAspect="1"/>
          </p:cNvPicPr>
          <p:nvPr/>
        </p:nvPicPr>
        <p:blipFill>
          <a:blip r:embed="rId5"/>
          <a:stretch>
            <a:fillRect/>
          </a:stretch>
        </p:blipFill>
        <p:spPr>
          <a:xfrm>
            <a:off x="11181836" y="737320"/>
            <a:ext cx="2522965" cy="2720071"/>
          </a:xfrm>
          <a:prstGeom prst="rect">
            <a:avLst/>
          </a:prstGeom>
        </p:spPr>
      </p:pic>
    </p:spTree>
    <p:extLst>
      <p:ext uri="{BB962C8B-B14F-4D97-AF65-F5344CB8AC3E}">
        <p14:creationId xmlns:p14="http://schemas.microsoft.com/office/powerpoint/2010/main" val="1311867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en-US" altLang="zh-CN" sz="4800" cap="small" dirty="0"/>
              <a:t>PSO </a:t>
            </a:r>
            <a:r>
              <a:rPr lang="zh-CN" altLang="en-US" sz="4800" cap="small" dirty="0"/>
              <a:t>粒子群优化算法</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01</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zh-CN" altLang="en-US"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算法简介</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占位符 1">
            <a:extLst>
              <a:ext uri="{FF2B5EF4-FFF2-40B4-BE49-F238E27FC236}">
                <a16:creationId xmlns:a16="http://schemas.microsoft.com/office/drawing/2014/main" id="{E857D96D-5BE7-4836-B90F-F0F59E3DD4D4}"/>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3/16</a:t>
            </a:r>
          </a:p>
        </p:txBody>
      </p:sp>
      <p:sp>
        <p:nvSpPr>
          <p:cNvPr id="10" name="TextBox 10">
            <a:extLst>
              <a:ext uri="{FF2B5EF4-FFF2-40B4-BE49-F238E27FC236}">
                <a16:creationId xmlns:a16="http://schemas.microsoft.com/office/drawing/2014/main" id="{92DE8846-4598-49CC-9E78-BA2DAA10DECC}"/>
              </a:ext>
            </a:extLst>
          </p:cNvPr>
          <p:cNvSpPr txBox="1"/>
          <p:nvPr/>
        </p:nvSpPr>
        <p:spPr>
          <a:xfrm>
            <a:off x="1047750" y="2510201"/>
            <a:ext cx="21602400" cy="80083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l"/>
            </a:pP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粒子群算法（</a:t>
            </a:r>
            <a:r>
              <a:rPr lang="en-US" altLang="zh-CN" sz="4400" b="1" dirty="0">
                <a:solidFill>
                  <a:schemeClr val="accent6"/>
                </a:solidFill>
                <a:latin typeface="+mj-ea"/>
                <a:cs typeface="Times New Roman" panose="02020603050405020304" pitchFamily="18" charset="0"/>
                <a:sym typeface="Microsoft YaHei"/>
              </a:rPr>
              <a:t> Particle swarm optimization,</a:t>
            </a:r>
            <a:r>
              <a:rPr lang="zh-CN" altLang="en-US" sz="4400" b="1" dirty="0">
                <a:solidFill>
                  <a:schemeClr val="accent6"/>
                </a:solidFill>
                <a:latin typeface="+mj-ea"/>
                <a:cs typeface="Times New Roman" panose="02020603050405020304" pitchFamily="18" charset="0"/>
                <a:sym typeface="Microsoft YaHei"/>
              </a:rPr>
              <a:t> </a:t>
            </a:r>
            <a:r>
              <a:rPr lang="en-US" altLang="zh-CN" sz="4400" b="1" dirty="0">
                <a:solidFill>
                  <a:schemeClr val="accent6"/>
                </a:solidFill>
                <a:latin typeface="+mj-ea"/>
                <a:cs typeface="Times New Roman" panose="02020603050405020304" pitchFamily="18" charset="0"/>
                <a:sym typeface="Microsoft YaHei"/>
              </a:rPr>
              <a:t>PSO</a:t>
            </a:r>
            <a:r>
              <a:rPr lang="zh-CN" altLang="en-US"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）源于对鸟群捕食行为的研究，模拟鸟群飞行觅食的行为</a:t>
            </a:r>
            <a:endPar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lvl="0" indent="-571500" algn="l">
              <a:lnSpc>
                <a:spcPct val="130000"/>
              </a:lnSpc>
              <a:spcBef>
                <a:spcPts val="3400"/>
              </a:spcBef>
              <a:buClr>
                <a:srgbClr val="F79646"/>
              </a:buClr>
              <a:buSzPct val="100000"/>
              <a:buFont typeface="Wingdings" panose="05000000000000000000" pitchFamily="2" charset="2"/>
              <a:buChar char="l"/>
            </a:pPr>
            <a:r>
              <a:rPr lang="zh-CN" altLang="en-US"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通过集体的协作使群体行为达到最优目的，是一种基于群体智能的优化方法（利用群体中的个体对信息的共享，是整个群体的运动在问题求解空间中产生从无序到有序的演化过程，从而获得问题的最优解）</a:t>
            </a:r>
            <a:endPar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lvl="0" indent="-571500" algn="l">
              <a:lnSpc>
                <a:spcPct val="130000"/>
              </a:lnSpc>
              <a:spcBef>
                <a:spcPts val="3400"/>
              </a:spcBef>
              <a:buClr>
                <a:srgbClr val="F79646"/>
              </a:buClr>
              <a:buSzPct val="100000"/>
              <a:buFont typeface="Wingdings" panose="05000000000000000000" pitchFamily="2" charset="2"/>
              <a:buChar char="l"/>
            </a:pPr>
            <a:r>
              <a:rPr lang="zh-CN" altLang="en-US"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没有遗传算法的交叉和变异操作，只通过追随当前搜索到的最优值来寻找全局最优</a:t>
            </a:r>
            <a:endPar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lvl="0" indent="-571500" algn="l">
              <a:lnSpc>
                <a:spcPct val="130000"/>
              </a:lnSpc>
              <a:spcBef>
                <a:spcPts val="3400"/>
              </a:spcBef>
              <a:buClr>
                <a:srgbClr val="F79646"/>
              </a:buClr>
              <a:buSzPct val="100000"/>
              <a:buFont typeface="Wingdings" panose="05000000000000000000" pitchFamily="2" charset="2"/>
              <a:buChar char="l"/>
            </a:pPr>
            <a:r>
              <a:rPr lang="zh-CN" altLang="en-US"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参数少、简单易行、收敛快</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5D44AC9C-ACC7-4EF2-A899-2BCA53ECDE15}"/>
              </a:ext>
            </a:extLst>
          </p:cNvPr>
          <p:cNvSpPr/>
          <p:nvPr/>
        </p:nvSpPr>
        <p:spPr>
          <a:xfrm>
            <a:off x="1047750" y="10902971"/>
            <a:ext cx="22987420" cy="2123658"/>
          </a:xfrm>
          <a:prstGeom prst="rect">
            <a:avLst/>
          </a:prstGeom>
        </p:spPr>
        <p:txBody>
          <a:bodyPr wrap="square">
            <a:spAutoFit/>
          </a:bodyPr>
          <a:lstStyle/>
          <a:p>
            <a:pPr algn="l"/>
            <a:r>
              <a:rPr lang="en-US" altLang="zh-HK" sz="4400" dirty="0">
                <a:latin typeface="Times New Roman" panose="02020603050405020304" pitchFamily="18" charset="0"/>
                <a:cs typeface="Times New Roman" panose="02020603050405020304" pitchFamily="18" charset="0"/>
              </a:rPr>
              <a:t>This algorithm was adapted from the earlier works of [IJCNN1995] J. Kennedy and R.C. Eberhart, "Particle Swarm Optimization,“ Proceedings of the IEEE International Joint Conference on Neural Networks, 1995, pp. 1942-1948.</a:t>
            </a:r>
            <a:endParaRPr lang="zh-HK"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403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en-US" altLang="zh-CN" sz="4800" cap="small" dirty="0"/>
              <a:t>PSO </a:t>
            </a:r>
            <a:r>
              <a:rPr lang="zh-CN" altLang="en-US" sz="4800" cap="small" dirty="0"/>
              <a:t>粒子群优化算法</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01</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zh-CN" altLang="en-US"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算法原理</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9" name="组合 18">
            <a:extLst>
              <a:ext uri="{FF2B5EF4-FFF2-40B4-BE49-F238E27FC236}">
                <a16:creationId xmlns:a16="http://schemas.microsoft.com/office/drawing/2014/main" id="{10885916-2F17-4DCE-945B-F86C77886E99}"/>
              </a:ext>
            </a:extLst>
          </p:cNvPr>
          <p:cNvGrpSpPr/>
          <p:nvPr/>
        </p:nvGrpSpPr>
        <p:grpSpPr>
          <a:xfrm>
            <a:off x="7843241" y="5188291"/>
            <a:ext cx="14126801" cy="6638261"/>
            <a:chOff x="5423248" y="4967489"/>
            <a:chExt cx="14126801" cy="6638261"/>
          </a:xfrm>
        </p:grpSpPr>
        <p:sp>
          <p:nvSpPr>
            <p:cNvPr id="15" name="矩形 14">
              <a:extLst>
                <a:ext uri="{FF2B5EF4-FFF2-40B4-BE49-F238E27FC236}">
                  <a16:creationId xmlns:a16="http://schemas.microsoft.com/office/drawing/2014/main" id="{4B46815A-4447-4AAE-8DDC-DA72E3C35E34}"/>
                </a:ext>
              </a:extLst>
            </p:cNvPr>
            <p:cNvSpPr/>
            <p:nvPr/>
          </p:nvSpPr>
          <p:spPr>
            <a:xfrm>
              <a:off x="5439194" y="4981014"/>
              <a:ext cx="14110855" cy="6624736"/>
            </a:xfrm>
            <a:prstGeom prst="rect">
              <a:avLst/>
            </a:prstGeom>
            <a:blipFill>
              <a:blip r:embed="rId2"/>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14" name="任意多边形: 形状 13">
              <a:extLst>
                <a:ext uri="{FF2B5EF4-FFF2-40B4-BE49-F238E27FC236}">
                  <a16:creationId xmlns:a16="http://schemas.microsoft.com/office/drawing/2014/main" id="{281CD6AE-8C80-440F-BF7F-0EDAF77C3F39}"/>
                </a:ext>
              </a:extLst>
            </p:cNvPr>
            <p:cNvSpPr/>
            <p:nvPr/>
          </p:nvSpPr>
          <p:spPr>
            <a:xfrm>
              <a:off x="5423248" y="4967489"/>
              <a:ext cx="14110855" cy="5631872"/>
            </a:xfrm>
            <a:custGeom>
              <a:avLst/>
              <a:gdLst>
                <a:gd name="connsiteX0" fmla="*/ 0 w 14110855"/>
                <a:gd name="connsiteY0" fmla="*/ 62345 h 5631872"/>
                <a:gd name="connsiteX1" fmla="*/ 20782 w 14110855"/>
                <a:gd name="connsiteY1" fmla="*/ 270163 h 5631872"/>
                <a:gd name="connsiteX2" fmla="*/ 83127 w 14110855"/>
                <a:gd name="connsiteY2" fmla="*/ 353290 h 5631872"/>
                <a:gd name="connsiteX3" fmla="*/ 124691 w 14110855"/>
                <a:gd name="connsiteY3" fmla="*/ 436418 h 5631872"/>
                <a:gd name="connsiteX4" fmla="*/ 145473 w 14110855"/>
                <a:gd name="connsiteY4" fmla="*/ 519545 h 5631872"/>
                <a:gd name="connsiteX5" fmla="*/ 187036 w 14110855"/>
                <a:gd name="connsiteY5" fmla="*/ 602672 h 5631872"/>
                <a:gd name="connsiteX6" fmla="*/ 207818 w 14110855"/>
                <a:gd name="connsiteY6" fmla="*/ 665018 h 5631872"/>
                <a:gd name="connsiteX7" fmla="*/ 270164 w 14110855"/>
                <a:gd name="connsiteY7" fmla="*/ 748145 h 5631872"/>
                <a:gd name="connsiteX8" fmla="*/ 290946 w 14110855"/>
                <a:gd name="connsiteY8" fmla="*/ 831272 h 5631872"/>
                <a:gd name="connsiteX9" fmla="*/ 374073 w 14110855"/>
                <a:gd name="connsiteY9" fmla="*/ 997527 h 5631872"/>
                <a:gd name="connsiteX10" fmla="*/ 477982 w 14110855"/>
                <a:gd name="connsiteY10" fmla="*/ 1246909 h 5631872"/>
                <a:gd name="connsiteX11" fmla="*/ 519546 w 14110855"/>
                <a:gd name="connsiteY11" fmla="*/ 1330036 h 5631872"/>
                <a:gd name="connsiteX12" fmla="*/ 623455 w 14110855"/>
                <a:gd name="connsiteY12" fmla="*/ 1475509 h 5631872"/>
                <a:gd name="connsiteX13" fmla="*/ 727364 w 14110855"/>
                <a:gd name="connsiteY13" fmla="*/ 1641763 h 5631872"/>
                <a:gd name="connsiteX14" fmla="*/ 768927 w 14110855"/>
                <a:gd name="connsiteY14" fmla="*/ 1745672 h 5631872"/>
                <a:gd name="connsiteX15" fmla="*/ 831273 w 14110855"/>
                <a:gd name="connsiteY15" fmla="*/ 1911927 h 5631872"/>
                <a:gd name="connsiteX16" fmla="*/ 955964 w 14110855"/>
                <a:gd name="connsiteY16" fmla="*/ 2078181 h 5631872"/>
                <a:gd name="connsiteX17" fmla="*/ 1018309 w 14110855"/>
                <a:gd name="connsiteY17" fmla="*/ 2223654 h 5631872"/>
                <a:gd name="connsiteX18" fmla="*/ 1039091 w 14110855"/>
                <a:gd name="connsiteY18" fmla="*/ 2286000 h 5631872"/>
                <a:gd name="connsiteX19" fmla="*/ 1101436 w 14110855"/>
                <a:gd name="connsiteY19" fmla="*/ 2306781 h 5631872"/>
                <a:gd name="connsiteX20" fmla="*/ 1267691 w 14110855"/>
                <a:gd name="connsiteY20" fmla="*/ 2286000 h 5631872"/>
                <a:gd name="connsiteX21" fmla="*/ 1330036 w 14110855"/>
                <a:gd name="connsiteY21" fmla="*/ 2244436 h 5631872"/>
                <a:gd name="connsiteX22" fmla="*/ 1433946 w 14110855"/>
                <a:gd name="connsiteY22" fmla="*/ 2098963 h 5631872"/>
                <a:gd name="connsiteX23" fmla="*/ 1454727 w 14110855"/>
                <a:gd name="connsiteY23" fmla="*/ 2036618 h 5631872"/>
                <a:gd name="connsiteX24" fmla="*/ 1517073 w 14110855"/>
                <a:gd name="connsiteY24" fmla="*/ 1953490 h 5631872"/>
                <a:gd name="connsiteX25" fmla="*/ 1558636 w 14110855"/>
                <a:gd name="connsiteY25" fmla="*/ 1891145 h 5631872"/>
                <a:gd name="connsiteX26" fmla="*/ 1641764 w 14110855"/>
                <a:gd name="connsiteY26" fmla="*/ 1828800 h 5631872"/>
                <a:gd name="connsiteX27" fmla="*/ 1787236 w 14110855"/>
                <a:gd name="connsiteY27" fmla="*/ 1641763 h 5631872"/>
                <a:gd name="connsiteX28" fmla="*/ 1891146 w 14110855"/>
                <a:gd name="connsiteY28" fmla="*/ 1537854 h 5631872"/>
                <a:gd name="connsiteX29" fmla="*/ 2078182 w 14110855"/>
                <a:gd name="connsiteY29" fmla="*/ 1662545 h 5631872"/>
                <a:gd name="connsiteX30" fmla="*/ 2119746 w 14110855"/>
                <a:gd name="connsiteY30" fmla="*/ 1724890 h 5631872"/>
                <a:gd name="connsiteX31" fmla="*/ 2265218 w 14110855"/>
                <a:gd name="connsiteY31" fmla="*/ 1870363 h 5631872"/>
                <a:gd name="connsiteX32" fmla="*/ 2327564 w 14110855"/>
                <a:gd name="connsiteY32" fmla="*/ 2015836 h 5631872"/>
                <a:gd name="connsiteX33" fmla="*/ 2410691 w 14110855"/>
                <a:gd name="connsiteY33" fmla="*/ 2098963 h 5631872"/>
                <a:gd name="connsiteX34" fmla="*/ 2452255 w 14110855"/>
                <a:gd name="connsiteY34" fmla="*/ 2161309 h 5631872"/>
                <a:gd name="connsiteX35" fmla="*/ 2473036 w 14110855"/>
                <a:gd name="connsiteY35" fmla="*/ 2244436 h 5631872"/>
                <a:gd name="connsiteX36" fmla="*/ 2597727 w 14110855"/>
                <a:gd name="connsiteY36" fmla="*/ 2473036 h 5631872"/>
                <a:gd name="connsiteX37" fmla="*/ 2660073 w 14110855"/>
                <a:gd name="connsiteY37" fmla="*/ 2535381 h 5631872"/>
                <a:gd name="connsiteX38" fmla="*/ 2805546 w 14110855"/>
                <a:gd name="connsiteY38" fmla="*/ 2743200 h 5631872"/>
                <a:gd name="connsiteX39" fmla="*/ 2847109 w 14110855"/>
                <a:gd name="connsiteY39" fmla="*/ 2805545 h 5631872"/>
                <a:gd name="connsiteX40" fmla="*/ 2888673 w 14110855"/>
                <a:gd name="connsiteY40" fmla="*/ 2909454 h 5631872"/>
                <a:gd name="connsiteX41" fmla="*/ 2930236 w 14110855"/>
                <a:gd name="connsiteY41" fmla="*/ 3034145 h 5631872"/>
                <a:gd name="connsiteX42" fmla="*/ 2992582 w 14110855"/>
                <a:gd name="connsiteY42" fmla="*/ 3117272 h 5631872"/>
                <a:gd name="connsiteX43" fmla="*/ 3034146 w 14110855"/>
                <a:gd name="connsiteY43" fmla="*/ 3200400 h 5631872"/>
                <a:gd name="connsiteX44" fmla="*/ 3075709 w 14110855"/>
                <a:gd name="connsiteY44" fmla="*/ 3262745 h 5631872"/>
                <a:gd name="connsiteX45" fmla="*/ 3096491 w 14110855"/>
                <a:gd name="connsiteY45" fmla="*/ 3366654 h 5631872"/>
                <a:gd name="connsiteX46" fmla="*/ 3241964 w 14110855"/>
                <a:gd name="connsiteY46" fmla="*/ 3429000 h 5631872"/>
                <a:gd name="connsiteX47" fmla="*/ 3449782 w 14110855"/>
                <a:gd name="connsiteY47" fmla="*/ 3408218 h 5631872"/>
                <a:gd name="connsiteX48" fmla="*/ 3553691 w 14110855"/>
                <a:gd name="connsiteY48" fmla="*/ 3304309 h 5631872"/>
                <a:gd name="connsiteX49" fmla="*/ 3761509 w 14110855"/>
                <a:gd name="connsiteY49" fmla="*/ 3117272 h 5631872"/>
                <a:gd name="connsiteX50" fmla="*/ 3906982 w 14110855"/>
                <a:gd name="connsiteY50" fmla="*/ 3034145 h 5631872"/>
                <a:gd name="connsiteX51" fmla="*/ 3969327 w 14110855"/>
                <a:gd name="connsiteY51" fmla="*/ 2930236 h 5631872"/>
                <a:gd name="connsiteX52" fmla="*/ 4135582 w 14110855"/>
                <a:gd name="connsiteY52" fmla="*/ 2826327 h 5631872"/>
                <a:gd name="connsiteX53" fmla="*/ 4281055 w 14110855"/>
                <a:gd name="connsiteY53" fmla="*/ 2743200 h 5631872"/>
                <a:gd name="connsiteX54" fmla="*/ 4405746 w 14110855"/>
                <a:gd name="connsiteY54" fmla="*/ 2639290 h 5631872"/>
                <a:gd name="connsiteX55" fmla="*/ 4468091 w 14110855"/>
                <a:gd name="connsiteY55" fmla="*/ 2660072 h 5631872"/>
                <a:gd name="connsiteX56" fmla="*/ 4717473 w 14110855"/>
                <a:gd name="connsiteY56" fmla="*/ 2888672 h 5631872"/>
                <a:gd name="connsiteX57" fmla="*/ 4800600 w 14110855"/>
                <a:gd name="connsiteY57" fmla="*/ 3034145 h 5631872"/>
                <a:gd name="connsiteX58" fmla="*/ 4821382 w 14110855"/>
                <a:gd name="connsiteY58" fmla="*/ 3096490 h 5631872"/>
                <a:gd name="connsiteX59" fmla="*/ 4883727 w 14110855"/>
                <a:gd name="connsiteY59" fmla="*/ 3158836 h 5631872"/>
                <a:gd name="connsiteX60" fmla="*/ 5008418 w 14110855"/>
                <a:gd name="connsiteY60" fmla="*/ 3325090 h 5631872"/>
                <a:gd name="connsiteX61" fmla="*/ 5070764 w 14110855"/>
                <a:gd name="connsiteY61" fmla="*/ 3408218 h 5631872"/>
                <a:gd name="connsiteX62" fmla="*/ 5133109 w 14110855"/>
                <a:gd name="connsiteY62" fmla="*/ 3553690 h 5631872"/>
                <a:gd name="connsiteX63" fmla="*/ 5216236 w 14110855"/>
                <a:gd name="connsiteY63" fmla="*/ 3699163 h 5631872"/>
                <a:gd name="connsiteX64" fmla="*/ 5320146 w 14110855"/>
                <a:gd name="connsiteY64" fmla="*/ 3886200 h 5631872"/>
                <a:gd name="connsiteX65" fmla="*/ 5424055 w 14110855"/>
                <a:gd name="connsiteY65" fmla="*/ 4114800 h 5631872"/>
                <a:gd name="connsiteX66" fmla="*/ 5507182 w 14110855"/>
                <a:gd name="connsiteY66" fmla="*/ 4281054 h 5631872"/>
                <a:gd name="connsiteX67" fmla="*/ 5611091 w 14110855"/>
                <a:gd name="connsiteY67" fmla="*/ 4405745 h 5631872"/>
                <a:gd name="connsiteX68" fmla="*/ 5673436 w 14110855"/>
                <a:gd name="connsiteY68" fmla="*/ 4551218 h 5631872"/>
                <a:gd name="connsiteX69" fmla="*/ 5756564 w 14110855"/>
                <a:gd name="connsiteY69" fmla="*/ 4717472 h 5631872"/>
                <a:gd name="connsiteX70" fmla="*/ 5777346 w 14110855"/>
                <a:gd name="connsiteY70" fmla="*/ 4779818 h 5631872"/>
                <a:gd name="connsiteX71" fmla="*/ 5860473 w 14110855"/>
                <a:gd name="connsiteY71" fmla="*/ 4946072 h 5631872"/>
                <a:gd name="connsiteX72" fmla="*/ 5902036 w 14110855"/>
                <a:gd name="connsiteY72" fmla="*/ 5029200 h 5631872"/>
                <a:gd name="connsiteX73" fmla="*/ 5985164 w 14110855"/>
                <a:gd name="connsiteY73" fmla="*/ 5237018 h 5631872"/>
                <a:gd name="connsiteX74" fmla="*/ 6005946 w 14110855"/>
                <a:gd name="connsiteY74" fmla="*/ 5299363 h 5631872"/>
                <a:gd name="connsiteX75" fmla="*/ 6026727 w 14110855"/>
                <a:gd name="connsiteY75" fmla="*/ 5361709 h 5631872"/>
                <a:gd name="connsiteX76" fmla="*/ 6068291 w 14110855"/>
                <a:gd name="connsiteY76" fmla="*/ 5424054 h 5631872"/>
                <a:gd name="connsiteX77" fmla="*/ 6109855 w 14110855"/>
                <a:gd name="connsiteY77" fmla="*/ 5507181 h 5631872"/>
                <a:gd name="connsiteX78" fmla="*/ 6172200 w 14110855"/>
                <a:gd name="connsiteY78" fmla="*/ 5548745 h 5631872"/>
                <a:gd name="connsiteX79" fmla="*/ 6213764 w 14110855"/>
                <a:gd name="connsiteY79" fmla="*/ 5611090 h 5631872"/>
                <a:gd name="connsiteX80" fmla="*/ 6317673 w 14110855"/>
                <a:gd name="connsiteY80" fmla="*/ 5631872 h 5631872"/>
                <a:gd name="connsiteX81" fmla="*/ 6712527 w 14110855"/>
                <a:gd name="connsiteY81" fmla="*/ 5611090 h 5631872"/>
                <a:gd name="connsiteX82" fmla="*/ 6795655 w 14110855"/>
                <a:gd name="connsiteY82" fmla="*/ 5590309 h 5631872"/>
                <a:gd name="connsiteX83" fmla="*/ 6941127 w 14110855"/>
                <a:gd name="connsiteY83" fmla="*/ 5548745 h 5631872"/>
                <a:gd name="connsiteX84" fmla="*/ 7148946 w 14110855"/>
                <a:gd name="connsiteY84" fmla="*/ 5424054 h 5631872"/>
                <a:gd name="connsiteX85" fmla="*/ 7252855 w 14110855"/>
                <a:gd name="connsiteY85" fmla="*/ 5299363 h 5631872"/>
                <a:gd name="connsiteX86" fmla="*/ 7294418 w 14110855"/>
                <a:gd name="connsiteY86" fmla="*/ 5237018 h 5631872"/>
                <a:gd name="connsiteX87" fmla="*/ 7377546 w 14110855"/>
                <a:gd name="connsiteY87" fmla="*/ 5174672 h 5631872"/>
                <a:gd name="connsiteX88" fmla="*/ 7439891 w 14110855"/>
                <a:gd name="connsiteY88" fmla="*/ 5091545 h 5631872"/>
                <a:gd name="connsiteX89" fmla="*/ 7606146 w 14110855"/>
                <a:gd name="connsiteY89" fmla="*/ 4925290 h 5631872"/>
                <a:gd name="connsiteX90" fmla="*/ 7668491 w 14110855"/>
                <a:gd name="connsiteY90" fmla="*/ 4862945 h 5631872"/>
                <a:gd name="connsiteX91" fmla="*/ 7710055 w 14110855"/>
                <a:gd name="connsiteY91" fmla="*/ 4800600 h 5631872"/>
                <a:gd name="connsiteX92" fmla="*/ 7730836 w 14110855"/>
                <a:gd name="connsiteY92" fmla="*/ 4738254 h 5631872"/>
                <a:gd name="connsiteX93" fmla="*/ 7772400 w 14110855"/>
                <a:gd name="connsiteY93" fmla="*/ 4675909 h 5631872"/>
                <a:gd name="connsiteX94" fmla="*/ 7813964 w 14110855"/>
                <a:gd name="connsiteY94" fmla="*/ 4592781 h 5631872"/>
                <a:gd name="connsiteX95" fmla="*/ 7917873 w 14110855"/>
                <a:gd name="connsiteY95" fmla="*/ 4447309 h 5631872"/>
                <a:gd name="connsiteX96" fmla="*/ 8021782 w 14110855"/>
                <a:gd name="connsiteY96" fmla="*/ 4301836 h 5631872"/>
                <a:gd name="connsiteX97" fmla="*/ 8063346 w 14110855"/>
                <a:gd name="connsiteY97" fmla="*/ 4218709 h 5631872"/>
                <a:gd name="connsiteX98" fmla="*/ 8146473 w 14110855"/>
                <a:gd name="connsiteY98" fmla="*/ 4073236 h 5631872"/>
                <a:gd name="connsiteX99" fmla="*/ 8271164 w 14110855"/>
                <a:gd name="connsiteY99" fmla="*/ 3782290 h 5631872"/>
                <a:gd name="connsiteX100" fmla="*/ 8354291 w 14110855"/>
                <a:gd name="connsiteY100" fmla="*/ 3616036 h 5631872"/>
                <a:gd name="connsiteX101" fmla="*/ 8458200 w 14110855"/>
                <a:gd name="connsiteY101" fmla="*/ 3449781 h 5631872"/>
                <a:gd name="connsiteX102" fmla="*/ 8562109 w 14110855"/>
                <a:gd name="connsiteY102" fmla="*/ 3387436 h 5631872"/>
                <a:gd name="connsiteX103" fmla="*/ 8603673 w 14110855"/>
                <a:gd name="connsiteY103" fmla="*/ 3325090 h 5631872"/>
                <a:gd name="connsiteX104" fmla="*/ 8666018 w 14110855"/>
                <a:gd name="connsiteY104" fmla="*/ 3283527 h 5631872"/>
                <a:gd name="connsiteX105" fmla="*/ 8686800 w 14110855"/>
                <a:gd name="connsiteY105" fmla="*/ 3221181 h 5631872"/>
                <a:gd name="connsiteX106" fmla="*/ 8728364 w 14110855"/>
                <a:gd name="connsiteY106" fmla="*/ 3075709 h 5631872"/>
                <a:gd name="connsiteX107" fmla="*/ 8769927 w 14110855"/>
                <a:gd name="connsiteY107" fmla="*/ 2992581 h 5631872"/>
                <a:gd name="connsiteX108" fmla="*/ 8811491 w 14110855"/>
                <a:gd name="connsiteY108" fmla="*/ 2847109 h 5631872"/>
                <a:gd name="connsiteX109" fmla="*/ 8936182 w 14110855"/>
                <a:gd name="connsiteY109" fmla="*/ 2639290 h 5631872"/>
                <a:gd name="connsiteX110" fmla="*/ 8998527 w 14110855"/>
                <a:gd name="connsiteY110" fmla="*/ 2597727 h 5631872"/>
                <a:gd name="connsiteX111" fmla="*/ 9227127 w 14110855"/>
                <a:gd name="connsiteY111" fmla="*/ 2660072 h 5631872"/>
                <a:gd name="connsiteX112" fmla="*/ 9434946 w 14110855"/>
                <a:gd name="connsiteY112" fmla="*/ 2847109 h 5631872"/>
                <a:gd name="connsiteX113" fmla="*/ 9497291 w 14110855"/>
                <a:gd name="connsiteY113" fmla="*/ 2992581 h 5631872"/>
                <a:gd name="connsiteX114" fmla="*/ 9559636 w 14110855"/>
                <a:gd name="connsiteY114" fmla="*/ 3241963 h 5631872"/>
                <a:gd name="connsiteX115" fmla="*/ 9580418 w 14110855"/>
                <a:gd name="connsiteY115" fmla="*/ 3325090 h 5631872"/>
                <a:gd name="connsiteX116" fmla="*/ 9621982 w 14110855"/>
                <a:gd name="connsiteY116" fmla="*/ 3408218 h 5631872"/>
                <a:gd name="connsiteX117" fmla="*/ 9684327 w 14110855"/>
                <a:gd name="connsiteY117" fmla="*/ 3657600 h 5631872"/>
                <a:gd name="connsiteX118" fmla="*/ 9725891 w 14110855"/>
                <a:gd name="connsiteY118" fmla="*/ 3803072 h 5631872"/>
                <a:gd name="connsiteX119" fmla="*/ 9746673 w 14110855"/>
                <a:gd name="connsiteY119" fmla="*/ 3886200 h 5631872"/>
                <a:gd name="connsiteX120" fmla="*/ 9767455 w 14110855"/>
                <a:gd name="connsiteY120" fmla="*/ 4073236 h 5631872"/>
                <a:gd name="connsiteX121" fmla="*/ 9809018 w 14110855"/>
                <a:gd name="connsiteY121" fmla="*/ 4239490 h 5631872"/>
                <a:gd name="connsiteX122" fmla="*/ 9850582 w 14110855"/>
                <a:gd name="connsiteY122" fmla="*/ 4384963 h 5631872"/>
                <a:gd name="connsiteX123" fmla="*/ 9871364 w 14110855"/>
                <a:gd name="connsiteY123" fmla="*/ 4509654 h 5631872"/>
                <a:gd name="connsiteX124" fmla="*/ 9892146 w 14110855"/>
                <a:gd name="connsiteY124" fmla="*/ 4572000 h 5631872"/>
                <a:gd name="connsiteX125" fmla="*/ 9954491 w 14110855"/>
                <a:gd name="connsiteY125" fmla="*/ 4530436 h 5631872"/>
                <a:gd name="connsiteX126" fmla="*/ 9975273 w 14110855"/>
                <a:gd name="connsiteY126" fmla="*/ 4468090 h 5631872"/>
                <a:gd name="connsiteX127" fmla="*/ 9996055 w 14110855"/>
                <a:gd name="connsiteY127" fmla="*/ 4384963 h 5631872"/>
                <a:gd name="connsiteX128" fmla="*/ 10058400 w 14110855"/>
                <a:gd name="connsiteY128" fmla="*/ 4343400 h 5631872"/>
                <a:gd name="connsiteX129" fmla="*/ 10141527 w 14110855"/>
                <a:gd name="connsiteY129" fmla="*/ 4156363 h 5631872"/>
                <a:gd name="connsiteX130" fmla="*/ 10162309 w 14110855"/>
                <a:gd name="connsiteY130" fmla="*/ 4094018 h 5631872"/>
                <a:gd name="connsiteX131" fmla="*/ 10245436 w 14110855"/>
                <a:gd name="connsiteY131" fmla="*/ 3927763 h 5631872"/>
                <a:gd name="connsiteX132" fmla="*/ 10266218 w 14110855"/>
                <a:gd name="connsiteY132" fmla="*/ 3865418 h 5631872"/>
                <a:gd name="connsiteX133" fmla="*/ 10349346 w 14110855"/>
                <a:gd name="connsiteY133" fmla="*/ 3719945 h 5631872"/>
                <a:gd name="connsiteX134" fmla="*/ 10411691 w 14110855"/>
                <a:gd name="connsiteY134" fmla="*/ 3574472 h 5631872"/>
                <a:gd name="connsiteX135" fmla="*/ 10474036 w 14110855"/>
                <a:gd name="connsiteY135" fmla="*/ 3366654 h 5631872"/>
                <a:gd name="connsiteX136" fmla="*/ 10515600 w 14110855"/>
                <a:gd name="connsiteY136" fmla="*/ 3241963 h 5631872"/>
                <a:gd name="connsiteX137" fmla="*/ 10557164 w 14110855"/>
                <a:gd name="connsiteY137" fmla="*/ 3158836 h 5631872"/>
                <a:gd name="connsiteX138" fmla="*/ 10619509 w 14110855"/>
                <a:gd name="connsiteY138" fmla="*/ 2951018 h 5631872"/>
                <a:gd name="connsiteX139" fmla="*/ 10661073 w 14110855"/>
                <a:gd name="connsiteY139" fmla="*/ 2888672 h 5631872"/>
                <a:gd name="connsiteX140" fmla="*/ 10702636 w 14110855"/>
                <a:gd name="connsiteY140" fmla="*/ 2763981 h 5631872"/>
                <a:gd name="connsiteX141" fmla="*/ 10785764 w 14110855"/>
                <a:gd name="connsiteY141" fmla="*/ 2639290 h 5631872"/>
                <a:gd name="connsiteX142" fmla="*/ 10868891 w 14110855"/>
                <a:gd name="connsiteY142" fmla="*/ 2514600 h 5631872"/>
                <a:gd name="connsiteX143" fmla="*/ 10952018 w 14110855"/>
                <a:gd name="connsiteY143" fmla="*/ 2389909 h 5631872"/>
                <a:gd name="connsiteX144" fmla="*/ 10993582 w 14110855"/>
                <a:gd name="connsiteY144" fmla="*/ 2327563 h 5631872"/>
                <a:gd name="connsiteX145" fmla="*/ 11055927 w 14110855"/>
                <a:gd name="connsiteY145" fmla="*/ 2306781 h 5631872"/>
                <a:gd name="connsiteX146" fmla="*/ 11118273 w 14110855"/>
                <a:gd name="connsiteY146" fmla="*/ 2161309 h 5631872"/>
                <a:gd name="connsiteX147" fmla="*/ 11180618 w 14110855"/>
                <a:gd name="connsiteY147" fmla="*/ 2140527 h 5631872"/>
                <a:gd name="connsiteX148" fmla="*/ 11263746 w 14110855"/>
                <a:gd name="connsiteY148" fmla="*/ 2078181 h 5631872"/>
                <a:gd name="connsiteX149" fmla="*/ 11388436 w 14110855"/>
                <a:gd name="connsiteY149" fmla="*/ 2036618 h 5631872"/>
                <a:gd name="connsiteX150" fmla="*/ 11471564 w 14110855"/>
                <a:gd name="connsiteY150" fmla="*/ 2057400 h 5631872"/>
                <a:gd name="connsiteX151" fmla="*/ 11679382 w 14110855"/>
                <a:gd name="connsiteY151" fmla="*/ 2223654 h 5631872"/>
                <a:gd name="connsiteX152" fmla="*/ 11762509 w 14110855"/>
                <a:gd name="connsiteY152" fmla="*/ 2327563 h 5631872"/>
                <a:gd name="connsiteX153" fmla="*/ 11949546 w 14110855"/>
                <a:gd name="connsiteY153" fmla="*/ 2493818 h 5631872"/>
                <a:gd name="connsiteX154" fmla="*/ 12011891 w 14110855"/>
                <a:gd name="connsiteY154" fmla="*/ 2514600 h 5631872"/>
                <a:gd name="connsiteX155" fmla="*/ 12136582 w 14110855"/>
                <a:gd name="connsiteY155" fmla="*/ 2493818 h 5631872"/>
                <a:gd name="connsiteX156" fmla="*/ 12198927 w 14110855"/>
                <a:gd name="connsiteY156" fmla="*/ 2452254 h 5631872"/>
                <a:gd name="connsiteX157" fmla="*/ 12365182 w 14110855"/>
                <a:gd name="connsiteY157" fmla="*/ 2410690 h 5631872"/>
                <a:gd name="connsiteX158" fmla="*/ 12489873 w 14110855"/>
                <a:gd name="connsiteY158" fmla="*/ 2369127 h 5631872"/>
                <a:gd name="connsiteX159" fmla="*/ 12614564 w 14110855"/>
                <a:gd name="connsiteY159" fmla="*/ 2286000 h 5631872"/>
                <a:gd name="connsiteX160" fmla="*/ 12697691 w 14110855"/>
                <a:gd name="connsiteY160" fmla="*/ 2223654 h 5631872"/>
                <a:gd name="connsiteX161" fmla="*/ 12822382 w 14110855"/>
                <a:gd name="connsiteY161" fmla="*/ 2161309 h 5631872"/>
                <a:gd name="connsiteX162" fmla="*/ 12884727 w 14110855"/>
                <a:gd name="connsiteY162" fmla="*/ 2098963 h 5631872"/>
                <a:gd name="connsiteX163" fmla="*/ 12947073 w 14110855"/>
                <a:gd name="connsiteY163" fmla="*/ 2057400 h 5631872"/>
                <a:gd name="connsiteX164" fmla="*/ 13071764 w 14110855"/>
                <a:gd name="connsiteY164" fmla="*/ 1953490 h 5631872"/>
                <a:gd name="connsiteX165" fmla="*/ 13092546 w 14110855"/>
                <a:gd name="connsiteY165" fmla="*/ 1870363 h 5631872"/>
                <a:gd name="connsiteX166" fmla="*/ 13154891 w 14110855"/>
                <a:gd name="connsiteY166" fmla="*/ 1808018 h 5631872"/>
                <a:gd name="connsiteX167" fmla="*/ 13196455 w 14110855"/>
                <a:gd name="connsiteY167" fmla="*/ 1745672 h 5631872"/>
                <a:gd name="connsiteX168" fmla="*/ 13258800 w 14110855"/>
                <a:gd name="connsiteY168" fmla="*/ 1620981 h 5631872"/>
                <a:gd name="connsiteX169" fmla="*/ 13321146 w 14110855"/>
                <a:gd name="connsiteY169" fmla="*/ 1579418 h 5631872"/>
                <a:gd name="connsiteX170" fmla="*/ 13341927 w 14110855"/>
                <a:gd name="connsiteY170" fmla="*/ 1517072 h 5631872"/>
                <a:gd name="connsiteX171" fmla="*/ 13404273 w 14110855"/>
                <a:gd name="connsiteY171" fmla="*/ 1454727 h 5631872"/>
                <a:gd name="connsiteX172" fmla="*/ 13445836 w 14110855"/>
                <a:gd name="connsiteY172" fmla="*/ 1392381 h 5631872"/>
                <a:gd name="connsiteX173" fmla="*/ 13466618 w 14110855"/>
                <a:gd name="connsiteY173" fmla="*/ 1288472 h 5631872"/>
                <a:gd name="connsiteX174" fmla="*/ 13549746 w 14110855"/>
                <a:gd name="connsiteY174" fmla="*/ 1163781 h 5631872"/>
                <a:gd name="connsiteX175" fmla="*/ 13591309 w 14110855"/>
                <a:gd name="connsiteY175" fmla="*/ 1039090 h 5631872"/>
                <a:gd name="connsiteX176" fmla="*/ 13736782 w 14110855"/>
                <a:gd name="connsiteY176" fmla="*/ 852054 h 5631872"/>
                <a:gd name="connsiteX177" fmla="*/ 13757564 w 14110855"/>
                <a:gd name="connsiteY177" fmla="*/ 789709 h 5631872"/>
                <a:gd name="connsiteX178" fmla="*/ 13840691 w 14110855"/>
                <a:gd name="connsiteY178" fmla="*/ 665018 h 5631872"/>
                <a:gd name="connsiteX179" fmla="*/ 13903036 w 14110855"/>
                <a:gd name="connsiteY179" fmla="*/ 540327 h 5631872"/>
                <a:gd name="connsiteX180" fmla="*/ 13965382 w 14110855"/>
                <a:gd name="connsiteY180" fmla="*/ 415636 h 5631872"/>
                <a:gd name="connsiteX181" fmla="*/ 14006946 w 14110855"/>
                <a:gd name="connsiteY181" fmla="*/ 290945 h 5631872"/>
                <a:gd name="connsiteX182" fmla="*/ 14027727 w 14110855"/>
                <a:gd name="connsiteY182" fmla="*/ 228600 h 5631872"/>
                <a:gd name="connsiteX183" fmla="*/ 14090073 w 14110855"/>
                <a:gd name="connsiteY183" fmla="*/ 187036 h 5631872"/>
                <a:gd name="connsiteX184" fmla="*/ 14110855 w 14110855"/>
                <a:gd name="connsiteY184" fmla="*/ 0 h 563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4110855" h="5631872">
                  <a:moveTo>
                    <a:pt x="0" y="62345"/>
                  </a:moveTo>
                  <a:cubicBezTo>
                    <a:pt x="6927" y="131618"/>
                    <a:pt x="1656" y="203223"/>
                    <a:pt x="20782" y="270163"/>
                  </a:cubicBezTo>
                  <a:cubicBezTo>
                    <a:pt x="30297" y="303467"/>
                    <a:pt x="64770" y="323919"/>
                    <a:pt x="83127" y="353290"/>
                  </a:cubicBezTo>
                  <a:cubicBezTo>
                    <a:pt x="99546" y="379561"/>
                    <a:pt x="113813" y="407411"/>
                    <a:pt x="124691" y="436418"/>
                  </a:cubicBezTo>
                  <a:cubicBezTo>
                    <a:pt x="134720" y="463161"/>
                    <a:pt x="135444" y="492802"/>
                    <a:pt x="145473" y="519545"/>
                  </a:cubicBezTo>
                  <a:cubicBezTo>
                    <a:pt x="156351" y="548552"/>
                    <a:pt x="174833" y="574197"/>
                    <a:pt x="187036" y="602672"/>
                  </a:cubicBezTo>
                  <a:cubicBezTo>
                    <a:pt x="195665" y="622807"/>
                    <a:pt x="196949" y="645998"/>
                    <a:pt x="207818" y="665018"/>
                  </a:cubicBezTo>
                  <a:cubicBezTo>
                    <a:pt x="225003" y="695091"/>
                    <a:pt x="249382" y="720436"/>
                    <a:pt x="270164" y="748145"/>
                  </a:cubicBezTo>
                  <a:cubicBezTo>
                    <a:pt x="277091" y="775854"/>
                    <a:pt x="279961" y="804907"/>
                    <a:pt x="290946" y="831272"/>
                  </a:cubicBezTo>
                  <a:cubicBezTo>
                    <a:pt x="314777" y="888465"/>
                    <a:pt x="359045" y="937417"/>
                    <a:pt x="374073" y="997527"/>
                  </a:cubicBezTo>
                  <a:cubicBezTo>
                    <a:pt x="409882" y="1140762"/>
                    <a:pt x="382082" y="1055110"/>
                    <a:pt x="477982" y="1246909"/>
                  </a:cubicBezTo>
                  <a:cubicBezTo>
                    <a:pt x="491837" y="1274618"/>
                    <a:pt x="497640" y="1308130"/>
                    <a:pt x="519546" y="1330036"/>
                  </a:cubicBezTo>
                  <a:cubicBezTo>
                    <a:pt x="638396" y="1448886"/>
                    <a:pt x="532277" y="1329623"/>
                    <a:pt x="623455" y="1475509"/>
                  </a:cubicBezTo>
                  <a:cubicBezTo>
                    <a:pt x="713055" y="1618869"/>
                    <a:pt x="662558" y="1495950"/>
                    <a:pt x="727364" y="1641763"/>
                  </a:cubicBezTo>
                  <a:cubicBezTo>
                    <a:pt x="742515" y="1675852"/>
                    <a:pt x="757130" y="1710282"/>
                    <a:pt x="768927" y="1745672"/>
                  </a:cubicBezTo>
                  <a:cubicBezTo>
                    <a:pt x="799387" y="1837054"/>
                    <a:pt x="774588" y="1826900"/>
                    <a:pt x="831273" y="1911927"/>
                  </a:cubicBezTo>
                  <a:cubicBezTo>
                    <a:pt x="869699" y="1969565"/>
                    <a:pt x="955964" y="2078181"/>
                    <a:pt x="955964" y="2078181"/>
                  </a:cubicBezTo>
                  <a:cubicBezTo>
                    <a:pt x="999216" y="2251189"/>
                    <a:pt x="946551" y="2080137"/>
                    <a:pt x="1018309" y="2223654"/>
                  </a:cubicBezTo>
                  <a:cubicBezTo>
                    <a:pt x="1028106" y="2243247"/>
                    <a:pt x="1023601" y="2270510"/>
                    <a:pt x="1039091" y="2286000"/>
                  </a:cubicBezTo>
                  <a:cubicBezTo>
                    <a:pt x="1054581" y="2301490"/>
                    <a:pt x="1080654" y="2299854"/>
                    <a:pt x="1101436" y="2306781"/>
                  </a:cubicBezTo>
                  <a:cubicBezTo>
                    <a:pt x="1156854" y="2299854"/>
                    <a:pt x="1213809" y="2300695"/>
                    <a:pt x="1267691" y="2286000"/>
                  </a:cubicBezTo>
                  <a:cubicBezTo>
                    <a:pt x="1291788" y="2279428"/>
                    <a:pt x="1310849" y="2260426"/>
                    <a:pt x="1330036" y="2244436"/>
                  </a:cubicBezTo>
                  <a:cubicBezTo>
                    <a:pt x="1393392" y="2191639"/>
                    <a:pt x="1401264" y="2175222"/>
                    <a:pt x="1433946" y="2098963"/>
                  </a:cubicBezTo>
                  <a:cubicBezTo>
                    <a:pt x="1442575" y="2078828"/>
                    <a:pt x="1443859" y="2055638"/>
                    <a:pt x="1454727" y="2036618"/>
                  </a:cubicBezTo>
                  <a:cubicBezTo>
                    <a:pt x="1471912" y="2006545"/>
                    <a:pt x="1496941" y="1981675"/>
                    <a:pt x="1517073" y="1953490"/>
                  </a:cubicBezTo>
                  <a:cubicBezTo>
                    <a:pt x="1531590" y="1933166"/>
                    <a:pt x="1540975" y="1908806"/>
                    <a:pt x="1558636" y="1891145"/>
                  </a:cubicBezTo>
                  <a:cubicBezTo>
                    <a:pt x="1583128" y="1866653"/>
                    <a:pt x="1614055" y="1849582"/>
                    <a:pt x="1641764" y="1828800"/>
                  </a:cubicBezTo>
                  <a:cubicBezTo>
                    <a:pt x="1851852" y="1513667"/>
                    <a:pt x="1624463" y="1837091"/>
                    <a:pt x="1787236" y="1641763"/>
                  </a:cubicBezTo>
                  <a:cubicBezTo>
                    <a:pt x="1873825" y="1537856"/>
                    <a:pt x="1776848" y="1614053"/>
                    <a:pt x="1891146" y="1537854"/>
                  </a:cubicBezTo>
                  <a:cubicBezTo>
                    <a:pt x="1978159" y="1581361"/>
                    <a:pt x="2001322" y="1585686"/>
                    <a:pt x="2078182" y="1662545"/>
                  </a:cubicBezTo>
                  <a:cubicBezTo>
                    <a:pt x="2095843" y="1680206"/>
                    <a:pt x="2103038" y="1706325"/>
                    <a:pt x="2119746" y="1724890"/>
                  </a:cubicBezTo>
                  <a:cubicBezTo>
                    <a:pt x="2165621" y="1775862"/>
                    <a:pt x="2265218" y="1870363"/>
                    <a:pt x="2265218" y="1870363"/>
                  </a:cubicBezTo>
                  <a:cubicBezTo>
                    <a:pt x="2281270" y="1918519"/>
                    <a:pt x="2296747" y="1974747"/>
                    <a:pt x="2327564" y="2015836"/>
                  </a:cubicBezTo>
                  <a:cubicBezTo>
                    <a:pt x="2351076" y="2047185"/>
                    <a:pt x="2385189" y="2069210"/>
                    <a:pt x="2410691" y="2098963"/>
                  </a:cubicBezTo>
                  <a:cubicBezTo>
                    <a:pt x="2426946" y="2117927"/>
                    <a:pt x="2438400" y="2140527"/>
                    <a:pt x="2452255" y="2161309"/>
                  </a:cubicBezTo>
                  <a:cubicBezTo>
                    <a:pt x="2459182" y="2189018"/>
                    <a:pt x="2462051" y="2218071"/>
                    <a:pt x="2473036" y="2244436"/>
                  </a:cubicBezTo>
                  <a:cubicBezTo>
                    <a:pt x="2488804" y="2282278"/>
                    <a:pt x="2553452" y="2419906"/>
                    <a:pt x="2597727" y="2473036"/>
                  </a:cubicBezTo>
                  <a:cubicBezTo>
                    <a:pt x="2616542" y="2495614"/>
                    <a:pt x="2640946" y="2513066"/>
                    <a:pt x="2660073" y="2535381"/>
                  </a:cubicBezTo>
                  <a:cubicBezTo>
                    <a:pt x="2706223" y="2589223"/>
                    <a:pt x="2769787" y="2689562"/>
                    <a:pt x="2805546" y="2743200"/>
                  </a:cubicBezTo>
                  <a:cubicBezTo>
                    <a:pt x="2819400" y="2763982"/>
                    <a:pt x="2837833" y="2782355"/>
                    <a:pt x="2847109" y="2805545"/>
                  </a:cubicBezTo>
                  <a:cubicBezTo>
                    <a:pt x="2860964" y="2840181"/>
                    <a:pt x="2875924" y="2874395"/>
                    <a:pt x="2888673" y="2909454"/>
                  </a:cubicBezTo>
                  <a:cubicBezTo>
                    <a:pt x="2903645" y="2950628"/>
                    <a:pt x="2903949" y="2999096"/>
                    <a:pt x="2930236" y="3034145"/>
                  </a:cubicBezTo>
                  <a:cubicBezTo>
                    <a:pt x="2951018" y="3061854"/>
                    <a:pt x="2974225" y="3087900"/>
                    <a:pt x="2992582" y="3117272"/>
                  </a:cubicBezTo>
                  <a:cubicBezTo>
                    <a:pt x="3009001" y="3143543"/>
                    <a:pt x="3018776" y="3173502"/>
                    <a:pt x="3034146" y="3200400"/>
                  </a:cubicBezTo>
                  <a:cubicBezTo>
                    <a:pt x="3046538" y="3222086"/>
                    <a:pt x="3061855" y="3241963"/>
                    <a:pt x="3075709" y="3262745"/>
                  </a:cubicBezTo>
                  <a:cubicBezTo>
                    <a:pt x="3082636" y="3297381"/>
                    <a:pt x="3078966" y="3335986"/>
                    <a:pt x="3096491" y="3366654"/>
                  </a:cubicBezTo>
                  <a:cubicBezTo>
                    <a:pt x="3120411" y="3408514"/>
                    <a:pt x="3205723" y="3419940"/>
                    <a:pt x="3241964" y="3429000"/>
                  </a:cubicBezTo>
                  <a:cubicBezTo>
                    <a:pt x="3311237" y="3422073"/>
                    <a:pt x="3381947" y="3423872"/>
                    <a:pt x="3449782" y="3408218"/>
                  </a:cubicBezTo>
                  <a:cubicBezTo>
                    <a:pt x="3516228" y="3392884"/>
                    <a:pt x="3514953" y="3347351"/>
                    <a:pt x="3553691" y="3304309"/>
                  </a:cubicBezTo>
                  <a:cubicBezTo>
                    <a:pt x="3710484" y="3130096"/>
                    <a:pt x="3644415" y="3200911"/>
                    <a:pt x="3761509" y="3117272"/>
                  </a:cubicBezTo>
                  <a:cubicBezTo>
                    <a:pt x="3871595" y="3038639"/>
                    <a:pt x="3805810" y="3067869"/>
                    <a:pt x="3906982" y="3034145"/>
                  </a:cubicBezTo>
                  <a:cubicBezTo>
                    <a:pt x="3927764" y="2999509"/>
                    <a:pt x="3942728" y="2960634"/>
                    <a:pt x="3969327" y="2930236"/>
                  </a:cubicBezTo>
                  <a:cubicBezTo>
                    <a:pt x="4018998" y="2873469"/>
                    <a:pt x="4073566" y="2861765"/>
                    <a:pt x="4135582" y="2826327"/>
                  </a:cubicBezTo>
                  <a:cubicBezTo>
                    <a:pt x="4341190" y="2708837"/>
                    <a:pt x="4029863" y="2868793"/>
                    <a:pt x="4281055" y="2743200"/>
                  </a:cubicBezTo>
                  <a:cubicBezTo>
                    <a:pt x="4299781" y="2724474"/>
                    <a:pt x="4371025" y="2645077"/>
                    <a:pt x="4405746" y="2639290"/>
                  </a:cubicBezTo>
                  <a:cubicBezTo>
                    <a:pt x="4427354" y="2635689"/>
                    <a:pt x="4447309" y="2653145"/>
                    <a:pt x="4468091" y="2660072"/>
                  </a:cubicBezTo>
                  <a:cubicBezTo>
                    <a:pt x="4658837" y="2850818"/>
                    <a:pt x="4571647" y="2779303"/>
                    <a:pt x="4717473" y="2888672"/>
                  </a:cubicBezTo>
                  <a:cubicBezTo>
                    <a:pt x="4759213" y="2951283"/>
                    <a:pt x="4768961" y="2960321"/>
                    <a:pt x="4800600" y="3034145"/>
                  </a:cubicBezTo>
                  <a:cubicBezTo>
                    <a:pt x="4809229" y="3054280"/>
                    <a:pt x="4809231" y="3078263"/>
                    <a:pt x="4821382" y="3096490"/>
                  </a:cubicBezTo>
                  <a:cubicBezTo>
                    <a:pt x="4837685" y="3120944"/>
                    <a:pt x="4865116" y="3136089"/>
                    <a:pt x="4883727" y="3158836"/>
                  </a:cubicBezTo>
                  <a:cubicBezTo>
                    <a:pt x="4927593" y="3212450"/>
                    <a:pt x="4966854" y="3269672"/>
                    <a:pt x="5008418" y="3325090"/>
                  </a:cubicBezTo>
                  <a:cubicBezTo>
                    <a:pt x="5029200" y="3352799"/>
                    <a:pt x="5055274" y="3377238"/>
                    <a:pt x="5070764" y="3408218"/>
                  </a:cubicBezTo>
                  <a:cubicBezTo>
                    <a:pt x="5208619" y="3683932"/>
                    <a:pt x="5041368" y="3339630"/>
                    <a:pt x="5133109" y="3553690"/>
                  </a:cubicBezTo>
                  <a:cubicBezTo>
                    <a:pt x="5242415" y="3808735"/>
                    <a:pt x="5111880" y="3490450"/>
                    <a:pt x="5216236" y="3699163"/>
                  </a:cubicBezTo>
                  <a:cubicBezTo>
                    <a:pt x="5311483" y="3889657"/>
                    <a:pt x="5197518" y="3722695"/>
                    <a:pt x="5320146" y="3886200"/>
                  </a:cubicBezTo>
                  <a:cubicBezTo>
                    <a:pt x="5360520" y="4007326"/>
                    <a:pt x="5331129" y="3928949"/>
                    <a:pt x="5424055" y="4114800"/>
                  </a:cubicBezTo>
                  <a:cubicBezTo>
                    <a:pt x="5424057" y="4114805"/>
                    <a:pt x="5507179" y="4281050"/>
                    <a:pt x="5507182" y="4281054"/>
                  </a:cubicBezTo>
                  <a:cubicBezTo>
                    <a:pt x="5541818" y="4322618"/>
                    <a:pt x="5582735" y="4359667"/>
                    <a:pt x="5611091" y="4405745"/>
                  </a:cubicBezTo>
                  <a:cubicBezTo>
                    <a:pt x="5638740" y="4450676"/>
                    <a:pt x="5651126" y="4503411"/>
                    <a:pt x="5673436" y="4551218"/>
                  </a:cubicBezTo>
                  <a:cubicBezTo>
                    <a:pt x="5699638" y="4607364"/>
                    <a:pt x="5736971" y="4658692"/>
                    <a:pt x="5756564" y="4717472"/>
                  </a:cubicBezTo>
                  <a:cubicBezTo>
                    <a:pt x="5763491" y="4738254"/>
                    <a:pt x="5768281" y="4759875"/>
                    <a:pt x="5777346" y="4779818"/>
                  </a:cubicBezTo>
                  <a:cubicBezTo>
                    <a:pt x="5802985" y="4836224"/>
                    <a:pt x="5832764" y="4890654"/>
                    <a:pt x="5860473" y="4946072"/>
                  </a:cubicBezTo>
                  <a:lnTo>
                    <a:pt x="5902036" y="5029200"/>
                  </a:lnTo>
                  <a:cubicBezTo>
                    <a:pt x="5963196" y="5151521"/>
                    <a:pt x="5933800" y="5082927"/>
                    <a:pt x="5985164" y="5237018"/>
                  </a:cubicBezTo>
                  <a:lnTo>
                    <a:pt x="6005946" y="5299363"/>
                  </a:lnTo>
                  <a:cubicBezTo>
                    <a:pt x="6012873" y="5320145"/>
                    <a:pt x="6014576" y="5343482"/>
                    <a:pt x="6026727" y="5361709"/>
                  </a:cubicBezTo>
                  <a:cubicBezTo>
                    <a:pt x="6040582" y="5382491"/>
                    <a:pt x="6055899" y="5402368"/>
                    <a:pt x="6068291" y="5424054"/>
                  </a:cubicBezTo>
                  <a:cubicBezTo>
                    <a:pt x="6083661" y="5450952"/>
                    <a:pt x="6090022" y="5483382"/>
                    <a:pt x="6109855" y="5507181"/>
                  </a:cubicBezTo>
                  <a:cubicBezTo>
                    <a:pt x="6125845" y="5526369"/>
                    <a:pt x="6151418" y="5534890"/>
                    <a:pt x="6172200" y="5548745"/>
                  </a:cubicBezTo>
                  <a:cubicBezTo>
                    <a:pt x="6186055" y="5569527"/>
                    <a:pt x="6192078" y="5598698"/>
                    <a:pt x="6213764" y="5611090"/>
                  </a:cubicBezTo>
                  <a:cubicBezTo>
                    <a:pt x="6244432" y="5628615"/>
                    <a:pt x="6282351" y="5631872"/>
                    <a:pt x="6317673" y="5631872"/>
                  </a:cubicBezTo>
                  <a:cubicBezTo>
                    <a:pt x="6449473" y="5631872"/>
                    <a:pt x="6580909" y="5618017"/>
                    <a:pt x="6712527" y="5611090"/>
                  </a:cubicBezTo>
                  <a:cubicBezTo>
                    <a:pt x="6740236" y="5604163"/>
                    <a:pt x="6768192" y="5598155"/>
                    <a:pt x="6795655" y="5590309"/>
                  </a:cubicBezTo>
                  <a:cubicBezTo>
                    <a:pt x="7004403" y="5530668"/>
                    <a:pt x="6681191" y="5613730"/>
                    <a:pt x="6941127" y="5548745"/>
                  </a:cubicBezTo>
                  <a:cubicBezTo>
                    <a:pt x="7091595" y="5448433"/>
                    <a:pt x="7021138" y="5487958"/>
                    <a:pt x="7148946" y="5424054"/>
                  </a:cubicBezTo>
                  <a:cubicBezTo>
                    <a:pt x="7188637" y="5304979"/>
                    <a:pt x="7139621" y="5412597"/>
                    <a:pt x="7252855" y="5299363"/>
                  </a:cubicBezTo>
                  <a:cubicBezTo>
                    <a:pt x="7270516" y="5281702"/>
                    <a:pt x="7276757" y="5254679"/>
                    <a:pt x="7294418" y="5237018"/>
                  </a:cubicBezTo>
                  <a:cubicBezTo>
                    <a:pt x="7318910" y="5212526"/>
                    <a:pt x="7353054" y="5199164"/>
                    <a:pt x="7377546" y="5174672"/>
                  </a:cubicBezTo>
                  <a:cubicBezTo>
                    <a:pt x="7402037" y="5150181"/>
                    <a:pt x="7416486" y="5117077"/>
                    <a:pt x="7439891" y="5091545"/>
                  </a:cubicBezTo>
                  <a:cubicBezTo>
                    <a:pt x="7492850" y="5033772"/>
                    <a:pt x="7550728" y="4980708"/>
                    <a:pt x="7606146" y="4925290"/>
                  </a:cubicBezTo>
                  <a:cubicBezTo>
                    <a:pt x="7626928" y="4904508"/>
                    <a:pt x="7652188" y="4887399"/>
                    <a:pt x="7668491" y="4862945"/>
                  </a:cubicBezTo>
                  <a:lnTo>
                    <a:pt x="7710055" y="4800600"/>
                  </a:lnTo>
                  <a:cubicBezTo>
                    <a:pt x="7716982" y="4779818"/>
                    <a:pt x="7721039" y="4757847"/>
                    <a:pt x="7730836" y="4738254"/>
                  </a:cubicBezTo>
                  <a:cubicBezTo>
                    <a:pt x="7742006" y="4715914"/>
                    <a:pt x="7760008" y="4697595"/>
                    <a:pt x="7772400" y="4675909"/>
                  </a:cubicBezTo>
                  <a:cubicBezTo>
                    <a:pt x="7787770" y="4649011"/>
                    <a:pt x="7801382" y="4621091"/>
                    <a:pt x="7813964" y="4592781"/>
                  </a:cubicBezTo>
                  <a:cubicBezTo>
                    <a:pt x="7872831" y="4460330"/>
                    <a:pt x="7819113" y="4513148"/>
                    <a:pt x="7917873" y="4447309"/>
                  </a:cubicBezTo>
                  <a:cubicBezTo>
                    <a:pt x="7944628" y="4411635"/>
                    <a:pt x="7997475" y="4344372"/>
                    <a:pt x="8021782" y="4301836"/>
                  </a:cubicBezTo>
                  <a:cubicBezTo>
                    <a:pt x="8037152" y="4274938"/>
                    <a:pt x="8047976" y="4245607"/>
                    <a:pt x="8063346" y="4218709"/>
                  </a:cubicBezTo>
                  <a:cubicBezTo>
                    <a:pt x="8113328" y="4131240"/>
                    <a:pt x="8104611" y="4177892"/>
                    <a:pt x="8146473" y="4073236"/>
                  </a:cubicBezTo>
                  <a:cubicBezTo>
                    <a:pt x="8268791" y="3767439"/>
                    <a:pt x="8081946" y="4160727"/>
                    <a:pt x="8271164" y="3782290"/>
                  </a:cubicBezTo>
                  <a:lnTo>
                    <a:pt x="8354291" y="3616036"/>
                  </a:lnTo>
                  <a:cubicBezTo>
                    <a:pt x="8381852" y="3560915"/>
                    <a:pt x="8410242" y="3491744"/>
                    <a:pt x="8458200" y="3449781"/>
                  </a:cubicBezTo>
                  <a:cubicBezTo>
                    <a:pt x="8488598" y="3423182"/>
                    <a:pt x="8527473" y="3408218"/>
                    <a:pt x="8562109" y="3387436"/>
                  </a:cubicBezTo>
                  <a:cubicBezTo>
                    <a:pt x="8575964" y="3366654"/>
                    <a:pt x="8586012" y="3342751"/>
                    <a:pt x="8603673" y="3325090"/>
                  </a:cubicBezTo>
                  <a:cubicBezTo>
                    <a:pt x="8621334" y="3307429"/>
                    <a:pt x="8650415" y="3303030"/>
                    <a:pt x="8666018" y="3283527"/>
                  </a:cubicBezTo>
                  <a:cubicBezTo>
                    <a:pt x="8679703" y="3266421"/>
                    <a:pt x="8680782" y="3242244"/>
                    <a:pt x="8686800" y="3221181"/>
                  </a:cubicBezTo>
                  <a:cubicBezTo>
                    <a:pt x="8701867" y="3168448"/>
                    <a:pt x="8707008" y="3125540"/>
                    <a:pt x="8728364" y="3075709"/>
                  </a:cubicBezTo>
                  <a:cubicBezTo>
                    <a:pt x="8740567" y="3047234"/>
                    <a:pt x="8757724" y="3021056"/>
                    <a:pt x="8769927" y="2992581"/>
                  </a:cubicBezTo>
                  <a:cubicBezTo>
                    <a:pt x="8820175" y="2875335"/>
                    <a:pt x="8758753" y="2987742"/>
                    <a:pt x="8811491" y="2847109"/>
                  </a:cubicBezTo>
                  <a:cubicBezTo>
                    <a:pt x="8828172" y="2802626"/>
                    <a:pt x="8912014" y="2655402"/>
                    <a:pt x="8936182" y="2639290"/>
                  </a:cubicBezTo>
                  <a:lnTo>
                    <a:pt x="8998527" y="2597727"/>
                  </a:lnTo>
                  <a:cubicBezTo>
                    <a:pt x="9080101" y="2609381"/>
                    <a:pt x="9159997" y="2605147"/>
                    <a:pt x="9227127" y="2660072"/>
                  </a:cubicBezTo>
                  <a:cubicBezTo>
                    <a:pt x="9586026" y="2953716"/>
                    <a:pt x="9244240" y="2719971"/>
                    <a:pt x="9434946" y="2847109"/>
                  </a:cubicBezTo>
                  <a:cubicBezTo>
                    <a:pt x="9505545" y="3129514"/>
                    <a:pt x="9401616" y="2753397"/>
                    <a:pt x="9497291" y="2992581"/>
                  </a:cubicBezTo>
                  <a:cubicBezTo>
                    <a:pt x="9533876" y="3084043"/>
                    <a:pt x="9539249" y="3150219"/>
                    <a:pt x="9559636" y="3241963"/>
                  </a:cubicBezTo>
                  <a:cubicBezTo>
                    <a:pt x="9565832" y="3269845"/>
                    <a:pt x="9570389" y="3298347"/>
                    <a:pt x="9580418" y="3325090"/>
                  </a:cubicBezTo>
                  <a:cubicBezTo>
                    <a:pt x="9591296" y="3354097"/>
                    <a:pt x="9612185" y="3378828"/>
                    <a:pt x="9621982" y="3408218"/>
                  </a:cubicBezTo>
                  <a:cubicBezTo>
                    <a:pt x="9621996" y="3408260"/>
                    <a:pt x="9673931" y="3616015"/>
                    <a:pt x="9684327" y="3657600"/>
                  </a:cubicBezTo>
                  <a:cubicBezTo>
                    <a:pt x="9749283" y="3917429"/>
                    <a:pt x="9666272" y="3594406"/>
                    <a:pt x="9725891" y="3803072"/>
                  </a:cubicBezTo>
                  <a:cubicBezTo>
                    <a:pt x="9733738" y="3830535"/>
                    <a:pt x="9739746" y="3858491"/>
                    <a:pt x="9746673" y="3886200"/>
                  </a:cubicBezTo>
                  <a:cubicBezTo>
                    <a:pt x="9753600" y="3948545"/>
                    <a:pt x="9756554" y="4011461"/>
                    <a:pt x="9767455" y="4073236"/>
                  </a:cubicBezTo>
                  <a:cubicBezTo>
                    <a:pt x="9777382" y="4129490"/>
                    <a:pt x="9795164" y="4184072"/>
                    <a:pt x="9809018" y="4239490"/>
                  </a:cubicBezTo>
                  <a:cubicBezTo>
                    <a:pt x="9835112" y="4343867"/>
                    <a:pt x="9820768" y="4295524"/>
                    <a:pt x="9850582" y="4384963"/>
                  </a:cubicBezTo>
                  <a:cubicBezTo>
                    <a:pt x="9857509" y="4426527"/>
                    <a:pt x="9862223" y="4468520"/>
                    <a:pt x="9871364" y="4509654"/>
                  </a:cubicBezTo>
                  <a:cubicBezTo>
                    <a:pt x="9876116" y="4531038"/>
                    <a:pt x="9870894" y="4566687"/>
                    <a:pt x="9892146" y="4572000"/>
                  </a:cubicBezTo>
                  <a:cubicBezTo>
                    <a:pt x="9916377" y="4578058"/>
                    <a:pt x="9933709" y="4544291"/>
                    <a:pt x="9954491" y="4530436"/>
                  </a:cubicBezTo>
                  <a:cubicBezTo>
                    <a:pt x="9961418" y="4509654"/>
                    <a:pt x="9969255" y="4489153"/>
                    <a:pt x="9975273" y="4468090"/>
                  </a:cubicBezTo>
                  <a:cubicBezTo>
                    <a:pt x="9983120" y="4440627"/>
                    <a:pt x="9980212" y="4408728"/>
                    <a:pt x="9996055" y="4384963"/>
                  </a:cubicBezTo>
                  <a:cubicBezTo>
                    <a:pt x="10009909" y="4364181"/>
                    <a:pt x="10037618" y="4357254"/>
                    <a:pt x="10058400" y="4343400"/>
                  </a:cubicBezTo>
                  <a:cubicBezTo>
                    <a:pt x="10165630" y="4021713"/>
                    <a:pt x="10042729" y="4353960"/>
                    <a:pt x="10141527" y="4156363"/>
                  </a:cubicBezTo>
                  <a:cubicBezTo>
                    <a:pt x="10151324" y="4136770"/>
                    <a:pt x="10153244" y="4113960"/>
                    <a:pt x="10162309" y="4094018"/>
                  </a:cubicBezTo>
                  <a:cubicBezTo>
                    <a:pt x="10187948" y="4037612"/>
                    <a:pt x="10225842" y="3986543"/>
                    <a:pt x="10245436" y="3927763"/>
                  </a:cubicBezTo>
                  <a:cubicBezTo>
                    <a:pt x="10252363" y="3906981"/>
                    <a:pt x="10257589" y="3885553"/>
                    <a:pt x="10266218" y="3865418"/>
                  </a:cubicBezTo>
                  <a:cubicBezTo>
                    <a:pt x="10297860" y="3791588"/>
                    <a:pt x="10307602" y="3782560"/>
                    <a:pt x="10349346" y="3719945"/>
                  </a:cubicBezTo>
                  <a:cubicBezTo>
                    <a:pt x="10404316" y="3500057"/>
                    <a:pt x="10329683" y="3758988"/>
                    <a:pt x="10411691" y="3574472"/>
                  </a:cubicBezTo>
                  <a:cubicBezTo>
                    <a:pt x="10456912" y="3472726"/>
                    <a:pt x="10446134" y="3459663"/>
                    <a:pt x="10474036" y="3366654"/>
                  </a:cubicBezTo>
                  <a:cubicBezTo>
                    <a:pt x="10486625" y="3324690"/>
                    <a:pt x="10496006" y="3281150"/>
                    <a:pt x="10515600" y="3241963"/>
                  </a:cubicBezTo>
                  <a:cubicBezTo>
                    <a:pt x="10529455" y="3214254"/>
                    <a:pt x="10546286" y="3187843"/>
                    <a:pt x="10557164" y="3158836"/>
                  </a:cubicBezTo>
                  <a:cubicBezTo>
                    <a:pt x="10582057" y="3092455"/>
                    <a:pt x="10578907" y="3011921"/>
                    <a:pt x="10619509" y="2951018"/>
                  </a:cubicBezTo>
                  <a:cubicBezTo>
                    <a:pt x="10633364" y="2930236"/>
                    <a:pt x="10650929" y="2911496"/>
                    <a:pt x="10661073" y="2888672"/>
                  </a:cubicBezTo>
                  <a:cubicBezTo>
                    <a:pt x="10678867" y="2848636"/>
                    <a:pt x="10678333" y="2800435"/>
                    <a:pt x="10702636" y="2763981"/>
                  </a:cubicBezTo>
                  <a:cubicBezTo>
                    <a:pt x="10730345" y="2722417"/>
                    <a:pt x="10769967" y="2686680"/>
                    <a:pt x="10785764" y="2639290"/>
                  </a:cubicBezTo>
                  <a:cubicBezTo>
                    <a:pt x="10825510" y="2520055"/>
                    <a:pt x="10778083" y="2631353"/>
                    <a:pt x="10868891" y="2514600"/>
                  </a:cubicBezTo>
                  <a:cubicBezTo>
                    <a:pt x="10899559" y="2475169"/>
                    <a:pt x="10924309" y="2431473"/>
                    <a:pt x="10952018" y="2389909"/>
                  </a:cubicBezTo>
                  <a:cubicBezTo>
                    <a:pt x="10965873" y="2369127"/>
                    <a:pt x="10969887" y="2335461"/>
                    <a:pt x="10993582" y="2327563"/>
                  </a:cubicBezTo>
                  <a:lnTo>
                    <a:pt x="11055927" y="2306781"/>
                  </a:lnTo>
                  <a:cubicBezTo>
                    <a:pt x="11068407" y="2256863"/>
                    <a:pt x="11073423" y="2197189"/>
                    <a:pt x="11118273" y="2161309"/>
                  </a:cubicBezTo>
                  <a:cubicBezTo>
                    <a:pt x="11135379" y="2147625"/>
                    <a:pt x="11159836" y="2147454"/>
                    <a:pt x="11180618" y="2140527"/>
                  </a:cubicBezTo>
                  <a:cubicBezTo>
                    <a:pt x="11208327" y="2119745"/>
                    <a:pt x="11232766" y="2093671"/>
                    <a:pt x="11263746" y="2078181"/>
                  </a:cubicBezTo>
                  <a:cubicBezTo>
                    <a:pt x="11302932" y="2058588"/>
                    <a:pt x="11388436" y="2036618"/>
                    <a:pt x="11388436" y="2036618"/>
                  </a:cubicBezTo>
                  <a:cubicBezTo>
                    <a:pt x="11416145" y="2043545"/>
                    <a:pt x="11446017" y="2044627"/>
                    <a:pt x="11471564" y="2057400"/>
                  </a:cubicBezTo>
                  <a:cubicBezTo>
                    <a:pt x="11576428" y="2109832"/>
                    <a:pt x="11602063" y="2146335"/>
                    <a:pt x="11679382" y="2223654"/>
                  </a:cubicBezTo>
                  <a:cubicBezTo>
                    <a:pt x="11726182" y="2364055"/>
                    <a:pt x="11661277" y="2211869"/>
                    <a:pt x="11762509" y="2327563"/>
                  </a:cubicBezTo>
                  <a:cubicBezTo>
                    <a:pt x="11908066" y="2493914"/>
                    <a:pt x="11768086" y="2425770"/>
                    <a:pt x="11949546" y="2493818"/>
                  </a:cubicBezTo>
                  <a:cubicBezTo>
                    <a:pt x="11970057" y="2501510"/>
                    <a:pt x="11991109" y="2507673"/>
                    <a:pt x="12011891" y="2514600"/>
                  </a:cubicBezTo>
                  <a:cubicBezTo>
                    <a:pt x="12053455" y="2507673"/>
                    <a:pt x="12096607" y="2507143"/>
                    <a:pt x="12136582" y="2493818"/>
                  </a:cubicBezTo>
                  <a:cubicBezTo>
                    <a:pt x="12160277" y="2485920"/>
                    <a:pt x="12175454" y="2460790"/>
                    <a:pt x="12198927" y="2452254"/>
                  </a:cubicBezTo>
                  <a:cubicBezTo>
                    <a:pt x="12252612" y="2432732"/>
                    <a:pt x="12310989" y="2428754"/>
                    <a:pt x="12365182" y="2410690"/>
                  </a:cubicBezTo>
                  <a:lnTo>
                    <a:pt x="12489873" y="2369127"/>
                  </a:lnTo>
                  <a:cubicBezTo>
                    <a:pt x="12531437" y="2341418"/>
                    <a:pt x="12574602" y="2315972"/>
                    <a:pt x="12614564" y="2286000"/>
                  </a:cubicBezTo>
                  <a:cubicBezTo>
                    <a:pt x="12642273" y="2265218"/>
                    <a:pt x="12667618" y="2240839"/>
                    <a:pt x="12697691" y="2223654"/>
                  </a:cubicBezTo>
                  <a:cubicBezTo>
                    <a:pt x="12816977" y="2155489"/>
                    <a:pt x="12703902" y="2260042"/>
                    <a:pt x="12822382" y="2161309"/>
                  </a:cubicBezTo>
                  <a:cubicBezTo>
                    <a:pt x="12844960" y="2142494"/>
                    <a:pt x="12862149" y="2117778"/>
                    <a:pt x="12884727" y="2098963"/>
                  </a:cubicBezTo>
                  <a:cubicBezTo>
                    <a:pt x="12903915" y="2082973"/>
                    <a:pt x="12927885" y="2073390"/>
                    <a:pt x="12947073" y="2057400"/>
                  </a:cubicBezTo>
                  <a:cubicBezTo>
                    <a:pt x="13107094" y="1924049"/>
                    <a:pt x="12916964" y="2056690"/>
                    <a:pt x="13071764" y="1953490"/>
                  </a:cubicBezTo>
                  <a:cubicBezTo>
                    <a:pt x="13078691" y="1925781"/>
                    <a:pt x="13078375" y="1895162"/>
                    <a:pt x="13092546" y="1870363"/>
                  </a:cubicBezTo>
                  <a:cubicBezTo>
                    <a:pt x="13107127" y="1844846"/>
                    <a:pt x="13136076" y="1830596"/>
                    <a:pt x="13154891" y="1808018"/>
                  </a:cubicBezTo>
                  <a:cubicBezTo>
                    <a:pt x="13170881" y="1788830"/>
                    <a:pt x="13182600" y="1766454"/>
                    <a:pt x="13196455" y="1745672"/>
                  </a:cubicBezTo>
                  <a:cubicBezTo>
                    <a:pt x="13213357" y="1694965"/>
                    <a:pt x="13218513" y="1661267"/>
                    <a:pt x="13258800" y="1620981"/>
                  </a:cubicBezTo>
                  <a:cubicBezTo>
                    <a:pt x="13276461" y="1603320"/>
                    <a:pt x="13300364" y="1593272"/>
                    <a:pt x="13321146" y="1579418"/>
                  </a:cubicBezTo>
                  <a:cubicBezTo>
                    <a:pt x="13328073" y="1558636"/>
                    <a:pt x="13329776" y="1535299"/>
                    <a:pt x="13341927" y="1517072"/>
                  </a:cubicBezTo>
                  <a:cubicBezTo>
                    <a:pt x="13358230" y="1492618"/>
                    <a:pt x="13385458" y="1477305"/>
                    <a:pt x="13404273" y="1454727"/>
                  </a:cubicBezTo>
                  <a:cubicBezTo>
                    <a:pt x="13420263" y="1435539"/>
                    <a:pt x="13431982" y="1413163"/>
                    <a:pt x="13445836" y="1392381"/>
                  </a:cubicBezTo>
                  <a:cubicBezTo>
                    <a:pt x="13452763" y="1357745"/>
                    <a:pt x="13452001" y="1320628"/>
                    <a:pt x="13466618" y="1288472"/>
                  </a:cubicBezTo>
                  <a:cubicBezTo>
                    <a:pt x="13487289" y="1242996"/>
                    <a:pt x="13549746" y="1163781"/>
                    <a:pt x="13549746" y="1163781"/>
                  </a:cubicBezTo>
                  <a:cubicBezTo>
                    <a:pt x="13563600" y="1122217"/>
                    <a:pt x="13567006" y="1075544"/>
                    <a:pt x="13591309" y="1039090"/>
                  </a:cubicBezTo>
                  <a:cubicBezTo>
                    <a:pt x="13690739" y="889946"/>
                    <a:pt x="13639114" y="949722"/>
                    <a:pt x="13736782" y="852054"/>
                  </a:cubicBezTo>
                  <a:cubicBezTo>
                    <a:pt x="13743709" y="831272"/>
                    <a:pt x="13746926" y="808858"/>
                    <a:pt x="13757564" y="789709"/>
                  </a:cubicBezTo>
                  <a:cubicBezTo>
                    <a:pt x="13781823" y="746042"/>
                    <a:pt x="13840691" y="665018"/>
                    <a:pt x="13840691" y="665018"/>
                  </a:cubicBezTo>
                  <a:cubicBezTo>
                    <a:pt x="13892928" y="508308"/>
                    <a:pt x="13822464" y="701472"/>
                    <a:pt x="13903036" y="540327"/>
                  </a:cubicBezTo>
                  <a:cubicBezTo>
                    <a:pt x="13989071" y="368255"/>
                    <a:pt x="13846272" y="594298"/>
                    <a:pt x="13965382" y="415636"/>
                  </a:cubicBezTo>
                  <a:lnTo>
                    <a:pt x="14006946" y="290945"/>
                  </a:lnTo>
                  <a:cubicBezTo>
                    <a:pt x="14013873" y="270163"/>
                    <a:pt x="14009500" y="240751"/>
                    <a:pt x="14027727" y="228600"/>
                  </a:cubicBezTo>
                  <a:lnTo>
                    <a:pt x="14090073" y="187036"/>
                  </a:lnTo>
                  <a:lnTo>
                    <a:pt x="14110855" y="0"/>
                  </a:lnTo>
                </a:path>
              </a:pathLst>
            </a:cu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tlCol="0" anchor="ctr"/>
            <a:lstStyle/>
            <a:p>
              <a:pPr algn="ctr"/>
              <a:endParaRPr lang="zh-HK" altLang="en-US"/>
            </a:p>
          </p:txBody>
        </p:sp>
        <p:cxnSp>
          <p:nvCxnSpPr>
            <p:cNvPr id="17" name="直接连接符 16">
              <a:extLst>
                <a:ext uri="{FF2B5EF4-FFF2-40B4-BE49-F238E27FC236}">
                  <a16:creationId xmlns:a16="http://schemas.microsoft.com/office/drawing/2014/main" id="{BDD7CE69-E8F6-43FD-9BB1-316BAFB66A79}"/>
                </a:ext>
              </a:extLst>
            </p:cNvPr>
            <p:cNvCxnSpPr/>
            <p:nvPr/>
          </p:nvCxnSpPr>
          <p:spPr>
            <a:xfrm>
              <a:off x="5439194" y="4981014"/>
              <a:ext cx="14110855" cy="0"/>
            </a:xfrm>
            <a:prstGeom prst="line">
              <a:avLst/>
            </a:prstGeom>
            <a:noFill/>
            <a:ln w="76200" cap="flat">
              <a:solidFill>
                <a:schemeClr val="accent5">
                  <a:lumMod val="75000"/>
                </a:schemeClr>
              </a:solidFill>
              <a:prstDash val="solid"/>
              <a:miter lim="400000"/>
              <a:tailEnd type="none" w="med" len="lg"/>
            </a:ln>
            <a:effectLst/>
          </p:spPr>
          <p:style>
            <a:lnRef idx="0">
              <a:scrgbClr r="0" g="0" b="0"/>
            </a:lnRef>
            <a:fillRef idx="0">
              <a:scrgbClr r="0" g="0" b="0"/>
            </a:fillRef>
            <a:effectRef idx="0">
              <a:scrgbClr r="0" g="0" b="0"/>
            </a:effectRef>
            <a:fontRef idx="none"/>
          </p:style>
        </p:cxnSp>
      </p:grpSp>
      <p:sp>
        <p:nvSpPr>
          <p:cNvPr id="20" name="矩形: 剪去左右顶角 19">
            <a:extLst>
              <a:ext uri="{FF2B5EF4-FFF2-40B4-BE49-F238E27FC236}">
                <a16:creationId xmlns:a16="http://schemas.microsoft.com/office/drawing/2014/main" id="{030CBF7E-31D4-41D5-B840-8F83A413999E}"/>
              </a:ext>
            </a:extLst>
          </p:cNvPr>
          <p:cNvSpPr/>
          <p:nvPr/>
        </p:nvSpPr>
        <p:spPr>
          <a:xfrm>
            <a:off x="8491313" y="4387653"/>
            <a:ext cx="936104" cy="576064"/>
          </a:xfrm>
          <a:prstGeom prst="snip2SameRect">
            <a:avLst/>
          </a:prstGeom>
          <a:solidFill>
            <a:srgbClr val="FFC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21" name="矩形: 剪去左右顶角 20">
            <a:extLst>
              <a:ext uri="{FF2B5EF4-FFF2-40B4-BE49-F238E27FC236}">
                <a16:creationId xmlns:a16="http://schemas.microsoft.com/office/drawing/2014/main" id="{69ACA1A8-00DB-490A-ABE4-CF24D26FAAC1}"/>
              </a:ext>
            </a:extLst>
          </p:cNvPr>
          <p:cNvSpPr/>
          <p:nvPr/>
        </p:nvSpPr>
        <p:spPr>
          <a:xfrm>
            <a:off x="19574116" y="4402216"/>
            <a:ext cx="936104" cy="576064"/>
          </a:xfrm>
          <a:prstGeom prst="snip2SameRect">
            <a:avLst/>
          </a:prstGeom>
          <a:solidFill>
            <a:srgbClr val="FFFF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23" name="直接箭头连接符 22">
            <a:extLst>
              <a:ext uri="{FF2B5EF4-FFF2-40B4-BE49-F238E27FC236}">
                <a16:creationId xmlns:a16="http://schemas.microsoft.com/office/drawing/2014/main" id="{DF274D0B-E4C1-49AA-B159-5B584C4EF7E2}"/>
              </a:ext>
            </a:extLst>
          </p:cNvPr>
          <p:cNvCxnSpPr>
            <a:cxnSpLocks/>
            <a:endCxn id="14" idx="19"/>
          </p:cNvCxnSpPr>
          <p:nvPr/>
        </p:nvCxnSpPr>
        <p:spPr>
          <a:xfrm flipH="1">
            <a:off x="8944677" y="4963717"/>
            <a:ext cx="14688" cy="2531355"/>
          </a:xfrm>
          <a:prstGeom prst="straightConnector1">
            <a:avLst/>
          </a:prstGeom>
          <a:noFill/>
          <a:ln w="63500" cap="flat">
            <a:solidFill>
              <a:schemeClr val="tx1">
                <a:lumMod val="85000"/>
                <a:lumOff val="15000"/>
              </a:schemeClr>
            </a:solidFill>
            <a:prstDash val="solid"/>
            <a:miter lim="400000"/>
            <a:tailEnd type="triangle" w="lg" len="lg"/>
          </a:ln>
          <a:effectLst/>
        </p:spPr>
        <p:style>
          <a:lnRef idx="0">
            <a:scrgbClr r="0" g="0" b="0"/>
          </a:lnRef>
          <a:fillRef idx="0">
            <a:scrgbClr r="0" g="0" b="0"/>
          </a:fillRef>
          <a:effectRef idx="0">
            <a:scrgbClr r="0" g="0" b="0"/>
          </a:effectRef>
          <a:fontRef idx="none"/>
        </p:style>
      </p:cxnSp>
      <p:cxnSp>
        <p:nvCxnSpPr>
          <p:cNvPr id="25" name="直接箭头连接符 24">
            <a:extLst>
              <a:ext uri="{FF2B5EF4-FFF2-40B4-BE49-F238E27FC236}">
                <a16:creationId xmlns:a16="http://schemas.microsoft.com/office/drawing/2014/main" id="{5AC45D70-2829-4B5F-A4A2-236CFEF98909}"/>
              </a:ext>
            </a:extLst>
          </p:cNvPr>
          <p:cNvCxnSpPr>
            <a:cxnSpLocks/>
            <a:endCxn id="14" idx="156"/>
          </p:cNvCxnSpPr>
          <p:nvPr/>
        </p:nvCxnSpPr>
        <p:spPr>
          <a:xfrm>
            <a:off x="20042168" y="4990569"/>
            <a:ext cx="0" cy="2649976"/>
          </a:xfrm>
          <a:prstGeom prst="straightConnector1">
            <a:avLst/>
          </a:prstGeom>
          <a:noFill/>
          <a:ln w="63500" cap="flat">
            <a:solidFill>
              <a:schemeClr val="tx1">
                <a:lumMod val="85000"/>
                <a:lumOff val="15000"/>
              </a:schemeClr>
            </a:solidFill>
            <a:prstDash val="solid"/>
            <a:miter lim="400000"/>
            <a:tailEnd type="triangle" w="lg" len="lg"/>
          </a:ln>
          <a:effectLst/>
        </p:spPr>
        <p:style>
          <a:lnRef idx="0">
            <a:scrgbClr r="0" g="0" b="0"/>
          </a:lnRef>
          <a:fillRef idx="0">
            <a:scrgbClr r="0" g="0" b="0"/>
          </a:fillRef>
          <a:effectRef idx="0">
            <a:scrgbClr r="0" g="0" b="0"/>
          </a:effectRef>
          <a:fontRef idx="none"/>
        </p:style>
      </p:cxnSp>
      <p:sp>
        <p:nvSpPr>
          <p:cNvPr id="28" name="矩形: 剪去左右顶角 27">
            <a:extLst>
              <a:ext uri="{FF2B5EF4-FFF2-40B4-BE49-F238E27FC236}">
                <a16:creationId xmlns:a16="http://schemas.microsoft.com/office/drawing/2014/main" id="{F827A31D-30CB-4A9E-8359-881CDE03866B}"/>
              </a:ext>
            </a:extLst>
          </p:cNvPr>
          <p:cNvSpPr/>
          <p:nvPr/>
        </p:nvSpPr>
        <p:spPr>
          <a:xfrm>
            <a:off x="10723561" y="4387653"/>
            <a:ext cx="936104" cy="576064"/>
          </a:xfrm>
          <a:prstGeom prst="snip2SameRect">
            <a:avLst/>
          </a:prstGeom>
          <a:solidFill>
            <a:srgbClr val="FFC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29" name="直接箭头连接符 28">
            <a:extLst>
              <a:ext uri="{FF2B5EF4-FFF2-40B4-BE49-F238E27FC236}">
                <a16:creationId xmlns:a16="http://schemas.microsoft.com/office/drawing/2014/main" id="{AC882B6C-7088-449A-AED7-ADFB6C1B65EF}"/>
              </a:ext>
            </a:extLst>
          </p:cNvPr>
          <p:cNvCxnSpPr>
            <a:cxnSpLocks/>
          </p:cNvCxnSpPr>
          <p:nvPr/>
        </p:nvCxnSpPr>
        <p:spPr>
          <a:xfrm>
            <a:off x="11191613" y="4963717"/>
            <a:ext cx="0" cy="3555245"/>
          </a:xfrm>
          <a:prstGeom prst="straightConnector1">
            <a:avLst/>
          </a:prstGeom>
          <a:noFill/>
          <a:ln w="63500" cap="flat">
            <a:solidFill>
              <a:schemeClr val="tx1">
                <a:lumMod val="85000"/>
                <a:lumOff val="15000"/>
              </a:schemeClr>
            </a:solidFill>
            <a:prstDash val="solid"/>
            <a:miter lim="400000"/>
            <a:tailEnd type="triangle" w="lg" len="lg"/>
          </a:ln>
          <a:effectLst/>
        </p:spPr>
        <p:style>
          <a:lnRef idx="0">
            <a:scrgbClr r="0" g="0" b="0"/>
          </a:lnRef>
          <a:fillRef idx="0">
            <a:scrgbClr r="0" g="0" b="0"/>
          </a:fillRef>
          <a:effectRef idx="0">
            <a:scrgbClr r="0" g="0" b="0"/>
          </a:effectRef>
          <a:fontRef idx="none"/>
        </p:style>
      </p:cxnSp>
      <p:sp>
        <p:nvSpPr>
          <p:cNvPr id="33" name="矩形: 剪去左右顶角 32">
            <a:extLst>
              <a:ext uri="{FF2B5EF4-FFF2-40B4-BE49-F238E27FC236}">
                <a16:creationId xmlns:a16="http://schemas.microsoft.com/office/drawing/2014/main" id="{10C0BEDD-1F57-4101-A91B-BEC7A6D59239}"/>
              </a:ext>
            </a:extLst>
          </p:cNvPr>
          <p:cNvSpPr/>
          <p:nvPr/>
        </p:nvSpPr>
        <p:spPr>
          <a:xfrm>
            <a:off x="17276289" y="4402216"/>
            <a:ext cx="936104" cy="576064"/>
          </a:xfrm>
          <a:prstGeom prst="snip2SameRect">
            <a:avLst/>
          </a:prstGeom>
          <a:solidFill>
            <a:srgbClr val="FFFF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34" name="直接箭头连接符 33">
            <a:extLst>
              <a:ext uri="{FF2B5EF4-FFF2-40B4-BE49-F238E27FC236}">
                <a16:creationId xmlns:a16="http://schemas.microsoft.com/office/drawing/2014/main" id="{9D1A67EC-63AE-41D9-8FB4-5198380D2E25}"/>
              </a:ext>
            </a:extLst>
          </p:cNvPr>
          <p:cNvCxnSpPr>
            <a:cxnSpLocks/>
          </p:cNvCxnSpPr>
          <p:nvPr/>
        </p:nvCxnSpPr>
        <p:spPr>
          <a:xfrm>
            <a:off x="17744341" y="4990569"/>
            <a:ext cx="0" cy="4752529"/>
          </a:xfrm>
          <a:prstGeom prst="straightConnector1">
            <a:avLst/>
          </a:prstGeom>
          <a:noFill/>
          <a:ln w="63500" cap="flat">
            <a:solidFill>
              <a:schemeClr val="tx1">
                <a:lumMod val="85000"/>
                <a:lumOff val="15000"/>
              </a:schemeClr>
            </a:solidFill>
            <a:prstDash val="solid"/>
            <a:miter lim="400000"/>
            <a:tailEnd type="triangle" w="lg" len="lg"/>
          </a:ln>
          <a:effectLst/>
        </p:spPr>
        <p:style>
          <a:lnRef idx="0">
            <a:scrgbClr r="0" g="0" b="0"/>
          </a:lnRef>
          <a:fillRef idx="0">
            <a:scrgbClr r="0" g="0" b="0"/>
          </a:fillRef>
          <a:effectRef idx="0">
            <a:scrgbClr r="0" g="0" b="0"/>
          </a:effectRef>
          <a:fontRef idx="none"/>
        </p:style>
      </p:cxnSp>
      <p:sp>
        <p:nvSpPr>
          <p:cNvPr id="36" name="矩形: 剪去左右顶角 35">
            <a:extLst>
              <a:ext uri="{FF2B5EF4-FFF2-40B4-BE49-F238E27FC236}">
                <a16:creationId xmlns:a16="http://schemas.microsoft.com/office/drawing/2014/main" id="{675909CA-D563-41CC-B368-80B7E518CAD3}"/>
              </a:ext>
            </a:extLst>
          </p:cNvPr>
          <p:cNvSpPr/>
          <p:nvPr/>
        </p:nvSpPr>
        <p:spPr>
          <a:xfrm>
            <a:off x="13819905" y="4387653"/>
            <a:ext cx="936104" cy="576064"/>
          </a:xfrm>
          <a:prstGeom prst="snip2SameRect">
            <a:avLst/>
          </a:prstGeom>
          <a:solidFill>
            <a:srgbClr val="FFC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37" name="直接箭头连接符 36">
            <a:extLst>
              <a:ext uri="{FF2B5EF4-FFF2-40B4-BE49-F238E27FC236}">
                <a16:creationId xmlns:a16="http://schemas.microsoft.com/office/drawing/2014/main" id="{6E5BA627-F633-48C2-A810-37E093762159}"/>
              </a:ext>
            </a:extLst>
          </p:cNvPr>
          <p:cNvCxnSpPr>
            <a:cxnSpLocks/>
          </p:cNvCxnSpPr>
          <p:nvPr/>
        </p:nvCxnSpPr>
        <p:spPr>
          <a:xfrm>
            <a:off x="14287957" y="4963717"/>
            <a:ext cx="0" cy="5856446"/>
          </a:xfrm>
          <a:prstGeom prst="straightConnector1">
            <a:avLst/>
          </a:prstGeom>
          <a:noFill/>
          <a:ln w="63500" cap="flat">
            <a:solidFill>
              <a:schemeClr val="tx1">
                <a:lumMod val="85000"/>
                <a:lumOff val="15000"/>
              </a:schemeClr>
            </a:solidFill>
            <a:prstDash val="solid"/>
            <a:miter lim="400000"/>
            <a:tailEnd type="triangle" w="lg" len="lg"/>
          </a:ln>
          <a:effectLst/>
        </p:spPr>
        <p:style>
          <a:lnRef idx="0">
            <a:scrgbClr r="0" g="0" b="0"/>
          </a:lnRef>
          <a:fillRef idx="0">
            <a:scrgbClr r="0" g="0" b="0"/>
          </a:fillRef>
          <a:effectRef idx="0">
            <a:scrgbClr r="0" g="0" b="0"/>
          </a:effectRef>
          <a:fontRef idx="none"/>
        </p:style>
      </p:cxnSp>
      <p:sp>
        <p:nvSpPr>
          <p:cNvPr id="39" name="矩形: 剪去左右顶角 38">
            <a:extLst>
              <a:ext uri="{FF2B5EF4-FFF2-40B4-BE49-F238E27FC236}">
                <a16:creationId xmlns:a16="http://schemas.microsoft.com/office/drawing/2014/main" id="{9EB60417-3A1F-4632-8533-D19EB0574190}"/>
              </a:ext>
            </a:extLst>
          </p:cNvPr>
          <p:cNvSpPr/>
          <p:nvPr/>
        </p:nvSpPr>
        <p:spPr>
          <a:xfrm>
            <a:off x="14190739" y="4387654"/>
            <a:ext cx="936104" cy="576064"/>
          </a:xfrm>
          <a:prstGeom prst="snip2SameRect">
            <a:avLst/>
          </a:prstGeom>
          <a:solidFill>
            <a:srgbClr val="FFFF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cxnSp>
        <p:nvCxnSpPr>
          <p:cNvPr id="40" name="直接箭头连接符 39">
            <a:extLst>
              <a:ext uri="{FF2B5EF4-FFF2-40B4-BE49-F238E27FC236}">
                <a16:creationId xmlns:a16="http://schemas.microsoft.com/office/drawing/2014/main" id="{AB621ADF-D40F-4534-B748-B2500D205B82}"/>
              </a:ext>
            </a:extLst>
          </p:cNvPr>
          <p:cNvCxnSpPr>
            <a:cxnSpLocks/>
          </p:cNvCxnSpPr>
          <p:nvPr/>
        </p:nvCxnSpPr>
        <p:spPr>
          <a:xfrm>
            <a:off x="14658791" y="4976007"/>
            <a:ext cx="0" cy="5844156"/>
          </a:xfrm>
          <a:prstGeom prst="straightConnector1">
            <a:avLst/>
          </a:prstGeom>
          <a:noFill/>
          <a:ln w="63500" cap="flat">
            <a:solidFill>
              <a:schemeClr val="tx1">
                <a:lumMod val="85000"/>
                <a:lumOff val="15000"/>
              </a:schemeClr>
            </a:solidFill>
            <a:prstDash val="solid"/>
            <a:miter lim="400000"/>
            <a:tailEnd type="triangle" w="lg" len="lg"/>
          </a:ln>
          <a:effectLst/>
        </p:spPr>
        <p:style>
          <a:lnRef idx="0">
            <a:scrgbClr r="0" g="0" b="0"/>
          </a:lnRef>
          <a:fillRef idx="0">
            <a:scrgbClr r="0" g="0" b="0"/>
          </a:fillRef>
          <a:effectRef idx="0">
            <a:scrgbClr r="0" g="0" b="0"/>
          </a:effectRef>
          <a:fontRef idx="none"/>
        </p:style>
      </p:cxnSp>
      <p:sp>
        <p:nvSpPr>
          <p:cNvPr id="42" name="矩形 41">
            <a:extLst>
              <a:ext uri="{FF2B5EF4-FFF2-40B4-BE49-F238E27FC236}">
                <a16:creationId xmlns:a16="http://schemas.microsoft.com/office/drawing/2014/main" id="{3ECF5FCA-7C43-4539-B5C0-BDFC9EAB420C}"/>
              </a:ext>
            </a:extLst>
          </p:cNvPr>
          <p:cNvSpPr/>
          <p:nvPr/>
        </p:nvSpPr>
        <p:spPr>
          <a:xfrm>
            <a:off x="1049627" y="2679024"/>
            <a:ext cx="9079730" cy="769441"/>
          </a:xfrm>
          <a:prstGeom prst="rect">
            <a:avLst/>
          </a:prstGeom>
        </p:spPr>
        <p:txBody>
          <a:bodyPr wrap="none">
            <a:spAutoFit/>
          </a:bodyPr>
          <a:lstStyle/>
          <a:p>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The deepest location in the lake?</a:t>
            </a:r>
            <a:endParaRPr lang="zh-HK" altLang="en-US" sz="4400" dirty="0"/>
          </a:p>
        </p:txBody>
      </p:sp>
      <p:sp>
        <p:nvSpPr>
          <p:cNvPr id="43" name="矩形 42">
            <a:extLst>
              <a:ext uri="{FF2B5EF4-FFF2-40B4-BE49-F238E27FC236}">
                <a16:creationId xmlns:a16="http://schemas.microsoft.com/office/drawing/2014/main" id="{21330E38-A705-438A-9EC7-7C88D25F7BCB}"/>
              </a:ext>
            </a:extLst>
          </p:cNvPr>
          <p:cNvSpPr/>
          <p:nvPr/>
        </p:nvSpPr>
        <p:spPr>
          <a:xfrm>
            <a:off x="5999312" y="3933130"/>
            <a:ext cx="2260555" cy="769441"/>
          </a:xfrm>
          <a:prstGeom prst="rect">
            <a:avLst/>
          </a:prstGeom>
        </p:spPr>
        <p:txBody>
          <a:bodyPr wrap="none">
            <a:spAutoFit/>
          </a:bodyPr>
          <a:lstStyle/>
          <a:p>
            <a:r>
              <a:rPr lang="en-US" altLang="zh-CN"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Boat #a</a:t>
            </a:r>
            <a:endParaRPr lang="zh-HK" altLang="en-US" sz="4400" dirty="0">
              <a:solidFill>
                <a:schemeClr val="tx1"/>
              </a:solidFill>
            </a:endParaRPr>
          </a:p>
        </p:txBody>
      </p:sp>
      <p:sp>
        <p:nvSpPr>
          <p:cNvPr id="44" name="矩形 43">
            <a:extLst>
              <a:ext uri="{FF2B5EF4-FFF2-40B4-BE49-F238E27FC236}">
                <a16:creationId xmlns:a16="http://schemas.microsoft.com/office/drawing/2014/main" id="{DEBFD99A-CC4F-4447-B26F-500144CA9DAC}"/>
              </a:ext>
            </a:extLst>
          </p:cNvPr>
          <p:cNvSpPr/>
          <p:nvPr/>
        </p:nvSpPr>
        <p:spPr>
          <a:xfrm>
            <a:off x="21356701" y="3935269"/>
            <a:ext cx="2308644" cy="769441"/>
          </a:xfrm>
          <a:prstGeom prst="rect">
            <a:avLst/>
          </a:prstGeom>
        </p:spPr>
        <p:txBody>
          <a:bodyPr wrap="none">
            <a:spAutoFit/>
          </a:bodyPr>
          <a:lstStyle/>
          <a:p>
            <a:r>
              <a:rPr lang="en-US" altLang="zh-CN"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Boat #b</a:t>
            </a:r>
            <a:endParaRPr lang="zh-HK" altLang="en-US" sz="4400" dirty="0">
              <a:solidFill>
                <a:schemeClr val="tx1"/>
              </a:solidFill>
            </a:endParaRPr>
          </a:p>
        </p:txBody>
      </p:sp>
      <p:sp>
        <p:nvSpPr>
          <p:cNvPr id="45" name="矩形 44">
            <a:extLst>
              <a:ext uri="{FF2B5EF4-FFF2-40B4-BE49-F238E27FC236}">
                <a16:creationId xmlns:a16="http://schemas.microsoft.com/office/drawing/2014/main" id="{2A1A4A5D-17AE-4855-861F-90953BC88B2D}"/>
              </a:ext>
            </a:extLst>
          </p:cNvPr>
          <p:cNvSpPr/>
          <p:nvPr/>
        </p:nvSpPr>
        <p:spPr>
          <a:xfrm>
            <a:off x="11997897" y="6982112"/>
            <a:ext cx="1792478" cy="769441"/>
          </a:xfrm>
          <a:prstGeom prst="rect">
            <a:avLst/>
          </a:prstGeom>
        </p:spPr>
        <p:txBody>
          <a:bodyPr wrap="none">
            <a:spAutoFit/>
          </a:bodyPr>
          <a:lstStyle/>
          <a:p>
            <a:r>
              <a:rPr lang="en-US" altLang="zh-CN" sz="44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water</a:t>
            </a:r>
            <a:endParaRPr lang="zh-HK" altLang="en-US" sz="4400" b="1" dirty="0">
              <a:solidFill>
                <a:schemeClr val="tx1"/>
              </a:solidFill>
            </a:endParaRPr>
          </a:p>
        </p:txBody>
      </p:sp>
      <p:sp>
        <p:nvSpPr>
          <p:cNvPr id="46" name="矩形 45">
            <a:extLst>
              <a:ext uri="{FF2B5EF4-FFF2-40B4-BE49-F238E27FC236}">
                <a16:creationId xmlns:a16="http://schemas.microsoft.com/office/drawing/2014/main" id="{870D9455-3BB6-4A8B-B20D-FF9AC78ED839}"/>
              </a:ext>
            </a:extLst>
          </p:cNvPr>
          <p:cNvSpPr/>
          <p:nvPr/>
        </p:nvSpPr>
        <p:spPr>
          <a:xfrm>
            <a:off x="10716939" y="10020161"/>
            <a:ext cx="2561920" cy="769441"/>
          </a:xfrm>
          <a:prstGeom prst="rect">
            <a:avLst/>
          </a:prstGeom>
        </p:spPr>
        <p:txBody>
          <a:bodyPr wrap="none">
            <a:spAutoFit/>
          </a:bodyPr>
          <a:lstStyle/>
          <a:p>
            <a:r>
              <a:rPr lang="en-US" altLang="zh-CN" sz="44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riverbed</a:t>
            </a:r>
            <a:endParaRPr lang="zh-HK" altLang="en-US" sz="4400" b="1" dirty="0">
              <a:solidFill>
                <a:schemeClr val="tx1"/>
              </a:solidFill>
            </a:endParaRPr>
          </a:p>
        </p:txBody>
      </p:sp>
      <p:sp>
        <p:nvSpPr>
          <p:cNvPr id="47" name="矩形 46">
            <a:extLst>
              <a:ext uri="{FF2B5EF4-FFF2-40B4-BE49-F238E27FC236}">
                <a16:creationId xmlns:a16="http://schemas.microsoft.com/office/drawing/2014/main" id="{71263147-594F-416D-BA65-E30EA1807F8B}"/>
              </a:ext>
            </a:extLst>
          </p:cNvPr>
          <p:cNvSpPr/>
          <p:nvPr/>
        </p:nvSpPr>
        <p:spPr>
          <a:xfrm>
            <a:off x="10858866" y="2144040"/>
            <a:ext cx="4176143" cy="769441"/>
          </a:xfrm>
          <a:prstGeom prst="rect">
            <a:avLst/>
          </a:prstGeom>
        </p:spPr>
        <p:txBody>
          <a:bodyPr wrap="none">
            <a:spAutoFit/>
          </a:bodyPr>
          <a:lstStyle/>
          <a:p>
            <a:r>
              <a:rPr lang="en-US" altLang="zh-CN" sz="4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“cooperate”</a:t>
            </a:r>
            <a:endParaRPr lang="zh-HK" altLang="en-US" sz="4400" b="1" dirty="0">
              <a:solidFill>
                <a:srgbClr val="0070C0"/>
              </a:solidFill>
            </a:endParaRPr>
          </a:p>
        </p:txBody>
      </p:sp>
      <p:sp>
        <p:nvSpPr>
          <p:cNvPr id="50" name="矩形 49">
            <a:extLst>
              <a:ext uri="{FF2B5EF4-FFF2-40B4-BE49-F238E27FC236}">
                <a16:creationId xmlns:a16="http://schemas.microsoft.com/office/drawing/2014/main" id="{201ECA5F-2183-4296-AF17-ED69A866AEF5}"/>
              </a:ext>
            </a:extLst>
          </p:cNvPr>
          <p:cNvSpPr/>
          <p:nvPr/>
        </p:nvSpPr>
        <p:spPr>
          <a:xfrm>
            <a:off x="674424" y="5215361"/>
            <a:ext cx="6572633" cy="7540526"/>
          </a:xfrm>
          <a:prstGeom prst="rect">
            <a:avLst/>
          </a:prstGeom>
        </p:spPr>
        <p:txBody>
          <a:bodyPr wrap="none">
            <a:spAutoFit/>
          </a:bodyPr>
          <a:lstStyle/>
          <a:p>
            <a:pPr marL="571500" indent="-571500" algn="l">
              <a:buFont typeface="Wingdings" panose="05000000000000000000" pitchFamily="2" charset="2"/>
              <a:buChar char="l"/>
            </a:pPr>
            <a:r>
              <a:rPr lang="en-US" altLang="zh-CN"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Two boats</a:t>
            </a:r>
          </a:p>
          <a:p>
            <a:pPr marL="571500" indent="-571500" algn="l">
              <a:buFont typeface="Wingdings" panose="05000000000000000000" pitchFamily="2" charset="2"/>
              <a:buChar char="l"/>
            </a:pPr>
            <a:endParaRPr lang="en-US" altLang="zh-CN"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indent="-571500" algn="l">
              <a:buFont typeface="Wingdings" panose="05000000000000000000" pitchFamily="2" charset="2"/>
              <a:buChar char="l"/>
            </a:pPr>
            <a:r>
              <a:rPr lang="en-US" altLang="zh-CN"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Lake surface</a:t>
            </a:r>
          </a:p>
          <a:p>
            <a:pPr marL="571500" indent="-571500" algn="l">
              <a:buFont typeface="Wingdings" panose="05000000000000000000" pitchFamily="2" charset="2"/>
              <a:buChar char="l"/>
            </a:pPr>
            <a:endParaRPr lang="en-US" altLang="zh-CN"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indent="-571500" algn="l">
              <a:buFont typeface="Wingdings" panose="05000000000000000000" pitchFamily="2" charset="2"/>
              <a:buChar char="l"/>
            </a:pPr>
            <a:r>
              <a:rPr lang="en-US" altLang="zh-CN"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Boat position</a:t>
            </a:r>
          </a:p>
          <a:p>
            <a:pPr marL="571500" indent="-571500" algn="l">
              <a:buFont typeface="Wingdings" panose="05000000000000000000" pitchFamily="2" charset="2"/>
              <a:buChar char="l"/>
            </a:pPr>
            <a:endParaRPr lang="en-US" altLang="zh-HK"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indent="-571500" algn="l">
              <a:buFont typeface="Wingdings" panose="05000000000000000000" pitchFamily="2" charset="2"/>
              <a:buChar char="l"/>
            </a:pPr>
            <a:r>
              <a:rPr lang="en-US" altLang="zh-HK"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Tool (measure depth)</a:t>
            </a:r>
          </a:p>
          <a:p>
            <a:pPr marL="571500" indent="-571500" algn="l">
              <a:buFont typeface="Wingdings" panose="05000000000000000000" pitchFamily="2" charset="2"/>
              <a:buChar char="l"/>
            </a:pPr>
            <a:endParaRPr lang="en-US" altLang="zh-HK"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indent="-571500" algn="l">
              <a:buFont typeface="Wingdings" panose="05000000000000000000" pitchFamily="2" charset="2"/>
              <a:buChar char="l"/>
            </a:pPr>
            <a:r>
              <a:rPr lang="en-US" altLang="zh-HK"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Move direction</a:t>
            </a:r>
          </a:p>
          <a:p>
            <a:pPr marL="571500" indent="-571500" algn="l">
              <a:buFont typeface="Wingdings" panose="05000000000000000000" pitchFamily="2" charset="2"/>
              <a:buChar char="l"/>
            </a:pPr>
            <a:endParaRPr lang="en-US" altLang="zh-HK"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571500" indent="-571500" algn="l">
              <a:buFont typeface="Wingdings" panose="05000000000000000000" pitchFamily="2" charset="2"/>
              <a:buChar char="l"/>
            </a:pPr>
            <a:r>
              <a:rPr lang="en-US" altLang="zh-HK" sz="4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Global minimum</a:t>
            </a:r>
            <a:endParaRPr lang="zh-HK" altLang="en-US" sz="4400" dirty="0">
              <a:solidFill>
                <a:schemeClr val="tx1"/>
              </a:solidFill>
            </a:endParaRPr>
          </a:p>
        </p:txBody>
      </p:sp>
      <p:cxnSp>
        <p:nvCxnSpPr>
          <p:cNvPr id="52" name="直接箭头连接符 51">
            <a:extLst>
              <a:ext uri="{FF2B5EF4-FFF2-40B4-BE49-F238E27FC236}">
                <a16:creationId xmlns:a16="http://schemas.microsoft.com/office/drawing/2014/main" id="{681DF21E-8ED7-432D-B817-C6A5B85E5FA4}"/>
              </a:ext>
            </a:extLst>
          </p:cNvPr>
          <p:cNvCxnSpPr/>
          <p:nvPr/>
        </p:nvCxnSpPr>
        <p:spPr>
          <a:xfrm>
            <a:off x="9598229" y="4675685"/>
            <a:ext cx="1062256" cy="0"/>
          </a:xfrm>
          <a:prstGeom prst="straightConnector1">
            <a:avLst/>
          </a:prstGeom>
          <a:noFill/>
          <a:ln w="57150" cap="flat">
            <a:solidFill>
              <a:srgbClr val="00B05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3" name="直接箭头连接符 52">
            <a:extLst>
              <a:ext uri="{FF2B5EF4-FFF2-40B4-BE49-F238E27FC236}">
                <a16:creationId xmlns:a16="http://schemas.microsoft.com/office/drawing/2014/main" id="{6BFEBE37-86A7-43A0-A1D7-B6C450E2475E}"/>
              </a:ext>
            </a:extLst>
          </p:cNvPr>
          <p:cNvCxnSpPr/>
          <p:nvPr/>
        </p:nvCxnSpPr>
        <p:spPr>
          <a:xfrm>
            <a:off x="12119992" y="4675685"/>
            <a:ext cx="1062256" cy="0"/>
          </a:xfrm>
          <a:prstGeom prst="straightConnector1">
            <a:avLst/>
          </a:prstGeom>
          <a:noFill/>
          <a:ln w="57150" cap="flat">
            <a:solidFill>
              <a:srgbClr val="00B05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4" name="直接箭头连接符 53">
            <a:extLst>
              <a:ext uri="{FF2B5EF4-FFF2-40B4-BE49-F238E27FC236}">
                <a16:creationId xmlns:a16="http://schemas.microsoft.com/office/drawing/2014/main" id="{048E784F-A733-4C97-B4F1-A971A8D9EAB7}"/>
              </a:ext>
            </a:extLst>
          </p:cNvPr>
          <p:cNvCxnSpPr>
            <a:cxnSpLocks/>
          </p:cNvCxnSpPr>
          <p:nvPr/>
        </p:nvCxnSpPr>
        <p:spPr>
          <a:xfrm flipH="1">
            <a:off x="18384688" y="4703475"/>
            <a:ext cx="1019075" cy="0"/>
          </a:xfrm>
          <a:prstGeom prst="straightConnector1">
            <a:avLst/>
          </a:prstGeom>
          <a:noFill/>
          <a:ln w="57150" cap="flat">
            <a:solidFill>
              <a:srgbClr val="00B05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6" name="直接箭头连接符 55">
            <a:extLst>
              <a:ext uri="{FF2B5EF4-FFF2-40B4-BE49-F238E27FC236}">
                <a16:creationId xmlns:a16="http://schemas.microsoft.com/office/drawing/2014/main" id="{5926FFD1-332E-4D82-9F4D-B03FE60CD573}"/>
              </a:ext>
            </a:extLst>
          </p:cNvPr>
          <p:cNvCxnSpPr>
            <a:cxnSpLocks/>
          </p:cNvCxnSpPr>
          <p:nvPr/>
        </p:nvCxnSpPr>
        <p:spPr>
          <a:xfrm flipH="1">
            <a:off x="15648384" y="4675685"/>
            <a:ext cx="1108399" cy="0"/>
          </a:xfrm>
          <a:prstGeom prst="straightConnector1">
            <a:avLst/>
          </a:prstGeom>
          <a:noFill/>
          <a:ln w="57150" cap="flat">
            <a:solidFill>
              <a:srgbClr val="00B050"/>
            </a:solidFill>
            <a:prstDash val="solid"/>
            <a:miter lim="400000"/>
            <a:tailEnd type="triangle"/>
          </a:ln>
          <a:effectLst/>
        </p:spPr>
        <p:style>
          <a:lnRef idx="0">
            <a:scrgbClr r="0" g="0" b="0"/>
          </a:lnRef>
          <a:fillRef idx="0">
            <a:scrgbClr r="0" g="0" b="0"/>
          </a:fillRef>
          <a:effectRef idx="0">
            <a:scrgbClr r="0" g="0" b="0"/>
          </a:effectRef>
          <a:fontRef idx="none"/>
        </p:style>
      </p:cxnSp>
      <p:sp>
        <p:nvSpPr>
          <p:cNvPr id="58" name="矩形 57">
            <a:extLst>
              <a:ext uri="{FF2B5EF4-FFF2-40B4-BE49-F238E27FC236}">
                <a16:creationId xmlns:a16="http://schemas.microsoft.com/office/drawing/2014/main" id="{4AD381BD-10BC-4582-AB9D-9044DB2DD836}"/>
              </a:ext>
            </a:extLst>
          </p:cNvPr>
          <p:cNvSpPr/>
          <p:nvPr/>
        </p:nvSpPr>
        <p:spPr>
          <a:xfrm>
            <a:off x="9230546" y="3704200"/>
            <a:ext cx="1689886" cy="769441"/>
          </a:xfrm>
          <a:prstGeom prst="rect">
            <a:avLst/>
          </a:prstGeom>
        </p:spPr>
        <p:txBody>
          <a:bodyPr wrap="none">
            <a:spAutoFit/>
          </a:bodyPr>
          <a:lstStyle/>
          <a:p>
            <a:r>
              <a:rPr lang="en-US" altLang="zh-CN" sz="44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move</a:t>
            </a:r>
            <a:endParaRPr lang="zh-HK" altLang="en-US" sz="4400" dirty="0">
              <a:solidFill>
                <a:srgbClr val="00B050"/>
              </a:solidFill>
            </a:endParaRPr>
          </a:p>
        </p:txBody>
      </p:sp>
      <p:sp>
        <p:nvSpPr>
          <p:cNvPr id="59" name="矩形 58">
            <a:extLst>
              <a:ext uri="{FF2B5EF4-FFF2-40B4-BE49-F238E27FC236}">
                <a16:creationId xmlns:a16="http://schemas.microsoft.com/office/drawing/2014/main" id="{9697FD36-4738-4385-BB1A-31C3E37548BD}"/>
              </a:ext>
            </a:extLst>
          </p:cNvPr>
          <p:cNvSpPr/>
          <p:nvPr/>
        </p:nvSpPr>
        <p:spPr>
          <a:xfrm>
            <a:off x="18125968" y="3704199"/>
            <a:ext cx="1689886" cy="769441"/>
          </a:xfrm>
          <a:prstGeom prst="rect">
            <a:avLst/>
          </a:prstGeom>
        </p:spPr>
        <p:txBody>
          <a:bodyPr wrap="none">
            <a:spAutoFit/>
          </a:bodyPr>
          <a:lstStyle/>
          <a:p>
            <a:r>
              <a:rPr lang="en-US" altLang="zh-CN" sz="44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move</a:t>
            </a:r>
            <a:endParaRPr lang="zh-HK" altLang="en-US" sz="4400" dirty="0">
              <a:solidFill>
                <a:srgbClr val="00B050"/>
              </a:solidFill>
            </a:endParaRPr>
          </a:p>
        </p:txBody>
      </p:sp>
      <p:sp>
        <p:nvSpPr>
          <p:cNvPr id="60" name="矩形 59">
            <a:extLst>
              <a:ext uri="{FF2B5EF4-FFF2-40B4-BE49-F238E27FC236}">
                <a16:creationId xmlns:a16="http://schemas.microsoft.com/office/drawing/2014/main" id="{6DF233FE-D5F8-4229-8457-D6CC8BFC95F5}"/>
              </a:ext>
            </a:extLst>
          </p:cNvPr>
          <p:cNvSpPr/>
          <p:nvPr/>
        </p:nvSpPr>
        <p:spPr>
          <a:xfrm>
            <a:off x="15138065" y="10632229"/>
            <a:ext cx="4689104" cy="769441"/>
          </a:xfrm>
          <a:prstGeom prst="rect">
            <a:avLst/>
          </a:prstGeom>
        </p:spPr>
        <p:txBody>
          <a:bodyPr wrap="none">
            <a:spAutoFit/>
          </a:bodyPr>
          <a:lstStyle/>
          <a:p>
            <a:r>
              <a:rPr lang="en-US" altLang="zh-CN" sz="4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Global minimum</a:t>
            </a:r>
            <a:endParaRPr lang="zh-HK" altLang="en-US" sz="4400" dirty="0">
              <a:solidFill>
                <a:srgbClr val="FF0000"/>
              </a:solidFill>
            </a:endParaRPr>
          </a:p>
        </p:txBody>
      </p:sp>
      <p:sp>
        <p:nvSpPr>
          <p:cNvPr id="61" name="椭圆 60">
            <a:extLst>
              <a:ext uri="{FF2B5EF4-FFF2-40B4-BE49-F238E27FC236}">
                <a16:creationId xmlns:a16="http://schemas.microsoft.com/office/drawing/2014/main" id="{3451814A-3302-483E-8B8D-A52C67A32EA0}"/>
              </a:ext>
            </a:extLst>
          </p:cNvPr>
          <p:cNvSpPr/>
          <p:nvPr/>
        </p:nvSpPr>
        <p:spPr>
          <a:xfrm>
            <a:off x="14169363" y="10540273"/>
            <a:ext cx="662489" cy="447818"/>
          </a:xfrm>
          <a:prstGeom prst="ellipse">
            <a:avLst/>
          </a:prstGeom>
          <a:noFill/>
          <a:ln w="5715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HK" altLang="en-US"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endParaRPr>
          </a:p>
        </p:txBody>
      </p:sp>
      <p:sp>
        <p:nvSpPr>
          <p:cNvPr id="62" name="矩形 61">
            <a:extLst>
              <a:ext uri="{FF2B5EF4-FFF2-40B4-BE49-F238E27FC236}">
                <a16:creationId xmlns:a16="http://schemas.microsoft.com/office/drawing/2014/main" id="{1E6AA007-C1CA-4421-96F0-2AEF603D75B1}"/>
              </a:ext>
            </a:extLst>
          </p:cNvPr>
          <p:cNvSpPr/>
          <p:nvPr/>
        </p:nvSpPr>
        <p:spPr>
          <a:xfrm>
            <a:off x="5677235" y="12521461"/>
            <a:ext cx="13029529" cy="769441"/>
          </a:xfrm>
          <a:prstGeom prst="rect">
            <a:avLst/>
          </a:prstGeom>
        </p:spPr>
        <p:txBody>
          <a:bodyPr wrap="none">
            <a:spAutoFit/>
          </a:bodyPr>
          <a:lstStyle/>
          <a:p>
            <a:pPr algn="l"/>
            <a:r>
              <a:rPr lang="en-US" altLang="zh-HK" sz="44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Two principles: Communication and Learning</a:t>
            </a:r>
            <a:endParaRPr lang="zh-HK" altLang="en-US" sz="4400" b="1" dirty="0">
              <a:solidFill>
                <a:schemeClr val="tx1"/>
              </a:solidFill>
            </a:endParaRPr>
          </a:p>
        </p:txBody>
      </p:sp>
      <p:sp>
        <p:nvSpPr>
          <p:cNvPr id="64" name="文本占位符 1">
            <a:extLst>
              <a:ext uri="{FF2B5EF4-FFF2-40B4-BE49-F238E27FC236}">
                <a16:creationId xmlns:a16="http://schemas.microsoft.com/office/drawing/2014/main" id="{BEA3A8FD-DA8A-4EDD-84D3-C94535283B22}"/>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4/16</a:t>
            </a:r>
          </a:p>
        </p:txBody>
      </p:sp>
    </p:spTree>
    <p:extLst>
      <p:ext uri="{BB962C8B-B14F-4D97-AF65-F5344CB8AC3E}">
        <p14:creationId xmlns:p14="http://schemas.microsoft.com/office/powerpoint/2010/main" val="3870402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en-US" altLang="zh-CN" sz="4800" cap="small" dirty="0"/>
              <a:t>PSO </a:t>
            </a:r>
            <a:r>
              <a:rPr lang="zh-CN" altLang="en-US" sz="4800" cap="small" dirty="0"/>
              <a:t>粒子群优化算法</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01</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047750" y="1040444"/>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zh-CN" altLang="en-US"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算法原理</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12339EA0-5E85-4B58-B42B-05F88AF12DC8}"/>
              </a:ext>
            </a:extLst>
          </p:cNvPr>
          <p:cNvSpPr/>
          <p:nvPr/>
        </p:nvSpPr>
        <p:spPr>
          <a:xfrm>
            <a:off x="1052606" y="2564819"/>
            <a:ext cx="9320180" cy="2554545"/>
          </a:xfrm>
          <a:prstGeom prst="rect">
            <a:avLst/>
          </a:prstGeom>
        </p:spPr>
        <p:txBody>
          <a:bodyPr wrap="none">
            <a:spAutoFit/>
          </a:bodyPr>
          <a:lstStyle/>
          <a:p>
            <a:pPr algn="l"/>
            <a:r>
              <a:rPr lang="en-US" altLang="zh-CN" sz="4000" dirty="0">
                <a:solidFill>
                  <a:schemeClr val="tx1"/>
                </a:solidFill>
                <a:latin typeface="+mn-ea"/>
                <a:ea typeface="+mn-ea"/>
                <a:cs typeface="Times New Roman" panose="02020603050405020304" pitchFamily="18" charset="0"/>
              </a:rPr>
              <a:t>Boats → </a:t>
            </a:r>
            <a:r>
              <a:rPr lang="en-US" altLang="zh-CN" sz="4000" b="1" dirty="0">
                <a:solidFill>
                  <a:schemeClr val="accent6"/>
                </a:solidFill>
                <a:latin typeface="+mj-ea"/>
                <a:cs typeface="Times New Roman" panose="02020603050405020304" pitchFamily="18" charset="0"/>
                <a:sym typeface="Microsoft YaHei"/>
              </a:rPr>
              <a:t>Swarm of particles</a:t>
            </a:r>
          </a:p>
          <a:p>
            <a:pPr algn="l"/>
            <a:r>
              <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Boat position</a:t>
            </a:r>
            <a:r>
              <a:rPr lang="en-US" altLang="zh-CN" sz="4000" dirty="0">
                <a:solidFill>
                  <a:schemeClr val="tx1"/>
                </a:solidFill>
                <a:latin typeface="+mn-ea"/>
                <a:cs typeface="Times New Roman" panose="02020603050405020304" pitchFamily="18" charset="0"/>
              </a:rPr>
              <a:t> → </a:t>
            </a:r>
            <a:r>
              <a:rPr lang="en-US" altLang="zh-CN" sz="4000" b="1" dirty="0">
                <a:solidFill>
                  <a:schemeClr val="accent6"/>
                </a:solidFill>
                <a:latin typeface="+mj-ea"/>
                <a:cs typeface="Times New Roman" panose="02020603050405020304" pitchFamily="18" charset="0"/>
              </a:rPr>
              <a:t>candidate solutions</a:t>
            </a:r>
          </a:p>
          <a:p>
            <a:pPr algn="l"/>
            <a:r>
              <a:rPr lang="en-US" altLang="zh-CN"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Lake surface</a:t>
            </a:r>
            <a:r>
              <a:rPr lang="en-US" altLang="zh-CN" sz="4000" dirty="0">
                <a:solidFill>
                  <a:schemeClr val="tx1"/>
                </a:solidFill>
                <a:latin typeface="+mn-ea"/>
                <a:cs typeface="Times New Roman" panose="02020603050405020304" pitchFamily="18" charset="0"/>
              </a:rPr>
              <a:t> → </a:t>
            </a:r>
            <a:r>
              <a:rPr lang="en-US" altLang="zh-CN" sz="4000" b="1" dirty="0">
                <a:solidFill>
                  <a:schemeClr val="accent6"/>
                </a:solidFill>
                <a:latin typeface="+mj-ea"/>
                <a:cs typeface="Times New Roman" panose="02020603050405020304" pitchFamily="18" charset="0"/>
              </a:rPr>
              <a:t>search space</a:t>
            </a:r>
          </a:p>
          <a:p>
            <a:pPr algn="l"/>
            <a:r>
              <a:rPr lang="en-US" altLang="zh-HK"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Move direction</a:t>
            </a:r>
            <a:r>
              <a:rPr lang="en-US" altLang="zh-CN" sz="4000" dirty="0">
                <a:solidFill>
                  <a:schemeClr val="tx1"/>
                </a:solidFill>
                <a:latin typeface="+mn-ea"/>
                <a:cs typeface="Times New Roman" panose="02020603050405020304" pitchFamily="18" charset="0"/>
              </a:rPr>
              <a:t> → </a:t>
            </a:r>
            <a:r>
              <a:rPr lang="en-US" altLang="zh-CN" sz="4000" b="1" dirty="0">
                <a:solidFill>
                  <a:schemeClr val="accent6"/>
                </a:solidFill>
                <a:latin typeface="+mj-ea"/>
                <a:cs typeface="Times New Roman" panose="02020603050405020304" pitchFamily="18" charset="0"/>
              </a:rPr>
              <a:t>velocity vector</a:t>
            </a:r>
            <a:endParaRPr lang="en-US" altLang="zh-HK" sz="4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94FAD8C2-B450-47D6-B810-B5C8F056D60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628022" y="2564819"/>
            <a:ext cx="13542198" cy="8588300"/>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5FA8F7B-FA25-4116-A7AC-056CE0EF1B13}"/>
                  </a:ext>
                </a:extLst>
              </p:cNvPr>
              <p:cNvSpPr/>
              <p:nvPr/>
            </p:nvSpPr>
            <p:spPr>
              <a:xfrm>
                <a:off x="643687" y="5278241"/>
                <a:ext cx="13684452" cy="6973576"/>
              </a:xfrm>
              <a:prstGeom prst="rect">
                <a:avLst/>
              </a:prstGeom>
            </p:spPr>
            <p:txBody>
              <a:bodyPr wrap="none">
                <a:spAutoFit/>
              </a:bodyPr>
              <a:lstStyle/>
              <a:p>
                <a:pPr algn="l"/>
                <a:r>
                  <a:rPr lang="en-US" altLang="zh-CN" sz="4400"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For particle </a:t>
                </a:r>
                <a:r>
                  <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i:</a:t>
                </a:r>
              </a:p>
              <a:p>
                <a:pPr marL="571500" indent="-571500" algn="l">
                  <a:buFont typeface="Wingdings" panose="05000000000000000000" pitchFamily="2" charset="2"/>
                  <a:buChar char="l"/>
                </a:pPr>
                <a14:m>
                  <m:oMath xmlns:m="http://schemas.openxmlformats.org/officeDocument/2006/math">
                    <m:sSub>
                      <m:sSubPr>
                        <m:ctrlP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4400"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 particle position at </a:t>
                </a:r>
                <a14:m>
                  <m:oMath xmlns:m="http://schemas.openxmlformats.org/officeDocument/2006/math">
                    <m:r>
                      <a:rPr lang="en-US" altLang="zh-CN" sz="44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oMath>
                </a14:m>
                <a:endPar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571500" algn="l">
                  <a:buFont typeface="Wingdings" panose="05000000000000000000" pitchFamily="2" charset="2"/>
                  <a:buChar char="l"/>
                </a:pPr>
                <a14:m>
                  <m:oMath xmlns:m="http://schemas.openxmlformats.org/officeDocument/2006/math">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𝑣</m:t>
                        </m:r>
                      </m:e>
                      <m: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4400"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 particle velocity vector at </a:t>
                </a:r>
                <a14:m>
                  <m:oMath xmlns:m="http://schemas.openxmlformats.org/officeDocument/2006/math">
                    <m:r>
                      <a:rPr lang="en-US" altLang="zh-CN" sz="4400" i="1" dirty="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oMath>
                </a14:m>
                <a:endPar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571500" algn="l">
                  <a:buFont typeface="Wingdings" panose="05000000000000000000" pitchFamily="2" charset="2"/>
                  <a:buChar char="l"/>
                </a:pPr>
                <a14:m>
                  <m:oMath xmlns:m="http://schemas.openxmlformats.org/officeDocument/2006/math">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𝑔</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4400"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 global optimal value at </a:t>
                </a:r>
                <a14:m>
                  <m:oMath xmlns:m="http://schemas.openxmlformats.org/officeDocument/2006/math">
                    <m:r>
                      <a:rPr lang="en-US" altLang="zh-CN" sz="4400" i="1" dirty="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oMath>
                </a14:m>
                <a:endPar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571500" algn="l">
                  <a:buFont typeface="Wingdings" panose="05000000000000000000" pitchFamily="2" charset="2"/>
                  <a:buChar char="l"/>
                </a:pPr>
                <a14:m>
                  <m:oMath xmlns:m="http://schemas.openxmlformats.org/officeDocument/2006/math">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4400"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 history optimal value for particle </a:t>
                </a:r>
                <a14:m>
                  <m:oMath xmlns:m="http://schemas.openxmlformats.org/officeDocument/2006/math">
                    <m:r>
                      <a:rPr lang="en-US" altLang="zh-CN" sz="4400" i="1" dirty="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4400"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at </a:t>
                </a:r>
                <a14:m>
                  <m:oMath xmlns:m="http://schemas.openxmlformats.org/officeDocument/2006/math">
                    <m:r>
                      <a:rPr lang="en-US" altLang="zh-CN" sz="4400" i="1" dirty="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oMath>
                </a14:m>
                <a:endPar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571500" algn="l">
                  <a:buFont typeface="Wingdings" panose="05000000000000000000" pitchFamily="2" charset="2"/>
                  <a:buChar char="l"/>
                </a:pPr>
                <a:endPar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endParaRPr>
              </a:p>
              <a:p>
                <a:pPr algn="l"/>
                <a:r>
                  <a:rPr lang="en-US" altLang="zh-CN" sz="4400"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Two basic formular:</a:t>
                </a:r>
              </a:p>
              <a:p>
                <a14:m>
                  <m:oMath xmlns:m="http://schemas.openxmlformats.org/officeDocument/2006/math">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d>
                      <m:d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+1</m:t>
                        </m:r>
                      </m:e>
                    </m:d>
                    <m:r>
                      <a:rPr lang="en-US" altLang="zh-CN" sz="4400" b="0" i="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m:rPr>
                        <m:nor/>
                      </m:rPr>
                      <a:rPr lang="en-US" altLang="zh-CN" sz="4400" b="0" i="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4400" dirty="0">
                    <a:solidFill>
                      <a:srgbClr val="F79646"/>
                    </a:solidFill>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𝑣</m:t>
                        </m:r>
                      </m:e>
                      <m: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+1</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endParaRPr>
              </a:p>
              <a:p>
                <a14:m>
                  <m:oMath xmlns:m="http://schemas.openxmlformats.org/officeDocument/2006/math">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𝑣</m:t>
                        </m:r>
                      </m:e>
                      <m: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+1)</m:t>
                    </m:r>
                  </m:oMath>
                </a14:m>
                <a:r>
                  <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𝑤</m:t>
                        </m:r>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𝑣</m:t>
                        </m:r>
                      </m:e>
                      <m: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d>
                      <m:d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e>
                    </m:d>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𝑐</m:t>
                    </m:r>
                    <m:r>
                      <a:rPr lang="en-US" altLang="zh-CN" sz="4400" b="0" i="1" baseline="-2500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1</m:t>
                    </m:r>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m:rPr>
                        <m:nor/>
                      </m:rPr>
                      <a:rPr lang="en-US" altLang="zh-CN" sz="4400" b="0" i="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𝑐</m:t>
                    </m:r>
                    <m:r>
                      <a:rPr lang="en-US" altLang="zh-CN" sz="4400" b="0" i="1" baseline="-25000"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2</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𝑝</m:t>
                        </m:r>
                      </m:e>
                      <m:sub>
                        <m:r>
                          <a:rPr lang="en-US" altLang="zh-CN" sz="4400" b="0" i="1" smtClean="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𝑔</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m:rPr>
                        <m:nor/>
                      </m:rPr>
                      <a:rPr lang="en-US" altLang="zh-CN" sz="4400">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4400" i="1">
                        <a:solidFill>
                          <a:srgbClr val="F79646"/>
                        </a:solidFill>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4400" i="1" dirty="0">
                  <a:solidFill>
                    <a:srgbClr val="F79646"/>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95FA8F7B-FA25-4116-A7AC-056CE0EF1B13}"/>
                  </a:ext>
                </a:extLst>
              </p:cNvPr>
              <p:cNvSpPr>
                <a:spLocks noRot="1" noChangeAspect="1" noMove="1" noResize="1" noEditPoints="1" noAdjustHandles="1" noChangeArrowheads="1" noChangeShapeType="1" noTextEdit="1"/>
              </p:cNvSpPr>
              <p:nvPr/>
            </p:nvSpPr>
            <p:spPr>
              <a:xfrm>
                <a:off x="643687" y="5278241"/>
                <a:ext cx="13684452" cy="6973576"/>
              </a:xfrm>
              <a:prstGeom prst="rect">
                <a:avLst/>
              </a:prstGeom>
              <a:blipFill>
                <a:blip r:embed="rId3"/>
                <a:stretch>
                  <a:fillRect l="-1827" t="-1748" b="-2360"/>
                </a:stretch>
              </a:blipFill>
            </p:spPr>
            <p:txBody>
              <a:bodyPr/>
              <a:lstStyle/>
              <a:p>
                <a:r>
                  <a:rPr lang="zh-HK" altLang="en-US">
                    <a:noFill/>
                  </a:rPr>
                  <a:t> </a:t>
                </a:r>
              </a:p>
            </p:txBody>
          </p:sp>
        </mc:Fallback>
      </mc:AlternateContent>
      <p:sp>
        <p:nvSpPr>
          <p:cNvPr id="6" name="矩形 5">
            <a:extLst>
              <a:ext uri="{FF2B5EF4-FFF2-40B4-BE49-F238E27FC236}">
                <a16:creationId xmlns:a16="http://schemas.microsoft.com/office/drawing/2014/main" id="{13680943-F9D7-4A76-8B70-58D93FBEF89F}"/>
              </a:ext>
            </a:extLst>
          </p:cNvPr>
          <p:cNvSpPr/>
          <p:nvPr/>
        </p:nvSpPr>
        <p:spPr>
          <a:xfrm>
            <a:off x="3174949" y="12284433"/>
            <a:ext cx="2507417" cy="1077218"/>
          </a:xfrm>
          <a:prstGeom prst="rect">
            <a:avLst/>
          </a:prstGeom>
        </p:spPr>
        <p:txBody>
          <a:bodyPr wrap="none">
            <a:spAutoFit/>
          </a:bodyPr>
          <a:lstStyle/>
          <a:p>
            <a:r>
              <a:rPr lang="en-US" altLang="zh-CN" dirty="0">
                <a:solidFill>
                  <a:schemeClr val="tx1"/>
                </a:solidFill>
                <a:latin typeface="+mn-ea"/>
                <a:cs typeface="Times New Roman" panose="02020603050405020304" pitchFamily="18" charset="0"/>
              </a:rPr>
              <a:t>Momentum</a:t>
            </a:r>
          </a:p>
          <a:p>
            <a:r>
              <a:rPr lang="en-US" altLang="zh-HK" dirty="0">
                <a:solidFill>
                  <a:schemeClr val="tx1"/>
                </a:solidFill>
                <a:latin typeface="+mn-ea"/>
                <a:cs typeface="Times New Roman" panose="02020603050405020304" pitchFamily="18" charset="0"/>
              </a:rPr>
              <a:t>Inertia term</a:t>
            </a:r>
          </a:p>
        </p:txBody>
      </p:sp>
      <p:sp>
        <p:nvSpPr>
          <p:cNvPr id="12" name="矩形 11">
            <a:extLst>
              <a:ext uri="{FF2B5EF4-FFF2-40B4-BE49-F238E27FC236}">
                <a16:creationId xmlns:a16="http://schemas.microsoft.com/office/drawing/2014/main" id="{AABA1A04-FEA2-4BDE-862A-328AFEC8796A}"/>
              </a:ext>
            </a:extLst>
          </p:cNvPr>
          <p:cNvSpPr/>
          <p:nvPr/>
        </p:nvSpPr>
        <p:spPr>
          <a:xfrm>
            <a:off x="5712696" y="12284432"/>
            <a:ext cx="4442242" cy="584775"/>
          </a:xfrm>
          <a:prstGeom prst="rect">
            <a:avLst/>
          </a:prstGeom>
        </p:spPr>
        <p:txBody>
          <a:bodyPr wrap="none">
            <a:spAutoFit/>
          </a:bodyPr>
          <a:lstStyle/>
          <a:p>
            <a:r>
              <a:rPr lang="en-US" altLang="zh-CN" dirty="0">
                <a:solidFill>
                  <a:schemeClr val="tx1"/>
                </a:solidFill>
                <a:latin typeface="+mn-ea"/>
                <a:cs typeface="Times New Roman" panose="02020603050405020304" pitchFamily="18" charset="0"/>
              </a:rPr>
              <a:t>Cognitive component</a:t>
            </a:r>
            <a:endParaRPr lang="zh-HK" altLang="en-US" dirty="0"/>
          </a:p>
        </p:txBody>
      </p:sp>
      <p:sp>
        <p:nvSpPr>
          <p:cNvPr id="14" name="矩形 13">
            <a:extLst>
              <a:ext uri="{FF2B5EF4-FFF2-40B4-BE49-F238E27FC236}">
                <a16:creationId xmlns:a16="http://schemas.microsoft.com/office/drawing/2014/main" id="{69A679BE-BD53-44C0-8FAC-605B8435DCC4}"/>
              </a:ext>
            </a:extLst>
          </p:cNvPr>
          <p:cNvSpPr/>
          <p:nvPr/>
        </p:nvSpPr>
        <p:spPr>
          <a:xfrm>
            <a:off x="10545141" y="12251817"/>
            <a:ext cx="3722494" cy="584775"/>
          </a:xfrm>
          <a:prstGeom prst="rect">
            <a:avLst/>
          </a:prstGeom>
        </p:spPr>
        <p:txBody>
          <a:bodyPr wrap="none">
            <a:spAutoFit/>
          </a:bodyPr>
          <a:lstStyle/>
          <a:p>
            <a:r>
              <a:rPr lang="en-US" altLang="zh-CN" dirty="0">
                <a:solidFill>
                  <a:schemeClr val="tx1"/>
                </a:solidFill>
                <a:latin typeface="+mn-ea"/>
                <a:cs typeface="Times New Roman" panose="02020603050405020304" pitchFamily="18" charset="0"/>
              </a:rPr>
              <a:t>Social component</a:t>
            </a:r>
            <a:endParaRPr lang="zh-HK" altLang="en-US" dirty="0"/>
          </a:p>
        </p:txBody>
      </p:sp>
      <p:sp>
        <p:nvSpPr>
          <p:cNvPr id="15" name="文本占位符 1">
            <a:extLst>
              <a:ext uri="{FF2B5EF4-FFF2-40B4-BE49-F238E27FC236}">
                <a16:creationId xmlns:a16="http://schemas.microsoft.com/office/drawing/2014/main" id="{D5D5E0EC-E26F-43DD-BD2B-7DF0C68B6D1A}"/>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5/16</a:t>
            </a:r>
          </a:p>
        </p:txBody>
      </p:sp>
    </p:spTree>
    <p:extLst>
      <p:ext uri="{BB962C8B-B14F-4D97-AF65-F5344CB8AC3E}">
        <p14:creationId xmlns:p14="http://schemas.microsoft.com/office/powerpoint/2010/main" val="1774072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en-US" altLang="zh-CN" sz="4800" cap="small" dirty="0"/>
              <a:t>PSO </a:t>
            </a:r>
            <a:r>
              <a:rPr lang="zh-CN" altLang="en-US" sz="4800" cap="small" dirty="0"/>
              <a:t>粒子群优化算法</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01</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zh-CN" altLang="en-US"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算法实现</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F0253985-03DE-422D-84A8-3F80BED022A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828800" y="2684383"/>
            <a:ext cx="8424936" cy="10716826"/>
          </a:xfrm>
          <a:prstGeom prst="rect">
            <a:avLst/>
          </a:prstGeom>
        </p:spPr>
      </p:pic>
      <p:pic>
        <p:nvPicPr>
          <p:cNvPr id="4" name="图片 3">
            <a:extLst>
              <a:ext uri="{FF2B5EF4-FFF2-40B4-BE49-F238E27FC236}">
                <a16:creationId xmlns:a16="http://schemas.microsoft.com/office/drawing/2014/main" id="{B0B69FA9-F6A2-46E2-8759-12BDFEA01984}"/>
              </a:ext>
            </a:extLst>
          </p:cNvPr>
          <p:cNvPicPr>
            <a:picLocks noChangeAspect="1"/>
          </p:cNvPicPr>
          <p:nvPr/>
        </p:nvPicPr>
        <p:blipFill>
          <a:blip r:embed="rId3"/>
          <a:stretch>
            <a:fillRect/>
          </a:stretch>
        </p:blipFill>
        <p:spPr>
          <a:xfrm>
            <a:off x="21337065" y="2393504"/>
            <a:ext cx="2436270" cy="2088232"/>
          </a:xfrm>
          <a:prstGeom prst="rect">
            <a:avLst/>
          </a:prstGeom>
        </p:spPr>
      </p:pic>
      <p:sp>
        <p:nvSpPr>
          <p:cNvPr id="10" name="矩形 9">
            <a:extLst>
              <a:ext uri="{FF2B5EF4-FFF2-40B4-BE49-F238E27FC236}">
                <a16:creationId xmlns:a16="http://schemas.microsoft.com/office/drawing/2014/main" id="{7C3D9B1E-95D2-43F5-B1B8-35F623CFFA64}"/>
              </a:ext>
            </a:extLst>
          </p:cNvPr>
          <p:cNvSpPr/>
          <p:nvPr/>
        </p:nvSpPr>
        <p:spPr>
          <a:xfrm>
            <a:off x="10603318" y="1862441"/>
            <a:ext cx="11813818" cy="10926068"/>
          </a:xfrm>
          <a:prstGeom prst="rect">
            <a:avLst/>
          </a:prstGeom>
        </p:spPr>
        <p:txBody>
          <a:bodyPr wrap="square">
            <a:spAutoFit/>
          </a:bodyPr>
          <a:lstStyle/>
          <a:p>
            <a:pPr algn="l"/>
            <a:r>
              <a:rPr lang="en-US" altLang="zh-HK" dirty="0"/>
              <a:t>def run(self, </a:t>
            </a:r>
            <a:r>
              <a:rPr lang="en-US" altLang="zh-HK" dirty="0" err="1"/>
              <a:t>max_iter</a:t>
            </a:r>
            <a:r>
              <a:rPr lang="en-US" altLang="zh-HK" dirty="0"/>
              <a:t>=None, precision=1e-5, N=20):</a:t>
            </a:r>
          </a:p>
          <a:p>
            <a:pPr algn="l"/>
            <a:r>
              <a:rPr lang="en-US" altLang="zh-HK" dirty="0"/>
              <a:t>    </a:t>
            </a:r>
            <a:r>
              <a:rPr lang="en-US" altLang="zh-HK" dirty="0" err="1"/>
              <a:t>self.max_iter</a:t>
            </a:r>
            <a:r>
              <a:rPr lang="en-US" altLang="zh-HK" dirty="0"/>
              <a:t> = </a:t>
            </a:r>
            <a:r>
              <a:rPr lang="en-US" altLang="zh-HK" dirty="0" err="1"/>
              <a:t>max_iter</a:t>
            </a:r>
            <a:r>
              <a:rPr lang="en-US" altLang="zh-HK" dirty="0"/>
              <a:t> or </a:t>
            </a:r>
            <a:r>
              <a:rPr lang="en-US" altLang="zh-HK" dirty="0" err="1"/>
              <a:t>self.max_iter</a:t>
            </a:r>
            <a:endParaRPr lang="en-US" altLang="zh-HK" dirty="0"/>
          </a:p>
          <a:p>
            <a:pPr algn="l"/>
            <a:r>
              <a:rPr lang="en-US" altLang="zh-HK" dirty="0"/>
              <a:t>        c = 0</a:t>
            </a:r>
          </a:p>
          <a:p>
            <a:pPr algn="l"/>
            <a:r>
              <a:rPr lang="en-US" altLang="zh-HK" dirty="0"/>
              <a:t>        for </a:t>
            </a:r>
            <a:r>
              <a:rPr lang="en-US" altLang="zh-HK" dirty="0" err="1"/>
              <a:t>iter_num</a:t>
            </a:r>
            <a:r>
              <a:rPr lang="en-US" altLang="zh-HK" dirty="0"/>
              <a:t> in range(</a:t>
            </a:r>
            <a:r>
              <a:rPr lang="en-US" altLang="zh-HK" dirty="0" err="1"/>
              <a:t>self.max_iter</a:t>
            </a:r>
            <a:r>
              <a:rPr lang="en-US" altLang="zh-HK" dirty="0"/>
              <a:t>):</a:t>
            </a:r>
          </a:p>
          <a:p>
            <a:pPr algn="l"/>
            <a:r>
              <a:rPr lang="en-US" altLang="zh-HK" dirty="0"/>
              <a:t>            </a:t>
            </a:r>
            <a:r>
              <a:rPr lang="en-US" altLang="zh-HK" dirty="0" err="1"/>
              <a:t>self.current_iter</a:t>
            </a:r>
            <a:r>
              <a:rPr lang="en-US" altLang="zh-HK" dirty="0"/>
              <a:t>=</a:t>
            </a:r>
            <a:r>
              <a:rPr lang="en-US" altLang="zh-HK" dirty="0" err="1"/>
              <a:t>iter_num</a:t>
            </a:r>
            <a:endParaRPr lang="en-US" altLang="zh-HK" dirty="0"/>
          </a:p>
          <a:p>
            <a:pPr algn="l"/>
            <a:r>
              <a:rPr lang="en-US" altLang="zh-HK" dirty="0"/>
              <a:t>            </a:t>
            </a:r>
            <a:r>
              <a:rPr lang="en-US" altLang="zh-HK" dirty="0" err="1"/>
              <a:t>self.update_V</a:t>
            </a:r>
            <a:r>
              <a:rPr lang="en-US" altLang="zh-HK" dirty="0"/>
              <a:t>()</a:t>
            </a:r>
          </a:p>
          <a:p>
            <a:pPr algn="l"/>
            <a:r>
              <a:rPr lang="en-US" altLang="zh-HK" dirty="0"/>
              <a:t>            </a:t>
            </a:r>
            <a:r>
              <a:rPr lang="en-US" altLang="zh-HK" dirty="0" err="1"/>
              <a:t>self.recorder</a:t>
            </a:r>
            <a:r>
              <a:rPr lang="en-US" altLang="zh-HK" dirty="0"/>
              <a:t>()</a:t>
            </a:r>
          </a:p>
          <a:p>
            <a:pPr algn="l"/>
            <a:r>
              <a:rPr lang="en-US" altLang="zh-HK" dirty="0"/>
              <a:t>            </a:t>
            </a:r>
            <a:r>
              <a:rPr lang="en-US" altLang="zh-HK" dirty="0" err="1"/>
              <a:t>self.update_X</a:t>
            </a:r>
            <a:r>
              <a:rPr lang="en-US" altLang="zh-HK" dirty="0"/>
              <a:t>()</a:t>
            </a:r>
          </a:p>
          <a:p>
            <a:pPr algn="l"/>
            <a:r>
              <a:rPr lang="en-US" altLang="zh-HK" dirty="0"/>
              <a:t>            </a:t>
            </a:r>
            <a:r>
              <a:rPr lang="en-US" altLang="zh-HK" dirty="0" err="1"/>
              <a:t>self.cal_y</a:t>
            </a:r>
            <a:r>
              <a:rPr lang="en-US" altLang="zh-HK" dirty="0"/>
              <a:t>()</a:t>
            </a:r>
          </a:p>
          <a:p>
            <a:pPr algn="l"/>
            <a:r>
              <a:rPr lang="en-US" altLang="zh-HK" dirty="0"/>
              <a:t>            </a:t>
            </a:r>
            <a:r>
              <a:rPr lang="en-US" altLang="zh-HK" dirty="0" err="1"/>
              <a:t>self.update_pbest</a:t>
            </a:r>
            <a:r>
              <a:rPr lang="en-US" altLang="zh-HK" dirty="0"/>
              <a:t>()</a:t>
            </a:r>
          </a:p>
          <a:p>
            <a:pPr algn="l"/>
            <a:r>
              <a:rPr lang="en-US" altLang="zh-HK" dirty="0"/>
              <a:t>            </a:t>
            </a:r>
            <a:r>
              <a:rPr lang="en-US" altLang="zh-HK" dirty="0" err="1"/>
              <a:t>self.update_gbest</a:t>
            </a:r>
            <a:r>
              <a:rPr lang="en-US" altLang="zh-HK" dirty="0"/>
              <a:t>()</a:t>
            </a:r>
          </a:p>
          <a:p>
            <a:pPr algn="l"/>
            <a:r>
              <a:rPr lang="en-US" altLang="zh-HK" dirty="0"/>
              <a:t>            if precision is not None:</a:t>
            </a:r>
          </a:p>
          <a:p>
            <a:pPr algn="l"/>
            <a:r>
              <a:rPr lang="en-US" altLang="zh-HK" dirty="0"/>
              <a:t>                </a:t>
            </a:r>
            <a:r>
              <a:rPr lang="en-US" altLang="zh-HK" dirty="0" err="1"/>
              <a:t>tor_iter</a:t>
            </a:r>
            <a:r>
              <a:rPr lang="en-US" altLang="zh-HK" dirty="0"/>
              <a:t> = </a:t>
            </a:r>
            <a:r>
              <a:rPr lang="en-US" altLang="zh-HK" dirty="0" err="1"/>
              <a:t>np.amax</a:t>
            </a:r>
            <a:r>
              <a:rPr lang="en-US" altLang="zh-HK" dirty="0"/>
              <a:t>(</a:t>
            </a:r>
            <a:r>
              <a:rPr lang="en-US" altLang="zh-HK" dirty="0" err="1"/>
              <a:t>self.pbest_y</a:t>
            </a:r>
            <a:r>
              <a:rPr lang="en-US" altLang="zh-HK" dirty="0"/>
              <a:t>) - </a:t>
            </a:r>
            <a:r>
              <a:rPr lang="en-US" altLang="zh-HK" dirty="0" err="1"/>
              <a:t>np.amin</a:t>
            </a:r>
            <a:r>
              <a:rPr lang="en-US" altLang="zh-HK" dirty="0"/>
              <a:t>(</a:t>
            </a:r>
            <a:r>
              <a:rPr lang="en-US" altLang="zh-HK" dirty="0" err="1"/>
              <a:t>self.pbest_y</a:t>
            </a:r>
            <a:r>
              <a:rPr lang="en-US" altLang="zh-HK" dirty="0"/>
              <a:t>)</a:t>
            </a:r>
          </a:p>
          <a:p>
            <a:pPr algn="l"/>
            <a:r>
              <a:rPr lang="en-US" altLang="zh-HK" dirty="0"/>
              <a:t>                if </a:t>
            </a:r>
            <a:r>
              <a:rPr lang="en-US" altLang="zh-HK" dirty="0" err="1"/>
              <a:t>tor_iter</a:t>
            </a:r>
            <a:r>
              <a:rPr lang="en-US" altLang="zh-HK" dirty="0"/>
              <a:t> &lt; precision:</a:t>
            </a:r>
          </a:p>
          <a:p>
            <a:pPr algn="l"/>
            <a:r>
              <a:rPr lang="en-US" altLang="zh-HK" dirty="0"/>
              <a:t>                    c = c + 1</a:t>
            </a:r>
          </a:p>
          <a:p>
            <a:pPr algn="l"/>
            <a:r>
              <a:rPr lang="en-US" altLang="zh-HK" dirty="0"/>
              <a:t>                    if c &gt; N:</a:t>
            </a:r>
          </a:p>
          <a:p>
            <a:pPr algn="l"/>
            <a:r>
              <a:rPr lang="en-US" altLang="zh-HK" dirty="0"/>
              <a:t>                        break</a:t>
            </a:r>
          </a:p>
          <a:p>
            <a:pPr algn="l"/>
            <a:r>
              <a:rPr lang="en-US" altLang="zh-HK" dirty="0"/>
              <a:t>                else:</a:t>
            </a:r>
          </a:p>
          <a:p>
            <a:pPr algn="l"/>
            <a:r>
              <a:rPr lang="en-US" altLang="zh-HK" dirty="0"/>
              <a:t>                    c = 0</a:t>
            </a:r>
          </a:p>
          <a:p>
            <a:pPr algn="l"/>
            <a:r>
              <a:rPr lang="en-US" altLang="zh-HK" dirty="0"/>
              <a:t>            </a:t>
            </a:r>
            <a:r>
              <a:rPr lang="en-US" altLang="zh-HK" dirty="0" err="1"/>
              <a:t>self.gbest_y_hist.append</a:t>
            </a:r>
            <a:r>
              <a:rPr lang="en-US" altLang="zh-HK" dirty="0"/>
              <a:t>(</a:t>
            </a:r>
            <a:r>
              <a:rPr lang="en-US" altLang="zh-HK" dirty="0" err="1"/>
              <a:t>self.gbest_y</a:t>
            </a:r>
            <a:r>
              <a:rPr lang="en-US" altLang="zh-HK" dirty="0"/>
              <a:t>)</a:t>
            </a:r>
          </a:p>
          <a:p>
            <a:pPr algn="l"/>
            <a:r>
              <a:rPr lang="en-US" altLang="zh-HK" dirty="0"/>
              <a:t>        </a:t>
            </a:r>
            <a:r>
              <a:rPr lang="en-US" altLang="zh-HK" dirty="0" err="1"/>
              <a:t>self.best_x</a:t>
            </a:r>
            <a:r>
              <a:rPr lang="en-US" altLang="zh-HK" dirty="0"/>
              <a:t>, </a:t>
            </a:r>
            <a:r>
              <a:rPr lang="en-US" altLang="zh-HK" dirty="0" err="1"/>
              <a:t>self.best_y</a:t>
            </a:r>
            <a:r>
              <a:rPr lang="en-US" altLang="zh-HK" dirty="0"/>
              <a:t> = </a:t>
            </a:r>
            <a:r>
              <a:rPr lang="en-US" altLang="zh-HK" dirty="0" err="1"/>
              <a:t>self.gbest_x</a:t>
            </a:r>
            <a:r>
              <a:rPr lang="en-US" altLang="zh-HK" dirty="0"/>
              <a:t>, </a:t>
            </a:r>
            <a:r>
              <a:rPr lang="en-US" altLang="zh-HK" dirty="0" err="1"/>
              <a:t>self.gbest_y</a:t>
            </a:r>
            <a:endParaRPr lang="en-US" altLang="zh-HK" dirty="0"/>
          </a:p>
          <a:p>
            <a:pPr algn="l"/>
            <a:r>
              <a:rPr lang="en-US" altLang="zh-HK" dirty="0"/>
              <a:t>        return </a:t>
            </a:r>
            <a:r>
              <a:rPr lang="en-US" altLang="zh-HK" dirty="0" err="1"/>
              <a:t>self.best_x</a:t>
            </a:r>
            <a:r>
              <a:rPr lang="en-US" altLang="zh-HK" dirty="0"/>
              <a:t>, </a:t>
            </a:r>
            <a:r>
              <a:rPr lang="en-US" altLang="zh-HK" dirty="0" err="1"/>
              <a:t>self.best_y</a:t>
            </a:r>
            <a:endParaRPr lang="en-US" altLang="zh-HK" dirty="0"/>
          </a:p>
        </p:txBody>
      </p:sp>
      <p:sp>
        <p:nvSpPr>
          <p:cNvPr id="12" name="文本占位符 1">
            <a:extLst>
              <a:ext uri="{FF2B5EF4-FFF2-40B4-BE49-F238E27FC236}">
                <a16:creationId xmlns:a16="http://schemas.microsoft.com/office/drawing/2014/main" id="{B55E1A41-0C77-4485-A341-6357C5DE86BD}"/>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6/16</a:t>
            </a:r>
          </a:p>
        </p:txBody>
      </p:sp>
    </p:spTree>
    <p:extLst>
      <p:ext uri="{BB962C8B-B14F-4D97-AF65-F5344CB8AC3E}">
        <p14:creationId xmlns:p14="http://schemas.microsoft.com/office/powerpoint/2010/main" val="795248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en-US" altLang="zh-CN" sz="4800" cap="small" dirty="0"/>
              <a:t>PSO </a:t>
            </a:r>
            <a:r>
              <a:rPr lang="zh-CN" altLang="en-US" sz="4800" cap="small" dirty="0"/>
              <a:t>粒子群优化算法</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01</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Initialization (parameters, random particle position and velocity)</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D857F7F1-23D9-49C8-8E39-D380EC7B2D1D}"/>
              </a:ext>
            </a:extLst>
          </p:cNvPr>
          <p:cNvSpPr/>
          <p:nvPr/>
        </p:nvSpPr>
        <p:spPr>
          <a:xfrm>
            <a:off x="1353853" y="2630397"/>
            <a:ext cx="21676293" cy="10433625"/>
          </a:xfrm>
          <a:prstGeom prst="rect">
            <a:avLst/>
          </a:prstGeom>
        </p:spPr>
        <p:txBody>
          <a:bodyPr wrap="square">
            <a:spAutoFit/>
          </a:bodyPr>
          <a:lstStyle/>
          <a:p>
            <a:pPr algn="l"/>
            <a:r>
              <a:rPr lang="zh-HK" altLang="en-US" dirty="0"/>
              <a:t>class PSO(SkoBase):</a:t>
            </a:r>
            <a:endParaRPr lang="en-US" altLang="zh-HK" dirty="0"/>
          </a:p>
          <a:p>
            <a:pPr algn="l"/>
            <a:r>
              <a:rPr lang="en-US" altLang="zh-HK" dirty="0"/>
              <a:t>  def __</a:t>
            </a:r>
            <a:r>
              <a:rPr lang="en-US" altLang="zh-HK" dirty="0" err="1"/>
              <a:t>init</a:t>
            </a:r>
            <a:r>
              <a:rPr lang="en-US" altLang="zh-HK" dirty="0"/>
              <a:t>__(self, </a:t>
            </a:r>
            <a:r>
              <a:rPr lang="en-US" altLang="zh-HK" dirty="0" err="1"/>
              <a:t>Optimization_variables</a:t>
            </a:r>
            <a:r>
              <a:rPr lang="en-US" altLang="zh-HK" dirty="0"/>
              <a:t>, </a:t>
            </a:r>
            <a:r>
              <a:rPr lang="en-US" altLang="zh-HK" dirty="0" err="1"/>
              <a:t>n_dim</a:t>
            </a:r>
            <a:r>
              <a:rPr lang="en-US" altLang="zh-HK" dirty="0"/>
              <a:t>=None, </a:t>
            </a:r>
            <a:r>
              <a:rPr lang="en-US" altLang="zh-HK" b="1" dirty="0">
                <a:solidFill>
                  <a:srgbClr val="FF0000"/>
                </a:solidFill>
              </a:rPr>
              <a:t>pop=40</a:t>
            </a:r>
            <a:r>
              <a:rPr lang="en-US" altLang="zh-HK" dirty="0"/>
              <a:t>, </a:t>
            </a:r>
            <a:r>
              <a:rPr lang="en-US" altLang="zh-HK" b="1" dirty="0" err="1">
                <a:solidFill>
                  <a:srgbClr val="FF0000"/>
                </a:solidFill>
              </a:rPr>
              <a:t>max_iter</a:t>
            </a:r>
            <a:r>
              <a:rPr lang="en-US" altLang="zh-HK" b="1" dirty="0">
                <a:solidFill>
                  <a:srgbClr val="FF0000"/>
                </a:solidFill>
              </a:rPr>
              <a:t>=150</a:t>
            </a:r>
            <a:r>
              <a:rPr lang="en-US" altLang="zh-HK" dirty="0"/>
              <a:t>, </a:t>
            </a:r>
            <a:r>
              <a:rPr lang="en-US" altLang="zh-HK" dirty="0" err="1"/>
              <a:t>lb</a:t>
            </a:r>
            <a:r>
              <a:rPr lang="en-US" altLang="zh-HK" dirty="0"/>
              <a:t>=-1e5, </a:t>
            </a:r>
            <a:r>
              <a:rPr lang="en-US" altLang="zh-HK" dirty="0" err="1"/>
              <a:t>ub</a:t>
            </a:r>
            <a:r>
              <a:rPr lang="en-US" altLang="zh-HK" dirty="0"/>
              <a:t>=1e5, </a:t>
            </a:r>
            <a:r>
              <a:rPr lang="en-US" altLang="zh-HK" b="1" dirty="0">
                <a:solidFill>
                  <a:srgbClr val="FF0000"/>
                </a:solidFill>
              </a:rPr>
              <a:t>w=0.8</a:t>
            </a:r>
            <a:r>
              <a:rPr lang="en-US" altLang="zh-HK" dirty="0"/>
              <a:t>, </a:t>
            </a:r>
            <a:r>
              <a:rPr lang="en-US" altLang="zh-HK" b="1" dirty="0">
                <a:solidFill>
                  <a:srgbClr val="FF0000"/>
                </a:solidFill>
              </a:rPr>
              <a:t>c1=0.1</a:t>
            </a:r>
            <a:r>
              <a:rPr lang="en-US" altLang="zh-HK" dirty="0"/>
              <a:t>, </a:t>
            </a:r>
            <a:r>
              <a:rPr lang="en-US" altLang="zh-HK" b="1" dirty="0">
                <a:solidFill>
                  <a:srgbClr val="FF0000"/>
                </a:solidFill>
              </a:rPr>
              <a:t>c2=0.5</a:t>
            </a:r>
            <a:r>
              <a:rPr lang="en-US" altLang="zh-HK" dirty="0"/>
              <a:t>,</a:t>
            </a:r>
          </a:p>
          <a:p>
            <a:pPr algn="l"/>
            <a:r>
              <a:rPr lang="en-US" altLang="zh-HK" dirty="0"/>
              <a:t>                 </a:t>
            </a:r>
            <a:r>
              <a:rPr lang="en-US" altLang="zh-HK" dirty="0" err="1"/>
              <a:t>constraint_eq</a:t>
            </a:r>
            <a:r>
              <a:rPr lang="en-US" altLang="zh-HK" dirty="0"/>
              <a:t>=tuple(), </a:t>
            </a:r>
            <a:r>
              <a:rPr lang="en-US" altLang="zh-HK" dirty="0" err="1"/>
              <a:t>constraint_ueq</a:t>
            </a:r>
            <a:r>
              <a:rPr lang="en-US" altLang="zh-HK" dirty="0"/>
              <a:t>=tuple(), verbose=False</a:t>
            </a:r>
          </a:p>
          <a:p>
            <a:pPr algn="l"/>
            <a:r>
              <a:rPr lang="en-US" altLang="zh-HK" dirty="0"/>
              <a:t>                 , dim=None, </a:t>
            </a:r>
            <a:r>
              <a:rPr lang="en-US" altLang="zh-HK" dirty="0" err="1"/>
              <a:t>optimization_target</a:t>
            </a:r>
            <a:r>
              <a:rPr lang="en-US" altLang="zh-HK" dirty="0"/>
              <a:t>=None, </a:t>
            </a:r>
            <a:r>
              <a:rPr lang="en-US" altLang="zh-HK" dirty="0" err="1"/>
              <a:t>export_result_dir</a:t>
            </a:r>
            <a:r>
              <a:rPr lang="en-US" altLang="zh-HK" dirty="0"/>
              <a:t>=</a:t>
            </a:r>
            <a:r>
              <a:rPr lang="en-US" altLang="zh-HK" dirty="0" err="1"/>
              <a:t>None,export_result_file_name</a:t>
            </a:r>
            <a:r>
              <a:rPr lang="en-US" altLang="zh-HK" dirty="0"/>
              <a:t>=None,</a:t>
            </a:r>
          </a:p>
          <a:p>
            <a:pPr algn="l"/>
            <a:r>
              <a:rPr lang="en-US" altLang="zh-HK" dirty="0"/>
              <a:t>                 </a:t>
            </a:r>
            <a:r>
              <a:rPr lang="en-US" altLang="zh-HK" dirty="0" err="1"/>
              <a:t>hfss_Optimization_record_dir</a:t>
            </a:r>
            <a:r>
              <a:rPr lang="en-US" altLang="zh-HK" dirty="0"/>
              <a:t>=None, </a:t>
            </a:r>
            <a:r>
              <a:rPr lang="en-US" altLang="zh-HK" dirty="0" err="1"/>
              <a:t>hfss_Optimization_record_file_name</a:t>
            </a:r>
            <a:r>
              <a:rPr lang="en-US" altLang="zh-HK" dirty="0"/>
              <a:t>=None):       </a:t>
            </a:r>
          </a:p>
          <a:p>
            <a:pPr algn="l"/>
            <a:r>
              <a:rPr lang="en-US" altLang="zh-HK" b="1" dirty="0">
                <a:solidFill>
                  <a:srgbClr val="0070C0"/>
                </a:solidFill>
              </a:rPr>
              <a:t>Parameters</a:t>
            </a:r>
          </a:p>
          <a:p>
            <a:pPr algn="l"/>
            <a:endParaRPr lang="en-US" altLang="zh-HK" dirty="0"/>
          </a:p>
          <a:p>
            <a:pPr algn="l"/>
            <a:r>
              <a:rPr lang="en-US" altLang="zh-HK" dirty="0"/>
              <a:t>  …</a:t>
            </a:r>
          </a:p>
          <a:p>
            <a:pPr algn="l"/>
            <a:r>
              <a:rPr lang="en-US" altLang="zh-HK" dirty="0"/>
              <a:t> </a:t>
            </a:r>
            <a:r>
              <a:rPr lang="en-US" altLang="zh-HK" dirty="0">
                <a:solidFill>
                  <a:srgbClr val="FF0000"/>
                </a:solidFill>
              </a:rPr>
              <a:t>self.lb, </a:t>
            </a:r>
            <a:r>
              <a:rPr lang="en-US" altLang="zh-HK" dirty="0" err="1">
                <a:solidFill>
                  <a:srgbClr val="FF0000"/>
                </a:solidFill>
              </a:rPr>
              <a:t>self.ub</a:t>
            </a:r>
            <a:r>
              <a:rPr lang="en-US" altLang="zh-HK" dirty="0">
                <a:solidFill>
                  <a:srgbClr val="FF0000"/>
                </a:solidFill>
              </a:rPr>
              <a:t> </a:t>
            </a:r>
            <a:r>
              <a:rPr lang="en-US" altLang="zh-HK" dirty="0"/>
              <a:t>= </a:t>
            </a:r>
            <a:r>
              <a:rPr lang="en-US" altLang="zh-HK" dirty="0" err="1"/>
              <a:t>np.array</a:t>
            </a:r>
            <a:r>
              <a:rPr lang="en-US" altLang="zh-HK" dirty="0"/>
              <a:t>(</a:t>
            </a:r>
            <a:r>
              <a:rPr lang="en-US" altLang="zh-HK" dirty="0" err="1"/>
              <a:t>lb</a:t>
            </a:r>
            <a:r>
              <a:rPr lang="en-US" altLang="zh-HK" dirty="0"/>
              <a:t>) * </a:t>
            </a:r>
            <a:r>
              <a:rPr lang="en-US" altLang="zh-HK" dirty="0" err="1"/>
              <a:t>np.ones</a:t>
            </a:r>
            <a:r>
              <a:rPr lang="en-US" altLang="zh-HK" dirty="0"/>
              <a:t>(</a:t>
            </a:r>
            <a:r>
              <a:rPr lang="en-US" altLang="zh-HK" dirty="0" err="1"/>
              <a:t>self.n_dim</a:t>
            </a:r>
            <a:r>
              <a:rPr lang="en-US" altLang="zh-HK" dirty="0"/>
              <a:t>), </a:t>
            </a:r>
            <a:r>
              <a:rPr lang="en-US" altLang="zh-HK" dirty="0" err="1"/>
              <a:t>np.array</a:t>
            </a:r>
            <a:r>
              <a:rPr lang="en-US" altLang="zh-HK" dirty="0"/>
              <a:t>(</a:t>
            </a:r>
            <a:r>
              <a:rPr lang="en-US" altLang="zh-HK" dirty="0" err="1"/>
              <a:t>ub</a:t>
            </a:r>
            <a:r>
              <a:rPr lang="en-US" altLang="zh-HK" dirty="0"/>
              <a:t>) * </a:t>
            </a:r>
            <a:r>
              <a:rPr lang="en-US" altLang="zh-HK" dirty="0" err="1"/>
              <a:t>np.ones</a:t>
            </a:r>
            <a:r>
              <a:rPr lang="en-US" altLang="zh-HK" dirty="0"/>
              <a:t>(</a:t>
            </a:r>
            <a:r>
              <a:rPr lang="en-US" altLang="zh-HK" dirty="0" err="1"/>
              <a:t>self.n_dim</a:t>
            </a:r>
            <a:r>
              <a:rPr lang="en-US" altLang="zh-HK" dirty="0"/>
              <a:t>)    </a:t>
            </a:r>
          </a:p>
          <a:p>
            <a:pPr algn="l"/>
            <a:r>
              <a:rPr lang="en-US" altLang="zh-HK" b="1" dirty="0">
                <a:solidFill>
                  <a:srgbClr val="0070C0"/>
                </a:solidFill>
              </a:rPr>
              <a:t>Search space</a:t>
            </a:r>
          </a:p>
          <a:p>
            <a:pPr algn="l"/>
            <a:r>
              <a:rPr lang="en-US" altLang="zh-HK" dirty="0"/>
              <a:t>  …</a:t>
            </a:r>
          </a:p>
          <a:p>
            <a:pPr algn="l"/>
            <a:r>
              <a:rPr lang="zh-HK" altLang="en-US" dirty="0"/>
              <a:t>  </a:t>
            </a:r>
            <a:r>
              <a:rPr lang="zh-HK" altLang="en-US" dirty="0">
                <a:solidFill>
                  <a:srgbClr val="FF0000"/>
                </a:solidFill>
              </a:rPr>
              <a:t>self.X </a:t>
            </a:r>
            <a:r>
              <a:rPr lang="zh-HK" altLang="en-US" dirty="0"/>
              <a:t>= np.random.uniform(low=self.lb, high=self.ub, size=(self.pop, self.n_dim)).round(1)    </a:t>
            </a:r>
            <a:endParaRPr lang="en-US" altLang="zh-HK" dirty="0"/>
          </a:p>
          <a:p>
            <a:pPr algn="l"/>
            <a:r>
              <a:rPr lang="en-US" altLang="zh-HK" b="1" dirty="0">
                <a:solidFill>
                  <a:srgbClr val="0070C0"/>
                </a:solidFill>
              </a:rPr>
              <a:t>Random particle positions</a:t>
            </a:r>
            <a:endParaRPr lang="zh-HK" altLang="en-US" dirty="0"/>
          </a:p>
          <a:p>
            <a:pPr algn="l"/>
            <a:r>
              <a:rPr lang="zh-HK" altLang="en-US" dirty="0"/>
              <a:t>  v_high = self.ub - self.lb</a:t>
            </a:r>
          </a:p>
          <a:p>
            <a:pPr algn="l"/>
            <a:r>
              <a:rPr lang="zh-HK" altLang="en-US" dirty="0"/>
              <a:t>  </a:t>
            </a:r>
            <a:r>
              <a:rPr lang="zh-HK" altLang="en-US" dirty="0">
                <a:solidFill>
                  <a:srgbClr val="FF0000"/>
                </a:solidFill>
              </a:rPr>
              <a:t>self.V </a:t>
            </a:r>
            <a:r>
              <a:rPr lang="zh-HK" altLang="en-US" dirty="0"/>
              <a:t>= np.random.uniform(low=-v_high, high=v_high, size=(self.pop, self.n_dim))  # speed of particles </a:t>
            </a:r>
            <a:endParaRPr lang="en-US" altLang="zh-HK" dirty="0"/>
          </a:p>
          <a:p>
            <a:pPr algn="l"/>
            <a:r>
              <a:rPr lang="en-US" altLang="zh-HK" b="1" dirty="0">
                <a:solidFill>
                  <a:srgbClr val="0070C0"/>
                </a:solidFill>
              </a:rPr>
              <a:t>Random particle </a:t>
            </a:r>
            <a:r>
              <a:rPr lang="en-US" altLang="zh-CN" b="1" dirty="0">
                <a:solidFill>
                  <a:srgbClr val="0070C0"/>
                </a:solidFill>
              </a:rPr>
              <a:t>velocity</a:t>
            </a:r>
            <a:endParaRPr lang="en-US" altLang="zh-HK" b="1" dirty="0">
              <a:solidFill>
                <a:srgbClr val="0070C0"/>
              </a:solidFill>
            </a:endParaRPr>
          </a:p>
          <a:p>
            <a:pPr algn="l"/>
            <a:endParaRPr lang="zh-HK" altLang="en-US" dirty="0"/>
          </a:p>
          <a:p>
            <a:pPr algn="l"/>
            <a:r>
              <a:rPr lang="en-US" altLang="zh-HK" dirty="0"/>
              <a:t>  …</a:t>
            </a:r>
          </a:p>
          <a:p>
            <a:pPr algn="l"/>
            <a:r>
              <a:rPr lang="en-US" altLang="zh-HK" dirty="0"/>
              <a:t>  …</a:t>
            </a:r>
          </a:p>
          <a:p>
            <a:pPr algn="l"/>
            <a:endParaRPr lang="en-US" altLang="zh-HK" dirty="0"/>
          </a:p>
          <a:p>
            <a:pPr algn="l"/>
            <a:endParaRPr lang="en-US" altLang="zh-HK" dirty="0"/>
          </a:p>
        </p:txBody>
      </p:sp>
      <p:sp>
        <p:nvSpPr>
          <p:cNvPr id="12" name="文本占位符 1">
            <a:extLst>
              <a:ext uri="{FF2B5EF4-FFF2-40B4-BE49-F238E27FC236}">
                <a16:creationId xmlns:a16="http://schemas.microsoft.com/office/drawing/2014/main" id="{2276C93A-2786-4146-9B55-265834F4D9D0}"/>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7/16</a:t>
            </a:r>
          </a:p>
        </p:txBody>
      </p:sp>
    </p:spTree>
    <p:extLst>
      <p:ext uri="{BB962C8B-B14F-4D97-AF65-F5344CB8AC3E}">
        <p14:creationId xmlns:p14="http://schemas.microsoft.com/office/powerpoint/2010/main" val="1328205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en-US" altLang="zh-CN" sz="4800" cap="small" dirty="0"/>
              <a:t>PSO </a:t>
            </a:r>
            <a:r>
              <a:rPr lang="zh-CN" altLang="en-US" sz="4800" cap="small" dirty="0"/>
              <a:t>粒子群优化算法</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01</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Evaluate the fitness function for each particle </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D857F7F1-23D9-49C8-8E39-D380EC7B2D1D}"/>
              </a:ext>
            </a:extLst>
          </p:cNvPr>
          <p:cNvSpPr/>
          <p:nvPr/>
        </p:nvSpPr>
        <p:spPr>
          <a:xfrm>
            <a:off x="1149107" y="2872293"/>
            <a:ext cx="22564173" cy="8309967"/>
          </a:xfrm>
          <a:prstGeom prst="rect">
            <a:avLst/>
          </a:prstGeom>
        </p:spPr>
        <p:txBody>
          <a:bodyPr wrap="square">
            <a:spAutoFit/>
          </a:bodyPr>
          <a:lstStyle/>
          <a:p>
            <a:pPr algn="l"/>
            <a:r>
              <a:rPr lang="en-US" altLang="zh-HK" dirty="0"/>
              <a:t> def </a:t>
            </a:r>
            <a:r>
              <a:rPr lang="en-US" altLang="zh-HK" dirty="0" err="1"/>
              <a:t>cal_y</a:t>
            </a:r>
            <a:r>
              <a:rPr lang="en-US" altLang="zh-HK" dirty="0"/>
              <a:t>(self):</a:t>
            </a:r>
          </a:p>
          <a:p>
            <a:pPr algn="l"/>
            <a:r>
              <a:rPr lang="en-US" altLang="zh-HK" dirty="0"/>
              <a:t>        # calculate y for every x in X</a:t>
            </a:r>
          </a:p>
          <a:p>
            <a:pPr algn="l"/>
            <a:r>
              <a:rPr lang="en-US" altLang="zh-HK" dirty="0"/>
              <a:t>        </a:t>
            </a:r>
            <a:r>
              <a:rPr lang="en-US" altLang="zh-HK" dirty="0" err="1"/>
              <a:t>self.Y</a:t>
            </a:r>
            <a:r>
              <a:rPr lang="en-US" altLang="zh-HK" dirty="0"/>
              <a:t>=</a:t>
            </a:r>
            <a:r>
              <a:rPr lang="en-US" altLang="zh-HK" dirty="0" err="1"/>
              <a:t>np.ones</a:t>
            </a:r>
            <a:r>
              <a:rPr lang="en-US" altLang="zh-HK" dirty="0"/>
              <a:t>((self.pop,1))*float("inf")</a:t>
            </a:r>
          </a:p>
          <a:p>
            <a:pPr algn="l"/>
            <a:r>
              <a:rPr lang="en-US" altLang="zh-HK" dirty="0"/>
              <a:t>        for </a:t>
            </a:r>
            <a:r>
              <a:rPr lang="en-US" altLang="zh-HK" dirty="0" err="1"/>
              <a:t>i</a:t>
            </a:r>
            <a:r>
              <a:rPr lang="en-US" altLang="zh-HK" dirty="0"/>
              <a:t> in range(0, </a:t>
            </a:r>
            <a:r>
              <a:rPr lang="en-US" altLang="zh-HK" dirty="0" err="1"/>
              <a:t>self.pop</a:t>
            </a:r>
            <a:r>
              <a:rPr lang="en-US" altLang="zh-HK" dirty="0"/>
              <a:t>):</a:t>
            </a:r>
          </a:p>
          <a:p>
            <a:pPr algn="l"/>
            <a:r>
              <a:rPr lang="en-US" altLang="zh-HK" b="1" dirty="0">
                <a:solidFill>
                  <a:srgbClr val="FF0000"/>
                </a:solidFill>
              </a:rPr>
              <a:t>            h = HFSS()</a:t>
            </a:r>
          </a:p>
          <a:p>
            <a:pPr algn="l"/>
            <a:r>
              <a:rPr lang="en-US" altLang="zh-HK" b="1" dirty="0">
                <a:solidFill>
                  <a:srgbClr val="FF0000"/>
                </a:solidFill>
              </a:rPr>
              <a:t>            </a:t>
            </a:r>
            <a:r>
              <a:rPr lang="en-US" altLang="zh-HK" b="1" dirty="0" err="1">
                <a:solidFill>
                  <a:srgbClr val="FF0000"/>
                </a:solidFill>
              </a:rPr>
              <a:t>h.init</a:t>
            </a:r>
            <a:r>
              <a:rPr lang="en-US" altLang="zh-HK" b="1" dirty="0">
                <a:solidFill>
                  <a:srgbClr val="FF0000"/>
                </a:solidFill>
              </a:rPr>
              <a:t>()</a:t>
            </a:r>
          </a:p>
          <a:p>
            <a:pPr algn="l"/>
            <a:r>
              <a:rPr lang="en-US" altLang="zh-HK" b="1" dirty="0">
                <a:solidFill>
                  <a:srgbClr val="FF0000"/>
                </a:solidFill>
              </a:rPr>
              <a:t>            for k in range (0,len(</a:t>
            </a:r>
            <a:r>
              <a:rPr lang="en-US" altLang="zh-HK" b="1" dirty="0" err="1">
                <a:solidFill>
                  <a:srgbClr val="FF0000"/>
                </a:solidFill>
              </a:rPr>
              <a:t>self.Optimization_variables</a:t>
            </a:r>
            <a:r>
              <a:rPr lang="en-US" altLang="zh-HK" b="1" dirty="0">
                <a:solidFill>
                  <a:srgbClr val="FF0000"/>
                </a:solidFill>
              </a:rPr>
              <a:t>)):</a:t>
            </a:r>
          </a:p>
          <a:p>
            <a:pPr algn="l"/>
            <a:r>
              <a:rPr lang="en-US" altLang="zh-HK" b="1" dirty="0">
                <a:solidFill>
                  <a:srgbClr val="FF0000"/>
                </a:solidFill>
              </a:rPr>
              <a:t>                variable=</a:t>
            </a:r>
            <a:r>
              <a:rPr lang="en-US" altLang="zh-HK" b="1" dirty="0" err="1">
                <a:solidFill>
                  <a:srgbClr val="FF0000"/>
                </a:solidFill>
              </a:rPr>
              <a:t>h.getVariablevalue</a:t>
            </a:r>
            <a:r>
              <a:rPr lang="en-US" altLang="zh-HK" b="1" dirty="0">
                <a:solidFill>
                  <a:srgbClr val="FF0000"/>
                </a:solidFill>
              </a:rPr>
              <a:t>(</a:t>
            </a:r>
            <a:r>
              <a:rPr lang="en-US" altLang="zh-HK" b="1" dirty="0" err="1">
                <a:solidFill>
                  <a:srgbClr val="FF0000"/>
                </a:solidFill>
              </a:rPr>
              <a:t>self.Optimization_variables</a:t>
            </a:r>
            <a:r>
              <a:rPr lang="en-US" altLang="zh-HK" b="1" dirty="0">
                <a:solidFill>
                  <a:srgbClr val="FF0000"/>
                </a:solidFill>
              </a:rPr>
              <a:t>[k])</a:t>
            </a:r>
          </a:p>
          <a:p>
            <a:pPr algn="l"/>
            <a:r>
              <a:rPr lang="en-US" altLang="zh-HK" b="1" dirty="0">
                <a:solidFill>
                  <a:srgbClr val="FF0000"/>
                </a:solidFill>
              </a:rPr>
              <a:t>                </a:t>
            </a:r>
            <a:r>
              <a:rPr lang="en-US" altLang="zh-HK" b="1" dirty="0" err="1">
                <a:solidFill>
                  <a:srgbClr val="FF0000"/>
                </a:solidFill>
              </a:rPr>
              <a:t>variable_value,variable_unit</a:t>
            </a:r>
            <a:r>
              <a:rPr lang="en-US" altLang="zh-HK" b="1" dirty="0">
                <a:solidFill>
                  <a:srgbClr val="FF0000"/>
                </a:solidFill>
              </a:rPr>
              <a:t>=</a:t>
            </a:r>
            <a:r>
              <a:rPr lang="en-US" altLang="zh-HK" b="1" dirty="0" err="1">
                <a:solidFill>
                  <a:srgbClr val="FF0000"/>
                </a:solidFill>
              </a:rPr>
              <a:t>h.convertVariabletovalueandunit</a:t>
            </a:r>
            <a:r>
              <a:rPr lang="en-US" altLang="zh-HK" b="1" dirty="0">
                <a:solidFill>
                  <a:srgbClr val="FF0000"/>
                </a:solidFill>
              </a:rPr>
              <a:t>(variable)</a:t>
            </a:r>
          </a:p>
          <a:p>
            <a:pPr algn="l"/>
            <a:r>
              <a:rPr lang="en-US" altLang="zh-HK" b="1" dirty="0">
                <a:solidFill>
                  <a:srgbClr val="FF0000"/>
                </a:solidFill>
              </a:rPr>
              <a:t>                </a:t>
            </a:r>
            <a:r>
              <a:rPr lang="en-US" altLang="zh-HK" b="1" dirty="0" err="1">
                <a:solidFill>
                  <a:srgbClr val="FF0000"/>
                </a:solidFill>
              </a:rPr>
              <a:t>h.changeVariablevalue</a:t>
            </a:r>
            <a:r>
              <a:rPr lang="en-US" altLang="zh-HK" b="1" dirty="0">
                <a:solidFill>
                  <a:srgbClr val="FF0000"/>
                </a:solidFill>
              </a:rPr>
              <a:t>(self.Optimization_variables[k], </a:t>
            </a:r>
            <a:r>
              <a:rPr lang="en-US" altLang="zh-HK" b="1" dirty="0" err="1">
                <a:solidFill>
                  <a:srgbClr val="FF0000"/>
                </a:solidFill>
              </a:rPr>
              <a:t>self.X</a:t>
            </a:r>
            <a:r>
              <a:rPr lang="en-US" altLang="zh-HK" b="1" dirty="0">
                <a:solidFill>
                  <a:srgbClr val="FF0000"/>
                </a:solidFill>
              </a:rPr>
              <a:t>[</a:t>
            </a:r>
            <a:r>
              <a:rPr lang="en-US" altLang="zh-HK" b="1" dirty="0" err="1">
                <a:solidFill>
                  <a:srgbClr val="FF0000"/>
                </a:solidFill>
              </a:rPr>
              <a:t>i,k</a:t>
            </a:r>
            <a:r>
              <a:rPr lang="en-US" altLang="zh-HK" b="1" dirty="0">
                <a:solidFill>
                  <a:srgbClr val="FF0000"/>
                </a:solidFill>
              </a:rPr>
              <a:t>], </a:t>
            </a:r>
            <a:r>
              <a:rPr lang="en-US" altLang="zh-HK" b="1" dirty="0" err="1">
                <a:solidFill>
                  <a:srgbClr val="FF0000"/>
                </a:solidFill>
              </a:rPr>
              <a:t>variable_unit</a:t>
            </a:r>
            <a:r>
              <a:rPr lang="en-US" altLang="zh-HK" b="1" dirty="0">
                <a:solidFill>
                  <a:srgbClr val="FF0000"/>
                </a:solidFill>
              </a:rPr>
              <a:t>) </a:t>
            </a:r>
          </a:p>
          <a:p>
            <a:pPr algn="l"/>
            <a:r>
              <a:rPr lang="en-US" altLang="zh-HK" b="1" dirty="0">
                <a:solidFill>
                  <a:srgbClr val="0070C0"/>
                </a:solidFill>
              </a:rPr>
              <a:t>Update the optimized variables value in a linked .</a:t>
            </a:r>
            <a:r>
              <a:rPr lang="en-US" altLang="zh-HK" b="1" dirty="0" err="1">
                <a:solidFill>
                  <a:srgbClr val="0070C0"/>
                </a:solidFill>
              </a:rPr>
              <a:t>aedt</a:t>
            </a:r>
            <a:r>
              <a:rPr lang="en-US" altLang="zh-HK" b="1" dirty="0">
                <a:solidFill>
                  <a:srgbClr val="0070C0"/>
                </a:solidFill>
              </a:rPr>
              <a:t> file (an active HFSS project)</a:t>
            </a:r>
            <a:endParaRPr lang="en-US" altLang="zh-HK" b="1" dirty="0">
              <a:solidFill>
                <a:srgbClr val="00B050"/>
              </a:solidFill>
            </a:endParaRPr>
          </a:p>
          <a:p>
            <a:pPr algn="l"/>
            <a:r>
              <a:rPr lang="en-US" altLang="zh-HK" dirty="0"/>
              <a:t>            </a:t>
            </a:r>
            <a:r>
              <a:rPr lang="en-US" altLang="zh-HK" b="1" dirty="0" err="1">
                <a:solidFill>
                  <a:srgbClr val="FF0000"/>
                </a:solidFill>
              </a:rPr>
              <a:t>cost_function_value</a:t>
            </a:r>
            <a:r>
              <a:rPr lang="en-US" altLang="zh-HK" b="1" dirty="0">
                <a:solidFill>
                  <a:srgbClr val="FF0000"/>
                </a:solidFill>
              </a:rPr>
              <a:t>=costfunction(</a:t>
            </a:r>
            <a:r>
              <a:rPr lang="en-US" altLang="zh-HK" b="1" dirty="0" err="1">
                <a:solidFill>
                  <a:srgbClr val="FF0000"/>
                </a:solidFill>
              </a:rPr>
              <a:t>self.export_result_dir</a:t>
            </a:r>
            <a:r>
              <a:rPr lang="en-US" altLang="zh-HK" b="1" dirty="0">
                <a:solidFill>
                  <a:srgbClr val="FF0000"/>
                </a:solidFill>
              </a:rPr>
              <a:t>, </a:t>
            </a:r>
            <a:r>
              <a:rPr lang="en-US" altLang="zh-HK" b="1" dirty="0" err="1">
                <a:solidFill>
                  <a:srgbClr val="FF0000"/>
                </a:solidFill>
              </a:rPr>
              <a:t>self.export_result_file_name</a:t>
            </a:r>
            <a:r>
              <a:rPr lang="en-US" altLang="zh-HK" b="1" dirty="0">
                <a:solidFill>
                  <a:srgbClr val="FF0000"/>
                </a:solidFill>
              </a:rPr>
              <a:t>, </a:t>
            </a:r>
            <a:r>
              <a:rPr lang="en-US" altLang="zh-HK" b="1" dirty="0" err="1">
                <a:solidFill>
                  <a:srgbClr val="FF0000"/>
                </a:solidFill>
              </a:rPr>
              <a:t>self.export_result_file_path</a:t>
            </a:r>
            <a:r>
              <a:rPr lang="en-US" altLang="zh-HK" b="1" dirty="0">
                <a:solidFill>
                  <a:srgbClr val="FF0000"/>
                </a:solidFill>
              </a:rPr>
              <a:t>)</a:t>
            </a:r>
            <a:endParaRPr lang="en-US" altLang="zh-HK" dirty="0"/>
          </a:p>
          <a:p>
            <a:pPr algn="l"/>
            <a:r>
              <a:rPr lang="en-US" altLang="zh-HK" dirty="0"/>
              <a:t>            </a:t>
            </a:r>
            <a:r>
              <a:rPr lang="en-US" altLang="zh-HK" b="1" dirty="0" err="1">
                <a:solidFill>
                  <a:srgbClr val="FF0000"/>
                </a:solidFill>
              </a:rPr>
              <a:t>self.Y</a:t>
            </a:r>
            <a:r>
              <a:rPr lang="en-US" altLang="zh-HK" b="1" dirty="0">
                <a:solidFill>
                  <a:srgbClr val="FF0000"/>
                </a:solidFill>
              </a:rPr>
              <a:t>[i,0]=</a:t>
            </a:r>
            <a:r>
              <a:rPr lang="en-US" altLang="zh-HK" b="1" dirty="0" err="1">
                <a:solidFill>
                  <a:srgbClr val="FF0000"/>
                </a:solidFill>
              </a:rPr>
              <a:t>cost_function_value</a:t>
            </a:r>
            <a:r>
              <a:rPr lang="en-US" altLang="zh-HK" b="1" dirty="0">
                <a:solidFill>
                  <a:srgbClr val="FF0000"/>
                </a:solidFill>
              </a:rPr>
              <a:t>   </a:t>
            </a:r>
          </a:p>
          <a:p>
            <a:pPr algn="l"/>
            <a:r>
              <a:rPr lang="en-US" altLang="zh-HK" b="1" dirty="0">
                <a:solidFill>
                  <a:srgbClr val="0070C0"/>
                </a:solidFill>
              </a:rPr>
              <a:t>Evaluate the fitness function for each particle from the ‘</a:t>
            </a:r>
            <a:r>
              <a:rPr lang="en-US" altLang="zh-HK" sz="5400" b="1" dirty="0">
                <a:solidFill>
                  <a:srgbClr val="0070C0"/>
                </a:solidFill>
              </a:rPr>
              <a:t>User-defined cost function</a:t>
            </a:r>
            <a:r>
              <a:rPr lang="en-US" altLang="zh-HK" b="1" dirty="0">
                <a:solidFill>
                  <a:srgbClr val="0070C0"/>
                </a:solidFill>
              </a:rPr>
              <a:t>’</a:t>
            </a:r>
            <a:endParaRPr lang="en-US" altLang="zh-HK" b="1" dirty="0">
              <a:solidFill>
                <a:srgbClr val="FF0000"/>
              </a:solidFill>
            </a:endParaRPr>
          </a:p>
          <a:p>
            <a:pPr algn="l"/>
            <a:r>
              <a:rPr lang="en-US" altLang="zh-HK" dirty="0"/>
              <a:t>return </a:t>
            </a:r>
            <a:r>
              <a:rPr lang="en-US" altLang="zh-HK" dirty="0" err="1"/>
              <a:t>self.Y</a:t>
            </a:r>
            <a:r>
              <a:rPr lang="en-US" altLang="zh-HK" dirty="0"/>
              <a:t> </a:t>
            </a:r>
          </a:p>
          <a:p>
            <a:pPr algn="l"/>
            <a:endParaRPr lang="en-US" altLang="zh-HK" dirty="0"/>
          </a:p>
        </p:txBody>
      </p:sp>
      <p:sp>
        <p:nvSpPr>
          <p:cNvPr id="12" name="文本占位符 1">
            <a:extLst>
              <a:ext uri="{FF2B5EF4-FFF2-40B4-BE49-F238E27FC236}">
                <a16:creationId xmlns:a16="http://schemas.microsoft.com/office/drawing/2014/main" id="{79086F4C-F79F-4D38-9ED6-D13A2F448224}"/>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8/16</a:t>
            </a:r>
          </a:p>
        </p:txBody>
      </p:sp>
    </p:spTree>
    <p:extLst>
      <p:ext uri="{BB962C8B-B14F-4D97-AF65-F5344CB8AC3E}">
        <p14:creationId xmlns:p14="http://schemas.microsoft.com/office/powerpoint/2010/main" val="1889923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2"/>
          <p:cNvSpPr>
            <a:spLocks noGrp="1"/>
          </p:cNvSpPr>
          <p:nvPr>
            <p:ph type="title"/>
          </p:nvPr>
        </p:nvSpPr>
        <p:spPr/>
        <p:txBody>
          <a:bodyPr>
            <a:normAutofit/>
          </a:bodyPr>
          <a:lstStyle/>
          <a:p>
            <a:r>
              <a:rPr lang="en-US" altLang="zh-CN" sz="4800" cap="small" dirty="0"/>
              <a:t>PSO </a:t>
            </a:r>
            <a:r>
              <a:rPr lang="zh-CN" altLang="en-US" sz="4800" cap="small" dirty="0"/>
              <a:t>粒子群优化算法</a:t>
            </a:r>
            <a:endParaRPr lang="zh-HK" altLang="en-US" sz="4800" cap="small" dirty="0"/>
          </a:p>
        </p:txBody>
      </p:sp>
      <p:sp>
        <p:nvSpPr>
          <p:cNvPr id="9" name="TextBox 8"/>
          <p:cNvSpPr txBox="1"/>
          <p:nvPr/>
        </p:nvSpPr>
        <p:spPr>
          <a:xfrm>
            <a:off x="1047750" y="572174"/>
            <a:ext cx="781050" cy="779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HK"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rPr>
              <a:t>01</a:t>
            </a:r>
            <a:endParaRPr kumimoji="0" lang="zh-HK" altLang="en-US" sz="4400" b="0"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Palatino"/>
            </a:endParaRPr>
          </a:p>
        </p:txBody>
      </p:sp>
      <p:sp>
        <p:nvSpPr>
          <p:cNvPr id="11" name="TextBox 10"/>
          <p:cNvSpPr txBox="1"/>
          <p:nvPr/>
        </p:nvSpPr>
        <p:spPr>
          <a:xfrm>
            <a:off x="1149107" y="1168872"/>
            <a:ext cx="18650072" cy="14188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lvl="0" indent="-571500" algn="l">
              <a:lnSpc>
                <a:spcPct val="130000"/>
              </a:lnSpc>
              <a:spcBef>
                <a:spcPts val="3400"/>
              </a:spcBef>
              <a:buClr>
                <a:srgbClr val="F79646"/>
              </a:buClr>
              <a:buSzPct val="100000"/>
              <a:buFont typeface="Wingdings" panose="05000000000000000000" pitchFamily="2" charset="2"/>
              <a:buChar char="Ø"/>
            </a:pPr>
            <a:r>
              <a:rPr lang="en-US" altLang="zh-CN"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rPr>
              <a:t>Update local and global best solution</a:t>
            </a:r>
            <a:endParaRPr lang="en-US" altLang="zh-HK" sz="4400" dirty="0">
              <a:solidFill>
                <a:srgbClr val="F7964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D857F7F1-23D9-49C8-8E39-D380EC7B2D1D}"/>
              </a:ext>
            </a:extLst>
          </p:cNvPr>
          <p:cNvSpPr/>
          <p:nvPr/>
        </p:nvSpPr>
        <p:spPr>
          <a:xfrm>
            <a:off x="1995643" y="3118515"/>
            <a:ext cx="16461054" cy="8463855"/>
          </a:xfrm>
          <a:prstGeom prst="rect">
            <a:avLst/>
          </a:prstGeom>
        </p:spPr>
        <p:txBody>
          <a:bodyPr wrap="square">
            <a:spAutoFit/>
          </a:bodyPr>
          <a:lstStyle/>
          <a:p>
            <a:pPr algn="l"/>
            <a:r>
              <a:rPr lang="en-US" altLang="zh-HK" dirty="0"/>
              <a:t> def </a:t>
            </a:r>
            <a:r>
              <a:rPr lang="en-US" altLang="zh-HK" dirty="0" err="1"/>
              <a:t>update_pbest</a:t>
            </a:r>
            <a:r>
              <a:rPr lang="en-US" altLang="zh-HK" dirty="0"/>
              <a:t>(self):</a:t>
            </a:r>
          </a:p>
          <a:p>
            <a:pPr algn="l"/>
            <a:r>
              <a:rPr lang="en-US" altLang="zh-HK" dirty="0"/>
              <a:t>        </a:t>
            </a:r>
            <a:r>
              <a:rPr lang="en-US" altLang="zh-HK" dirty="0" err="1"/>
              <a:t>self.need_update</a:t>
            </a:r>
            <a:r>
              <a:rPr lang="en-US" altLang="zh-HK" dirty="0"/>
              <a:t> = </a:t>
            </a:r>
            <a:r>
              <a:rPr lang="en-US" altLang="zh-HK" dirty="0" err="1"/>
              <a:t>self.pbest_y</a:t>
            </a:r>
            <a:r>
              <a:rPr lang="en-US" altLang="zh-HK" dirty="0"/>
              <a:t> &gt; </a:t>
            </a:r>
            <a:r>
              <a:rPr lang="en-US" altLang="zh-HK" dirty="0" err="1"/>
              <a:t>self.Y</a:t>
            </a:r>
            <a:endParaRPr lang="en-US" altLang="zh-HK" dirty="0"/>
          </a:p>
          <a:p>
            <a:pPr algn="l"/>
            <a:r>
              <a:rPr lang="en-US" altLang="zh-HK" dirty="0"/>
              <a:t>        for </a:t>
            </a:r>
            <a:r>
              <a:rPr lang="en-US" altLang="zh-HK" dirty="0" err="1"/>
              <a:t>idx</a:t>
            </a:r>
            <a:r>
              <a:rPr lang="en-US" altLang="zh-HK" dirty="0"/>
              <a:t>, x in enumerate(</a:t>
            </a:r>
            <a:r>
              <a:rPr lang="en-US" altLang="zh-HK" dirty="0" err="1"/>
              <a:t>self.X</a:t>
            </a:r>
            <a:r>
              <a:rPr lang="en-US" altLang="zh-HK" dirty="0"/>
              <a:t>):</a:t>
            </a:r>
          </a:p>
          <a:p>
            <a:pPr algn="l"/>
            <a:r>
              <a:rPr lang="en-US" altLang="zh-HK" dirty="0"/>
              <a:t>            if </a:t>
            </a:r>
            <a:r>
              <a:rPr lang="en-US" altLang="zh-HK" dirty="0" err="1"/>
              <a:t>self.need_update</a:t>
            </a:r>
            <a:r>
              <a:rPr lang="en-US" altLang="zh-HK" dirty="0"/>
              <a:t>[</a:t>
            </a:r>
            <a:r>
              <a:rPr lang="en-US" altLang="zh-HK" dirty="0" err="1"/>
              <a:t>idx</a:t>
            </a:r>
            <a:r>
              <a:rPr lang="en-US" altLang="zh-HK" dirty="0"/>
              <a:t>]:</a:t>
            </a:r>
          </a:p>
          <a:p>
            <a:pPr algn="l"/>
            <a:r>
              <a:rPr lang="en-US" altLang="zh-HK" dirty="0"/>
              <a:t>                </a:t>
            </a:r>
            <a:r>
              <a:rPr lang="en-US" altLang="zh-HK" dirty="0" err="1"/>
              <a:t>self.need_update</a:t>
            </a:r>
            <a:r>
              <a:rPr lang="en-US" altLang="zh-HK" dirty="0"/>
              <a:t>[</a:t>
            </a:r>
            <a:r>
              <a:rPr lang="en-US" altLang="zh-HK" dirty="0" err="1"/>
              <a:t>idx</a:t>
            </a:r>
            <a:r>
              <a:rPr lang="en-US" altLang="zh-HK" dirty="0"/>
              <a:t>] = </a:t>
            </a:r>
            <a:r>
              <a:rPr lang="en-US" altLang="zh-HK" dirty="0" err="1"/>
              <a:t>self.check_constraint</a:t>
            </a:r>
            <a:r>
              <a:rPr lang="en-US" altLang="zh-HK" dirty="0"/>
              <a:t>(x)</a:t>
            </a:r>
          </a:p>
          <a:p>
            <a:pPr algn="l"/>
            <a:endParaRPr lang="en-US" altLang="zh-HK" dirty="0"/>
          </a:p>
          <a:p>
            <a:pPr algn="l"/>
            <a:r>
              <a:rPr lang="en-US" altLang="zh-HK" dirty="0"/>
              <a:t>        </a:t>
            </a:r>
            <a:r>
              <a:rPr lang="en-US" altLang="zh-HK" dirty="0" err="1"/>
              <a:t>self.pbest_x</a:t>
            </a:r>
            <a:r>
              <a:rPr lang="en-US" altLang="zh-HK" dirty="0"/>
              <a:t> = </a:t>
            </a:r>
            <a:r>
              <a:rPr lang="en-US" altLang="zh-HK" dirty="0" err="1"/>
              <a:t>np.where</a:t>
            </a:r>
            <a:r>
              <a:rPr lang="en-US" altLang="zh-HK" dirty="0"/>
              <a:t>(</a:t>
            </a:r>
            <a:r>
              <a:rPr lang="en-US" altLang="zh-HK" dirty="0" err="1"/>
              <a:t>self.need_update</a:t>
            </a:r>
            <a:r>
              <a:rPr lang="en-US" altLang="zh-HK" dirty="0"/>
              <a:t>, </a:t>
            </a:r>
            <a:r>
              <a:rPr lang="en-US" altLang="zh-HK" dirty="0" err="1"/>
              <a:t>self.X</a:t>
            </a:r>
            <a:r>
              <a:rPr lang="en-US" altLang="zh-HK" dirty="0"/>
              <a:t>, </a:t>
            </a:r>
            <a:r>
              <a:rPr lang="en-US" altLang="zh-HK" dirty="0" err="1"/>
              <a:t>self.pbest_x</a:t>
            </a:r>
            <a:r>
              <a:rPr lang="en-US" altLang="zh-HK" dirty="0"/>
              <a:t>)</a:t>
            </a:r>
          </a:p>
          <a:p>
            <a:pPr algn="l"/>
            <a:r>
              <a:rPr lang="en-US" altLang="zh-HK" dirty="0"/>
              <a:t>        </a:t>
            </a:r>
            <a:r>
              <a:rPr lang="en-US" altLang="zh-HK" dirty="0" err="1"/>
              <a:t>self.pbest_y</a:t>
            </a:r>
            <a:r>
              <a:rPr lang="en-US" altLang="zh-HK" dirty="0"/>
              <a:t> = </a:t>
            </a:r>
            <a:r>
              <a:rPr lang="en-US" altLang="zh-HK" dirty="0" err="1"/>
              <a:t>np.where</a:t>
            </a:r>
            <a:r>
              <a:rPr lang="en-US" altLang="zh-HK" dirty="0"/>
              <a:t>(</a:t>
            </a:r>
            <a:r>
              <a:rPr lang="en-US" altLang="zh-HK" dirty="0" err="1"/>
              <a:t>self.need_update</a:t>
            </a:r>
            <a:r>
              <a:rPr lang="en-US" altLang="zh-HK" dirty="0"/>
              <a:t>, </a:t>
            </a:r>
            <a:r>
              <a:rPr lang="en-US" altLang="zh-HK" dirty="0" err="1"/>
              <a:t>self.Y</a:t>
            </a:r>
            <a:r>
              <a:rPr lang="en-US" altLang="zh-HK" dirty="0"/>
              <a:t>, </a:t>
            </a:r>
            <a:r>
              <a:rPr lang="en-US" altLang="zh-HK" dirty="0" err="1"/>
              <a:t>self.pbest_y</a:t>
            </a:r>
            <a:r>
              <a:rPr lang="en-US" altLang="zh-HK" dirty="0"/>
              <a:t>)</a:t>
            </a:r>
          </a:p>
          <a:p>
            <a:pPr algn="l"/>
            <a:r>
              <a:rPr lang="en-US" altLang="zh-HK" b="1" dirty="0">
                <a:solidFill>
                  <a:srgbClr val="0070C0"/>
                </a:solidFill>
              </a:rPr>
              <a:t>Update local best solution</a:t>
            </a:r>
            <a:endParaRPr lang="en-US" altLang="zh-HK" dirty="0"/>
          </a:p>
          <a:p>
            <a:pPr algn="l"/>
            <a:endParaRPr lang="en-US" altLang="zh-HK" dirty="0"/>
          </a:p>
          <a:p>
            <a:pPr algn="l"/>
            <a:r>
              <a:rPr lang="en-US" altLang="zh-HK" dirty="0"/>
              <a:t>    def </a:t>
            </a:r>
            <a:r>
              <a:rPr lang="en-US" altLang="zh-HK" dirty="0" err="1"/>
              <a:t>update_gbest</a:t>
            </a:r>
            <a:r>
              <a:rPr lang="en-US" altLang="zh-HK" dirty="0"/>
              <a:t>(self):</a:t>
            </a:r>
          </a:p>
          <a:p>
            <a:pPr algn="l"/>
            <a:r>
              <a:rPr lang="en-US" altLang="zh-HK" dirty="0"/>
              <a:t>        </a:t>
            </a:r>
            <a:r>
              <a:rPr lang="en-US" altLang="zh-HK" dirty="0" err="1"/>
              <a:t>idx_min</a:t>
            </a:r>
            <a:r>
              <a:rPr lang="en-US" altLang="zh-HK" dirty="0"/>
              <a:t> = </a:t>
            </a:r>
            <a:r>
              <a:rPr lang="en-US" altLang="zh-HK" dirty="0" err="1"/>
              <a:t>self.pbest_y.argmin</a:t>
            </a:r>
            <a:r>
              <a:rPr lang="en-US" altLang="zh-HK" dirty="0"/>
              <a:t>()</a:t>
            </a:r>
          </a:p>
          <a:p>
            <a:pPr algn="l"/>
            <a:r>
              <a:rPr lang="en-US" altLang="zh-HK" dirty="0"/>
              <a:t>        if </a:t>
            </a:r>
            <a:r>
              <a:rPr lang="en-US" altLang="zh-HK" dirty="0" err="1"/>
              <a:t>self.gbest_y</a:t>
            </a:r>
            <a:r>
              <a:rPr lang="en-US" altLang="zh-HK" dirty="0"/>
              <a:t> &gt; </a:t>
            </a:r>
            <a:r>
              <a:rPr lang="en-US" altLang="zh-HK" dirty="0" err="1"/>
              <a:t>self.pbest_y</a:t>
            </a:r>
            <a:r>
              <a:rPr lang="en-US" altLang="zh-HK" dirty="0"/>
              <a:t>[</a:t>
            </a:r>
            <a:r>
              <a:rPr lang="en-US" altLang="zh-HK" dirty="0" err="1"/>
              <a:t>idx_min</a:t>
            </a:r>
            <a:r>
              <a:rPr lang="en-US" altLang="zh-HK" dirty="0"/>
              <a:t>]:</a:t>
            </a:r>
          </a:p>
          <a:p>
            <a:pPr algn="l"/>
            <a:r>
              <a:rPr lang="en-US" altLang="zh-HK" dirty="0"/>
              <a:t>            </a:t>
            </a:r>
            <a:r>
              <a:rPr lang="en-US" altLang="zh-HK" dirty="0" err="1"/>
              <a:t>self.gbest_x</a:t>
            </a:r>
            <a:r>
              <a:rPr lang="en-US" altLang="zh-HK" dirty="0"/>
              <a:t> = </a:t>
            </a:r>
            <a:r>
              <a:rPr lang="en-US" altLang="zh-HK" dirty="0" err="1"/>
              <a:t>self.X</a:t>
            </a:r>
            <a:r>
              <a:rPr lang="en-US" altLang="zh-HK" dirty="0"/>
              <a:t>[</a:t>
            </a:r>
            <a:r>
              <a:rPr lang="en-US" altLang="zh-HK" dirty="0" err="1"/>
              <a:t>idx_min</a:t>
            </a:r>
            <a:r>
              <a:rPr lang="en-US" altLang="zh-HK" dirty="0"/>
              <a:t>, :].copy()</a:t>
            </a:r>
          </a:p>
          <a:p>
            <a:pPr algn="l"/>
            <a:r>
              <a:rPr lang="en-US" altLang="zh-HK" dirty="0"/>
              <a:t>            </a:t>
            </a:r>
            <a:r>
              <a:rPr lang="en-US" altLang="zh-HK" dirty="0" err="1"/>
              <a:t>self.gbest_y</a:t>
            </a:r>
            <a:r>
              <a:rPr lang="en-US" altLang="zh-HK" dirty="0"/>
              <a:t> = </a:t>
            </a:r>
            <a:r>
              <a:rPr lang="en-US" altLang="zh-HK" dirty="0" err="1"/>
              <a:t>self.pbest_y</a:t>
            </a:r>
            <a:r>
              <a:rPr lang="en-US" altLang="zh-HK" dirty="0"/>
              <a:t>[</a:t>
            </a:r>
            <a:r>
              <a:rPr lang="en-US" altLang="zh-HK" dirty="0" err="1"/>
              <a:t>idx_min</a:t>
            </a:r>
            <a:r>
              <a:rPr lang="en-US" altLang="zh-HK" dirty="0"/>
              <a:t>]</a:t>
            </a:r>
          </a:p>
          <a:p>
            <a:pPr algn="l"/>
            <a:r>
              <a:rPr lang="en-US" altLang="zh-HK" b="1" dirty="0">
                <a:solidFill>
                  <a:srgbClr val="0070C0"/>
                </a:solidFill>
              </a:rPr>
              <a:t>Update global best solution</a:t>
            </a:r>
            <a:endParaRPr lang="en-US" altLang="zh-HK" dirty="0"/>
          </a:p>
          <a:p>
            <a:pPr algn="l"/>
            <a:endParaRPr lang="en-US" altLang="zh-HK" dirty="0"/>
          </a:p>
        </p:txBody>
      </p:sp>
      <p:sp>
        <p:nvSpPr>
          <p:cNvPr id="10" name="文本占位符 1">
            <a:extLst>
              <a:ext uri="{FF2B5EF4-FFF2-40B4-BE49-F238E27FC236}">
                <a16:creationId xmlns:a16="http://schemas.microsoft.com/office/drawing/2014/main" id="{C9BE67EE-0D6E-47C9-833A-BB32A27C8043}"/>
              </a:ext>
            </a:extLst>
          </p:cNvPr>
          <p:cNvSpPr txBox="1">
            <a:spLocks/>
          </p:cNvSpPr>
          <p:nvPr/>
        </p:nvSpPr>
        <p:spPr>
          <a:xfrm>
            <a:off x="21732875" y="12474624"/>
            <a:ext cx="2304255" cy="719682"/>
          </a:xfrm>
          <a:prstGeom prst="rect">
            <a:avLst/>
          </a:prstGeom>
        </p:spPr>
        <p:txBody>
          <a:bodyPr vert="horz" lIns="91440" tIns="45720" rIns="91440" bIns="45720" rtlCol="0" anchor="b">
            <a:normAutofit/>
          </a:bodyPr>
          <a:lstStyle>
            <a:lvl1pPr marL="0" indent="0" algn="r" defTabSz="825500">
              <a:spcBef>
                <a:spcPts val="3400"/>
              </a:spcBef>
              <a:buClr>
                <a:srgbClr val="929292"/>
              </a:buClr>
              <a:buSzPct val="60000"/>
              <a:buFontTx/>
              <a:buNone/>
              <a:defRPr sz="2800">
                <a:solidFill>
                  <a:srgbClr val="414141"/>
                </a:solidFill>
                <a:latin typeface="微软雅黑" panose="020B0503020204020204" pitchFamily="34" charset="-122"/>
                <a:ea typeface="微软雅黑" panose="020B0503020204020204" pitchFamily="34" charset="-122"/>
                <a:cs typeface="Palatino"/>
                <a:sym typeface="Palatino"/>
              </a:defRPr>
            </a:lvl1pPr>
            <a:lvl2pPr marL="1219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2pPr>
            <a:lvl3pPr marL="1828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3pPr>
            <a:lvl4pPr marL="2438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4pPr>
            <a:lvl5pPr marL="30480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5pPr>
            <a:lvl6pPr marL="36576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6pPr>
            <a:lvl7pPr marL="42672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7pPr>
            <a:lvl8pPr marL="48768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8pPr>
            <a:lvl9pPr marL="5486400" indent="-609600" defTabSz="825500">
              <a:spcBef>
                <a:spcPts val="3400"/>
              </a:spcBef>
              <a:buClr>
                <a:srgbClr val="929292"/>
              </a:buClr>
              <a:buSzPct val="60000"/>
              <a:buFont typeface="Zapf Dingbats"/>
              <a:buChar char="❖"/>
              <a:defRPr sz="5000">
                <a:solidFill>
                  <a:srgbClr val="414141"/>
                </a:solidFill>
                <a:latin typeface="Palatino"/>
                <a:ea typeface="Palatino"/>
                <a:cs typeface="Palatino"/>
                <a:sym typeface="Palatino"/>
              </a:defRPr>
            </a:lvl9pPr>
          </a:lstStyle>
          <a:p>
            <a:r>
              <a:rPr lang="en-US" altLang="zh-CN" dirty="0"/>
              <a:t>9/16</a:t>
            </a:r>
          </a:p>
        </p:txBody>
      </p:sp>
    </p:spTree>
    <p:extLst>
      <p:ext uri="{BB962C8B-B14F-4D97-AF65-F5344CB8AC3E}">
        <p14:creationId xmlns:p14="http://schemas.microsoft.com/office/powerpoint/2010/main" val="1051117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bg1">
              <a:lumMod val="50000"/>
            </a:schemeClr>
          </a:solidFill>
          <a:prstDash val="solid"/>
          <a:miter lim="400000"/>
          <a:tailEnd type="none" w="med" len="lg"/>
        </a:ln>
        <a:effectLst/>
      </a:spPr>
      <a:body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28219</TotalTime>
  <Words>2419</Words>
  <Application>Microsoft Office PowerPoint</Application>
  <PresentationFormat>自定义</PresentationFormat>
  <Paragraphs>278</Paragraphs>
  <Slides>20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Helvetica Neue</vt:lpstr>
      <vt:lpstr>微軟正黑體</vt:lpstr>
      <vt:lpstr>Microsoft YaHei Light</vt:lpstr>
      <vt:lpstr>Palatino</vt:lpstr>
      <vt:lpstr>Zapf Dingbats</vt:lpstr>
      <vt:lpstr>微软雅黑</vt:lpstr>
      <vt:lpstr>Cambria Math</vt:lpstr>
      <vt:lpstr>Helvetica</vt:lpstr>
      <vt:lpstr>Times New Roman</vt:lpstr>
      <vt:lpstr>Wingdings</vt:lpstr>
      <vt:lpstr>New_Template4</vt:lpstr>
      <vt:lpstr>Intelligent optimization algorithm Week 05_ Particle swarm optimization （PSO）</vt:lpstr>
      <vt:lpstr>PowerPoint 演示文稿</vt:lpstr>
      <vt:lpstr>PSO 粒子群优化算法</vt:lpstr>
      <vt:lpstr>PSO 粒子群优化算法</vt:lpstr>
      <vt:lpstr>PSO 粒子群优化算法</vt:lpstr>
      <vt:lpstr>PSO 粒子群优化算法</vt:lpstr>
      <vt:lpstr>PSO 粒子群优化算法</vt:lpstr>
      <vt:lpstr>PSO 粒子群优化算法</vt:lpstr>
      <vt:lpstr>PSO 粒子群优化算法</vt:lpstr>
      <vt:lpstr>PSO 粒子群优化算法</vt:lpstr>
      <vt:lpstr>无约束、单目标PSO优化算例</vt:lpstr>
      <vt:lpstr>无约束、单目标PSO优化算例</vt:lpstr>
      <vt:lpstr>无约束、单目标PSO优化算例</vt:lpstr>
      <vt:lpstr>无约束、单目标PSO优化算例</vt:lpstr>
      <vt:lpstr>约束PSO优化算例</vt:lpstr>
      <vt:lpstr>约束PSO优化算例</vt:lpstr>
      <vt:lpstr>约束PSO优化算例</vt:lpstr>
      <vt:lpstr>约束PSO优化算例</vt:lpstr>
      <vt:lpstr>多目标PSO优化算例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APCAP2018</dc:title>
  <dc:creator>XIA</dc:creator>
  <cp:lastModifiedBy>YANG chen</cp:lastModifiedBy>
  <cp:revision>431</cp:revision>
  <cp:lastPrinted>2018-07-26T12:43:43Z</cp:lastPrinted>
  <dcterms:modified xsi:type="dcterms:W3CDTF">2021-01-23T08:23:06Z</dcterms:modified>
</cp:coreProperties>
</file>