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3C59D-B775-9498-0D8D-8025577E3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0FCB06-3D58-0752-9D2B-BBA782C59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5448F7-3302-54C4-186B-136F7737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FEE2-E8EA-4BAD-925A-10CEE567C1D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E53017-1C6E-174D-AA55-83C44D36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3F6D10-E20F-C491-0915-6F808647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5FEC-7069-467D-B327-DCC097B14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89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1467E-A261-6C7C-673E-426534E5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9B11E7-6798-C5FE-7CB3-0D66A068F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AB44D5-E6D6-D3D3-F01B-A0E64C48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FEE2-E8EA-4BAD-925A-10CEE567C1D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879895-A6F5-5B24-FD1D-5E9223BF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09CE28-297F-6C9F-A763-1E78E40C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5FEC-7069-467D-B327-DCC097B14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91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D91705-A4F1-950E-837B-26D2A3E67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2705F3-A177-F11B-8BB9-90DA6F9F0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8ABA89-2AB7-65AC-0B65-41559255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FEE2-E8EA-4BAD-925A-10CEE567C1D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7F331F-3745-3B8E-9BDA-F130864F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774CFE-51DC-08E3-3E43-D3855EFE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5FEC-7069-467D-B327-DCC097B14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01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549A2-9696-D6F4-1D4B-7E5F71A3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0D885E-9A38-F71C-4985-E6B23E7E9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7F3F91-C2FB-A8ED-1DC5-54650C2E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FEE2-E8EA-4BAD-925A-10CEE567C1D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15B909-AD2B-AFEA-2419-0E69C690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1FDBB0-8DD0-6CAB-9FD9-8E9B69F6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5FEC-7069-467D-B327-DCC097B14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72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A9A09-643D-809F-C401-9B02672FB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128ABF-7990-B14B-74AD-1557CF898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67DB59-3B98-D845-6200-A4971249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FEE2-E8EA-4BAD-925A-10CEE567C1D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C0FB60-26CA-709B-EC77-0EF91D2A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34B643-A5C9-8737-76B4-F487CCDC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5FEC-7069-467D-B327-DCC097B14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08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20FDF-F88B-85C8-B6A1-46F1C37E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21C8E2-93C0-29EC-2C28-1AEC8112B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DBBEA9-6C97-2374-C393-1BF001CB9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EA5547-18A9-4758-5316-AC7F73DC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FEE2-E8EA-4BAD-925A-10CEE567C1D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FD5395-C51F-A8F5-A4F8-D8C7DD7A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1229C5-8A11-3B26-A381-D7A2E9E9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5FEC-7069-467D-B327-DCC097B14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90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C51DD-8ED2-5F69-19BB-A16BFC8D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F7DFB4-9B02-3342-9347-FC6349078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202221-D21E-72DC-6E8F-D85098761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995922-3A85-2E53-FB8B-414D3F4EC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50934D-CBC2-7778-A238-8EB2F1556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1BDA4E-CCCC-9DB6-DFB3-1CEFC1D8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FEE2-E8EA-4BAD-925A-10CEE567C1D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7C6FBD-6F96-E5F8-C54E-44403B18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2366EC-6BD9-E32E-288D-99EB2DA8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5FEC-7069-467D-B327-DCC097B14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59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9EDF8-D2CB-C9AD-4E91-3040F9AD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FCEAE7-4DD4-647F-9629-5ECF0766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FEE2-E8EA-4BAD-925A-10CEE567C1D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21E022-49E0-60D3-B3FF-C53D4D93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4D517B-141F-697A-DB22-EDA21C67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5FEC-7069-467D-B327-DCC097B14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0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F959A3-5890-A356-8A4C-09F93542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FEE2-E8EA-4BAD-925A-10CEE567C1D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C083C9-3270-39B9-A7F7-D0C6421E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700988-DC07-FFF3-DC13-67D126A2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5FEC-7069-467D-B327-DCC097B14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49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F97AF-B207-F742-9798-4B09EAC1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326C9C-4103-34EE-3E87-62B27D14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672DEF-74D6-0CCA-FD31-94B5181E2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3B6A78-F15E-32B8-3BDE-9467EE9F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FEE2-E8EA-4BAD-925A-10CEE567C1D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0869B1-F4FA-05B9-A064-DCADC7F1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D54157-BDC7-0AA3-8764-C0CC856D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5FEC-7069-467D-B327-DCC097B14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23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1FDC7-5340-6E86-0665-EFFD1B40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36789D-ABA0-9713-A38C-644B324A9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548F20-46DF-D1F1-C10D-8FCB1172E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A771B6-1B6C-CBA7-2F81-29D35B20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FEE2-E8EA-4BAD-925A-10CEE567C1D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8E7ABB-FEF9-F303-05F1-4BF4620D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760480-12FC-2447-B11D-6D8CCCD0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5FEC-7069-467D-B327-DCC097B14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24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74D401-D3B9-910F-1247-93156130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9CFFCE-9CBF-59FC-8091-88054BF1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824F02-5A8D-F0F3-36E7-F32DA8C7E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DFEE2-E8EA-4BAD-925A-10CEE567C1D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1C5820-CD1F-0F3E-7036-7B3FC58AC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8DE20D-8750-1EBC-BDE2-093585134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5FEC-7069-467D-B327-DCC097B14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10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02EF0F-46E4-4A03-9F60-1050C6DC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2045D0-5727-4EB9-858E-6A3506E7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096785"/>
          </a:xfrm>
          <a:custGeom>
            <a:avLst/>
            <a:gdLst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708054 w 12192000"/>
              <a:gd name="connsiteY200" fmla="*/ 4950706 h 5096785"/>
              <a:gd name="connsiteX201" fmla="*/ 2624713 w 12192000"/>
              <a:gd name="connsiteY201" fmla="*/ 4938959 h 5096785"/>
              <a:gd name="connsiteX202" fmla="*/ 2588328 w 12192000"/>
              <a:gd name="connsiteY202" fmla="*/ 4956476 h 5096785"/>
              <a:gd name="connsiteX203" fmla="*/ 2389931 w 12192000"/>
              <a:gd name="connsiteY203" fmla="*/ 4905785 h 5096785"/>
              <a:gd name="connsiteX204" fmla="*/ 2335186 w 12192000"/>
              <a:gd name="connsiteY204" fmla="*/ 4902957 h 5096785"/>
              <a:gd name="connsiteX205" fmla="*/ 2295307 w 12192000"/>
              <a:gd name="connsiteY205" fmla="*/ 4879800 h 5096785"/>
              <a:gd name="connsiteX206" fmla="*/ 2273393 w 12192000"/>
              <a:gd name="connsiteY206" fmla="*/ 4883565 h 5096785"/>
              <a:gd name="connsiteX207" fmla="*/ 2269523 w 12192000"/>
              <a:gd name="connsiteY207" fmla="*/ 4884442 h 5096785"/>
              <a:gd name="connsiteX208" fmla="*/ 2256015 w 12192000"/>
              <a:gd name="connsiteY208" fmla="*/ 4883014 h 5096785"/>
              <a:gd name="connsiteX209" fmla="*/ 2249731 w 12192000"/>
              <a:gd name="connsiteY209" fmla="*/ 4888778 h 5096785"/>
              <a:gd name="connsiteX210" fmla="*/ 2227629 w 12192000"/>
              <a:gd name="connsiteY210" fmla="*/ 4891047 h 5096785"/>
              <a:gd name="connsiteX211" fmla="*/ 2203460 w 12192000"/>
              <a:gd name="connsiteY211" fmla="*/ 4886696 h 5096785"/>
              <a:gd name="connsiteX212" fmla="*/ 2091528 w 12192000"/>
              <a:gd name="connsiteY212" fmla="*/ 4859155 h 5096785"/>
              <a:gd name="connsiteX213" fmla="*/ 2022901 w 12192000"/>
              <a:gd name="connsiteY213" fmla="*/ 4846594 h 5096785"/>
              <a:gd name="connsiteX214" fmla="*/ 1994227 w 12192000"/>
              <a:gd name="connsiteY214" fmla="*/ 4847973 h 5096785"/>
              <a:gd name="connsiteX215" fmla="*/ 1955936 w 12192000"/>
              <a:gd name="connsiteY215" fmla="*/ 4845765 h 5096785"/>
              <a:gd name="connsiteX216" fmla="*/ 1741924 w 12192000"/>
              <a:gd name="connsiteY216" fmla="*/ 4808054 h 5096785"/>
              <a:gd name="connsiteX217" fmla="*/ 1734410 w 12192000"/>
              <a:gd name="connsiteY217" fmla="*/ 4811675 h 5096785"/>
              <a:gd name="connsiteX218" fmla="*/ 1691423 w 12192000"/>
              <a:gd name="connsiteY218" fmla="*/ 4802777 h 5096785"/>
              <a:gd name="connsiteX219" fmla="*/ 1554504 w 12192000"/>
              <a:gd name="connsiteY219" fmla="*/ 4739985 h 5096785"/>
              <a:gd name="connsiteX220" fmla="*/ 1470119 w 12192000"/>
              <a:gd name="connsiteY220" fmla="*/ 4723470 h 5096785"/>
              <a:gd name="connsiteX221" fmla="*/ 1437967 w 12192000"/>
              <a:gd name="connsiteY221" fmla="*/ 4722710 h 5096785"/>
              <a:gd name="connsiteX222" fmla="*/ 1384234 w 12192000"/>
              <a:gd name="connsiteY222" fmla="*/ 4721117 h 5096785"/>
              <a:gd name="connsiteX223" fmla="*/ 1338647 w 12192000"/>
              <a:gd name="connsiteY223" fmla="*/ 4732483 h 5096785"/>
              <a:gd name="connsiteX224" fmla="*/ 1295869 w 12192000"/>
              <a:gd name="connsiteY224" fmla="*/ 4726175 h 5096785"/>
              <a:gd name="connsiteX225" fmla="*/ 1292949 w 12192000"/>
              <a:gd name="connsiteY225" fmla="*/ 4708469 h 5096785"/>
              <a:gd name="connsiteX226" fmla="*/ 1244908 w 12192000"/>
              <a:gd name="connsiteY226" fmla="*/ 4706993 h 5096785"/>
              <a:gd name="connsiteX227" fmla="*/ 1171266 w 12192000"/>
              <a:gd name="connsiteY227" fmla="*/ 4706535 h 5096785"/>
              <a:gd name="connsiteX228" fmla="*/ 1160868 w 12192000"/>
              <a:gd name="connsiteY228" fmla="*/ 4701936 h 5096785"/>
              <a:gd name="connsiteX229" fmla="*/ 1147599 w 12192000"/>
              <a:gd name="connsiteY229" fmla="*/ 4714833 h 5096785"/>
              <a:gd name="connsiteX230" fmla="*/ 1119603 w 12192000"/>
              <a:gd name="connsiteY230" fmla="*/ 4721303 h 5096785"/>
              <a:gd name="connsiteX231" fmla="*/ 997851 w 12192000"/>
              <a:gd name="connsiteY231" fmla="*/ 4722336 h 5096785"/>
              <a:gd name="connsiteX232" fmla="*/ 976455 w 12192000"/>
              <a:gd name="connsiteY232" fmla="*/ 4726407 h 5096785"/>
              <a:gd name="connsiteX233" fmla="*/ 949939 w 12192000"/>
              <a:gd name="connsiteY233" fmla="*/ 4719699 h 5096785"/>
              <a:gd name="connsiteX234" fmla="*/ 894148 w 12192000"/>
              <a:gd name="connsiteY234" fmla="*/ 4710406 h 5096785"/>
              <a:gd name="connsiteX235" fmla="*/ 857990 w 12192000"/>
              <a:gd name="connsiteY235" fmla="*/ 4696844 h 5096785"/>
              <a:gd name="connsiteX236" fmla="*/ 848649 w 12192000"/>
              <a:gd name="connsiteY236" fmla="*/ 4704021 h 5096785"/>
              <a:gd name="connsiteX237" fmla="*/ 826436 w 12192000"/>
              <a:gd name="connsiteY237" fmla="*/ 4707421 h 5096785"/>
              <a:gd name="connsiteX238" fmla="*/ 733052 w 12192000"/>
              <a:gd name="connsiteY238" fmla="*/ 4701884 h 5096785"/>
              <a:gd name="connsiteX239" fmla="*/ 716185 w 12192000"/>
              <a:gd name="connsiteY239" fmla="*/ 4703827 h 5096785"/>
              <a:gd name="connsiteX240" fmla="*/ 696663 w 12192000"/>
              <a:gd name="connsiteY240" fmla="*/ 4697420 h 5096785"/>
              <a:gd name="connsiteX241" fmla="*/ 582722 w 12192000"/>
              <a:gd name="connsiteY241" fmla="*/ 4658637 h 5096785"/>
              <a:gd name="connsiteX242" fmla="*/ 581118 w 12192000"/>
              <a:gd name="connsiteY242" fmla="*/ 4654120 h 5096785"/>
              <a:gd name="connsiteX243" fmla="*/ 546453 w 12192000"/>
              <a:gd name="connsiteY243" fmla="*/ 4652542 h 5096785"/>
              <a:gd name="connsiteX244" fmla="*/ 536773 w 12192000"/>
              <a:gd name="connsiteY244" fmla="*/ 4644609 h 5096785"/>
              <a:gd name="connsiteX245" fmla="*/ 518899 w 12192000"/>
              <a:gd name="connsiteY245" fmla="*/ 4642839 h 5096785"/>
              <a:gd name="connsiteX246" fmla="*/ 388896 w 12192000"/>
              <a:gd name="connsiteY246" fmla="*/ 4619173 h 5096785"/>
              <a:gd name="connsiteX247" fmla="*/ 366479 w 12192000"/>
              <a:gd name="connsiteY247" fmla="*/ 4618896 h 5096785"/>
              <a:gd name="connsiteX248" fmla="*/ 342781 w 12192000"/>
              <a:gd name="connsiteY248" fmla="*/ 4601239 h 5096785"/>
              <a:gd name="connsiteX249" fmla="*/ 255925 w 12192000"/>
              <a:gd name="connsiteY249" fmla="*/ 4598685 h 5096785"/>
              <a:gd name="connsiteX250" fmla="*/ 226919 w 12192000"/>
              <a:gd name="connsiteY250" fmla="*/ 4598460 h 5096785"/>
              <a:gd name="connsiteX251" fmla="*/ 213925 w 12192000"/>
              <a:gd name="connsiteY251" fmla="*/ 4597783 h 5096785"/>
              <a:gd name="connsiteX252" fmla="*/ 215196 w 12192000"/>
              <a:gd name="connsiteY252" fmla="*/ 4588576 h 5096785"/>
              <a:gd name="connsiteX253" fmla="*/ 180214 w 12192000"/>
              <a:gd name="connsiteY253" fmla="*/ 4583701 h 5096785"/>
              <a:gd name="connsiteX254" fmla="*/ 83203 w 12192000"/>
              <a:gd name="connsiteY254" fmla="*/ 4531664 h 5096785"/>
              <a:gd name="connsiteX255" fmla="*/ 4106 w 12192000"/>
              <a:gd name="connsiteY255" fmla="*/ 4517202 h 5096785"/>
              <a:gd name="connsiteX256" fmla="*/ 0 w 12192000"/>
              <a:gd name="connsiteY256" fmla="*/ 4516084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88328 w 12192000"/>
              <a:gd name="connsiteY201" fmla="*/ 4956476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32669 w 12192000"/>
              <a:gd name="connsiteY201" fmla="*/ 4940573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03609 w 12192000"/>
              <a:gd name="connsiteY198" fmla="*/ 4998457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386800 w 12192000"/>
              <a:gd name="connsiteY91" fmla="*/ 4715431 h 5096785"/>
              <a:gd name="connsiteX92" fmla="*/ 6382703 w 12192000"/>
              <a:gd name="connsiteY92" fmla="*/ 4717930 h 5096785"/>
              <a:gd name="connsiteX93" fmla="*/ 6356495 w 12192000"/>
              <a:gd name="connsiteY93" fmla="*/ 4717843 h 5096785"/>
              <a:gd name="connsiteX94" fmla="*/ 6343628 w 12192000"/>
              <a:gd name="connsiteY94" fmla="*/ 4719161 h 5096785"/>
              <a:gd name="connsiteX95" fmla="*/ 6338605 w 12192000"/>
              <a:gd name="connsiteY95" fmla="*/ 4716723 h 5096785"/>
              <a:gd name="connsiteX96" fmla="*/ 6320318 w 12192000"/>
              <a:gd name="connsiteY96" fmla="*/ 4720095 h 5096785"/>
              <a:gd name="connsiteX97" fmla="*/ 6318742 w 12192000"/>
              <a:gd name="connsiteY97" fmla="*/ 4721541 h 5096785"/>
              <a:gd name="connsiteX98" fmla="*/ 6301708 w 12192000"/>
              <a:gd name="connsiteY98" fmla="*/ 4720380 h 5096785"/>
              <a:gd name="connsiteX99" fmla="*/ 6285082 w 12192000"/>
              <a:gd name="connsiteY99" fmla="*/ 4714639 h 5096785"/>
              <a:gd name="connsiteX100" fmla="*/ 6136936 w 12192000"/>
              <a:gd name="connsiteY100" fmla="*/ 4758246 h 5096785"/>
              <a:gd name="connsiteX101" fmla="*/ 5988578 w 12192000"/>
              <a:gd name="connsiteY101" fmla="*/ 4754427 h 5096785"/>
              <a:gd name="connsiteX102" fmla="*/ 5908701 w 12192000"/>
              <a:gd name="connsiteY102" fmla="*/ 4779160 h 5096785"/>
              <a:gd name="connsiteX103" fmla="*/ 5892219 w 12192000"/>
              <a:gd name="connsiteY103" fmla="*/ 4807892 h 5096785"/>
              <a:gd name="connsiteX104" fmla="*/ 5683612 w 12192000"/>
              <a:gd name="connsiteY104" fmla="*/ 4848770 h 5096785"/>
              <a:gd name="connsiteX105" fmla="*/ 5635111 w 12192000"/>
              <a:gd name="connsiteY105" fmla="*/ 4868888 h 5096785"/>
              <a:gd name="connsiteX106" fmla="*/ 5582652 w 12192000"/>
              <a:gd name="connsiteY106" fmla="*/ 4866836 h 5096785"/>
              <a:gd name="connsiteX107" fmla="*/ 5567213 w 12192000"/>
              <a:gd name="connsiteY107" fmla="*/ 4878769 h 5096785"/>
              <a:gd name="connsiteX108" fmla="*/ 5564659 w 12192000"/>
              <a:gd name="connsiteY108" fmla="*/ 4881042 h 5096785"/>
              <a:gd name="connsiteX109" fmla="*/ 5552102 w 12192000"/>
              <a:gd name="connsiteY109" fmla="*/ 4885426 h 5096785"/>
              <a:gd name="connsiteX110" fmla="*/ 5551475 w 12192000"/>
              <a:gd name="connsiteY110" fmla="*/ 4892560 h 5096785"/>
              <a:gd name="connsiteX111" fmla="*/ 5534664 w 12192000"/>
              <a:gd name="connsiteY111" fmla="*/ 4903385 h 5096785"/>
              <a:gd name="connsiteX112" fmla="*/ 5510737 w 12192000"/>
              <a:gd name="connsiteY112" fmla="*/ 4909807 h 5096785"/>
              <a:gd name="connsiteX113" fmla="*/ 5393901 w 12192000"/>
              <a:gd name="connsiteY113" fmla="*/ 4933709 h 5096785"/>
              <a:gd name="connsiteX114" fmla="*/ 5325782 w 12192000"/>
              <a:gd name="connsiteY114" fmla="*/ 4951789 h 5096785"/>
              <a:gd name="connsiteX115" fmla="*/ 5302703 w 12192000"/>
              <a:gd name="connsiteY115" fmla="*/ 4964590 h 5096785"/>
              <a:gd name="connsiteX116" fmla="*/ 5268591 w 12192000"/>
              <a:gd name="connsiteY116" fmla="*/ 4978479 h 5096785"/>
              <a:gd name="connsiteX117" fmla="*/ 5210559 w 12192000"/>
              <a:gd name="connsiteY117" fmla="*/ 5007585 h 5096785"/>
              <a:gd name="connsiteX118" fmla="*/ 5177597 w 12192000"/>
              <a:gd name="connsiteY118" fmla="*/ 5015926 h 5096785"/>
              <a:gd name="connsiteX119" fmla="*/ 5160569 w 12192000"/>
              <a:gd name="connsiteY119" fmla="*/ 5025681 h 5096785"/>
              <a:gd name="connsiteX120" fmla="*/ 5152748 w 12192000"/>
              <a:gd name="connsiteY120" fmla="*/ 5026569 h 5096785"/>
              <a:gd name="connsiteX121" fmla="*/ 5127678 w 12192000"/>
              <a:gd name="connsiteY121" fmla="*/ 5032947 h 5096785"/>
              <a:gd name="connsiteX122" fmla="*/ 5113147 w 12192000"/>
              <a:gd name="connsiteY122" fmla="*/ 5035818 h 5096785"/>
              <a:gd name="connsiteX123" fmla="*/ 5107301 w 12192000"/>
              <a:gd name="connsiteY123" fmla="*/ 5036672 h 5096785"/>
              <a:gd name="connsiteX124" fmla="*/ 5093215 w 12192000"/>
              <a:gd name="connsiteY124" fmla="*/ 5032880 h 5096785"/>
              <a:gd name="connsiteX125" fmla="*/ 5077058 w 12192000"/>
              <a:gd name="connsiteY125" fmla="*/ 5038681 h 5096785"/>
              <a:gd name="connsiteX126" fmla="*/ 5057349 w 12192000"/>
              <a:gd name="connsiteY126" fmla="*/ 5036015 h 5096785"/>
              <a:gd name="connsiteX127" fmla="*/ 5053945 w 12192000"/>
              <a:gd name="connsiteY127" fmla="*/ 5041952 h 5096785"/>
              <a:gd name="connsiteX128" fmla="*/ 5040021 w 12192000"/>
              <a:gd name="connsiteY128" fmla="*/ 5050052 h 5096785"/>
              <a:gd name="connsiteX129" fmla="*/ 5025913 w 12192000"/>
              <a:gd name="connsiteY129" fmla="*/ 5046535 h 5096785"/>
              <a:gd name="connsiteX130" fmla="*/ 4998218 w 12192000"/>
              <a:gd name="connsiteY130" fmla="*/ 5048065 h 5096785"/>
              <a:gd name="connsiteX131" fmla="*/ 4991008 w 12192000"/>
              <a:gd name="connsiteY131" fmla="*/ 5050439 h 5096785"/>
              <a:gd name="connsiteX132" fmla="*/ 4963503 w 12192000"/>
              <a:gd name="connsiteY132" fmla="*/ 5047575 h 5096785"/>
              <a:gd name="connsiteX133" fmla="*/ 4921053 w 12192000"/>
              <a:gd name="connsiteY133" fmla="*/ 5048925 h 5096785"/>
              <a:gd name="connsiteX134" fmla="*/ 4873420 w 12192000"/>
              <a:gd name="connsiteY134" fmla="*/ 5054929 h 5096785"/>
              <a:gd name="connsiteX135" fmla="*/ 4858825 w 12192000"/>
              <a:gd name="connsiteY135" fmla="*/ 5051329 h 5096785"/>
              <a:gd name="connsiteX136" fmla="*/ 4769340 w 12192000"/>
              <a:gd name="connsiteY136" fmla="*/ 5053090 h 5096785"/>
              <a:gd name="connsiteX137" fmla="*/ 4744152 w 12192000"/>
              <a:gd name="connsiteY137" fmla="*/ 5053391 h 5096785"/>
              <a:gd name="connsiteX138" fmla="*/ 4723556 w 12192000"/>
              <a:gd name="connsiteY138" fmla="*/ 5059633 h 5096785"/>
              <a:gd name="connsiteX139" fmla="*/ 4719699 w 12192000"/>
              <a:gd name="connsiteY139" fmla="*/ 5066298 h 5096785"/>
              <a:gd name="connsiteX140" fmla="*/ 4706016 w 12192000"/>
              <a:gd name="connsiteY140" fmla="*/ 5067422 h 5096785"/>
              <a:gd name="connsiteX141" fmla="*/ 4702593 w 12192000"/>
              <a:gd name="connsiteY141" fmla="*/ 5068973 h 5096785"/>
              <a:gd name="connsiteX142" fmla="*/ 4682766 w 12192000"/>
              <a:gd name="connsiteY142" fmla="*/ 5076609 h 5096785"/>
              <a:gd name="connsiteX143" fmla="*/ 4634960 w 12192000"/>
              <a:gd name="connsiteY143" fmla="*/ 5061852 h 5096785"/>
              <a:gd name="connsiteX144" fmla="*/ 4580645 w 12192000"/>
              <a:gd name="connsiteY144" fmla="*/ 5069246 h 5096785"/>
              <a:gd name="connsiteX145" fmla="*/ 4368005 w 12192000"/>
              <a:gd name="connsiteY145" fmla="*/ 5057426 h 5096785"/>
              <a:gd name="connsiteX146" fmla="*/ 4339489 w 12192000"/>
              <a:gd name="connsiteY146" fmla="*/ 5080858 h 5096785"/>
              <a:gd name="connsiteX147" fmla="*/ 4253895 w 12192000"/>
              <a:gd name="connsiteY147" fmla="*/ 5085008 h 5096785"/>
              <a:gd name="connsiteX148" fmla="*/ 4117780 w 12192000"/>
              <a:gd name="connsiteY148" fmla="*/ 5045175 h 5096785"/>
              <a:gd name="connsiteX149" fmla="*/ 3960074 w 12192000"/>
              <a:gd name="connsiteY149" fmla="*/ 5050708 h 5096785"/>
              <a:gd name="connsiteX150" fmla="*/ 3947260 w 12192000"/>
              <a:gd name="connsiteY150" fmla="*/ 5041167 h 5096785"/>
              <a:gd name="connsiteX151" fmla="*/ 3931969 w 12192000"/>
              <a:gd name="connsiteY151" fmla="*/ 5035902 h 5096785"/>
              <a:gd name="connsiteX152" fmla="*/ 3929836 w 12192000"/>
              <a:gd name="connsiteY152" fmla="*/ 5036901 h 5096785"/>
              <a:gd name="connsiteX153" fmla="*/ 3911296 w 12192000"/>
              <a:gd name="connsiteY153" fmla="*/ 5035663 h 5096785"/>
              <a:gd name="connsiteX154" fmla="*/ 3907746 w 12192000"/>
              <a:gd name="connsiteY154" fmla="*/ 5032107 h 5096785"/>
              <a:gd name="connsiteX155" fmla="*/ 3895182 w 12192000"/>
              <a:gd name="connsiteY155" fmla="*/ 5030229 h 5096785"/>
              <a:gd name="connsiteX156" fmla="*/ 3870866 w 12192000"/>
              <a:gd name="connsiteY156" fmla="*/ 5023753 h 5096785"/>
              <a:gd name="connsiteX157" fmla="*/ 3865913 w 12192000"/>
              <a:gd name="connsiteY157" fmla="*/ 5025143 h 5096785"/>
              <a:gd name="connsiteX158" fmla="*/ 3828606 w 12192000"/>
              <a:gd name="connsiteY158" fmla="*/ 5019426 h 5096785"/>
              <a:gd name="connsiteX159" fmla="*/ 3827901 w 12192000"/>
              <a:gd name="connsiteY159" fmla="*/ 5020583 h 5096785"/>
              <a:gd name="connsiteX160" fmla="*/ 3816543 w 12192000"/>
              <a:gd name="connsiteY160" fmla="*/ 5024366 h 5096785"/>
              <a:gd name="connsiteX161" fmla="*/ 3795278 w 12192000"/>
              <a:gd name="connsiteY161" fmla="*/ 5028779 h 5096785"/>
              <a:gd name="connsiteX162" fmla="*/ 3743858 w 12192000"/>
              <a:gd name="connsiteY162" fmla="*/ 5054237 h 5096785"/>
              <a:gd name="connsiteX163" fmla="*/ 3704945 w 12192000"/>
              <a:gd name="connsiteY163" fmla="*/ 5048413 h 5096785"/>
              <a:gd name="connsiteX164" fmla="*/ 3696992 w 12192000"/>
              <a:gd name="connsiteY164" fmla="*/ 5047914 h 5096785"/>
              <a:gd name="connsiteX165" fmla="*/ 3696780 w 12192000"/>
              <a:gd name="connsiteY165" fmla="*/ 5048181 h 5096785"/>
              <a:gd name="connsiteX166" fmla="*/ 3688290 w 12192000"/>
              <a:gd name="connsiteY166" fmla="*/ 5048204 h 5096785"/>
              <a:gd name="connsiteX167" fmla="*/ 3682486 w 12192000"/>
              <a:gd name="connsiteY167" fmla="*/ 5047000 h 5096785"/>
              <a:gd name="connsiteX168" fmla="*/ 3667056 w 12192000"/>
              <a:gd name="connsiteY168" fmla="*/ 5046030 h 5096785"/>
              <a:gd name="connsiteX169" fmla="*/ 3661403 w 12192000"/>
              <a:gd name="connsiteY169" fmla="*/ 5047537 h 5096785"/>
              <a:gd name="connsiteX170" fmla="*/ 3658673 w 12192000"/>
              <a:gd name="connsiteY170" fmla="*/ 5050790 h 5096785"/>
              <a:gd name="connsiteX171" fmla="*/ 3657333 w 12192000"/>
              <a:gd name="connsiteY171" fmla="*/ 5050325 h 5096785"/>
              <a:gd name="connsiteX172" fmla="*/ 3626778 w 12192000"/>
              <a:gd name="connsiteY172" fmla="*/ 5057882 h 5096785"/>
              <a:gd name="connsiteX173" fmla="*/ 3560067 w 12192000"/>
              <a:gd name="connsiteY173" fmla="*/ 5064266 h 5096785"/>
              <a:gd name="connsiteX174" fmla="*/ 3522641 w 12192000"/>
              <a:gd name="connsiteY174" fmla="*/ 5063654 h 5096785"/>
              <a:gd name="connsiteX175" fmla="*/ 3419275 w 12192000"/>
              <a:gd name="connsiteY175" fmla="*/ 5066646 h 5096785"/>
              <a:gd name="connsiteX176" fmla="*/ 3314869 w 12192000"/>
              <a:gd name="connsiteY176" fmla="*/ 5073197 h 5096785"/>
              <a:gd name="connsiteX177" fmla="*/ 3259088 w 12192000"/>
              <a:gd name="connsiteY177" fmla="*/ 5096363 h 5096785"/>
              <a:gd name="connsiteX178" fmla="*/ 3253104 w 12192000"/>
              <a:gd name="connsiteY178" fmla="*/ 5096785 h 5096785"/>
              <a:gd name="connsiteX179" fmla="*/ 3238751 w 12192000"/>
              <a:gd name="connsiteY179" fmla="*/ 5092996 h 5096785"/>
              <a:gd name="connsiteX180" fmla="*/ 3233681 w 12192000"/>
              <a:gd name="connsiteY180" fmla="*/ 5090758 h 5096785"/>
              <a:gd name="connsiteX181" fmla="*/ 3225562 w 12192000"/>
              <a:gd name="connsiteY181" fmla="*/ 5089215 h 5096785"/>
              <a:gd name="connsiteX182" fmla="*/ 3225260 w 12192000"/>
              <a:gd name="connsiteY182" fmla="*/ 5089437 h 5096785"/>
              <a:gd name="connsiteX183" fmla="*/ 3217859 w 12192000"/>
              <a:gd name="connsiteY183" fmla="*/ 5087484 h 5096785"/>
              <a:gd name="connsiteX184" fmla="*/ 3182980 w 12192000"/>
              <a:gd name="connsiteY184" fmla="*/ 5074650 h 5096785"/>
              <a:gd name="connsiteX185" fmla="*/ 3123938 w 12192000"/>
              <a:gd name="connsiteY185" fmla="*/ 5089912 h 5096785"/>
              <a:gd name="connsiteX186" fmla="*/ 3101912 w 12192000"/>
              <a:gd name="connsiteY186" fmla="*/ 5090281 h 5096785"/>
              <a:gd name="connsiteX187" fmla="*/ 3089591 w 12192000"/>
              <a:gd name="connsiteY187" fmla="*/ 5091865 h 5096785"/>
              <a:gd name="connsiteX188" fmla="*/ 3088465 w 12192000"/>
              <a:gd name="connsiteY188" fmla="*/ 5092858 h 5096785"/>
              <a:gd name="connsiteX189" fmla="*/ 3055081 w 12192000"/>
              <a:gd name="connsiteY189" fmla="*/ 5080424 h 5096785"/>
              <a:gd name="connsiteX190" fmla="*/ 3049807 w 12192000"/>
              <a:gd name="connsiteY190" fmla="*/ 5080860 h 5096785"/>
              <a:gd name="connsiteX191" fmla="*/ 3029122 w 12192000"/>
              <a:gd name="connsiteY191" fmla="*/ 5070085 h 5096785"/>
              <a:gd name="connsiteX192" fmla="*/ 3017862 w 12192000"/>
              <a:gd name="connsiteY192" fmla="*/ 5065942 h 5096785"/>
              <a:gd name="connsiteX193" fmla="*/ 3015868 w 12192000"/>
              <a:gd name="connsiteY193" fmla="*/ 5061832 h 5096785"/>
              <a:gd name="connsiteX194" fmla="*/ 2998644 w 12192000"/>
              <a:gd name="connsiteY194" fmla="*/ 5057210 h 5096785"/>
              <a:gd name="connsiteX195" fmla="*/ 2996219 w 12192000"/>
              <a:gd name="connsiteY195" fmla="*/ 5057788 h 5096785"/>
              <a:gd name="connsiteX196" fmla="*/ 2983676 w 12192000"/>
              <a:gd name="connsiteY196" fmla="*/ 5049852 h 5096785"/>
              <a:gd name="connsiteX197" fmla="*/ 2903609 w 12192000"/>
              <a:gd name="connsiteY197" fmla="*/ 4998457 h 5096785"/>
              <a:gd name="connsiteX198" fmla="*/ 2758830 w 12192000"/>
              <a:gd name="connsiteY198" fmla="*/ 4974760 h 5096785"/>
              <a:gd name="connsiteX199" fmla="*/ 2532669 w 12192000"/>
              <a:gd name="connsiteY199" fmla="*/ 4940573 h 5096785"/>
              <a:gd name="connsiteX200" fmla="*/ 2389931 w 12192000"/>
              <a:gd name="connsiteY200" fmla="*/ 4905785 h 5096785"/>
              <a:gd name="connsiteX201" fmla="*/ 2335186 w 12192000"/>
              <a:gd name="connsiteY201" fmla="*/ 4902957 h 5096785"/>
              <a:gd name="connsiteX202" fmla="*/ 2295307 w 12192000"/>
              <a:gd name="connsiteY202" fmla="*/ 4879800 h 5096785"/>
              <a:gd name="connsiteX203" fmla="*/ 2273393 w 12192000"/>
              <a:gd name="connsiteY203" fmla="*/ 4883565 h 5096785"/>
              <a:gd name="connsiteX204" fmla="*/ 2269523 w 12192000"/>
              <a:gd name="connsiteY204" fmla="*/ 4884442 h 5096785"/>
              <a:gd name="connsiteX205" fmla="*/ 2256015 w 12192000"/>
              <a:gd name="connsiteY205" fmla="*/ 4883014 h 5096785"/>
              <a:gd name="connsiteX206" fmla="*/ 2249731 w 12192000"/>
              <a:gd name="connsiteY206" fmla="*/ 4888778 h 5096785"/>
              <a:gd name="connsiteX207" fmla="*/ 2227629 w 12192000"/>
              <a:gd name="connsiteY207" fmla="*/ 4891047 h 5096785"/>
              <a:gd name="connsiteX208" fmla="*/ 2203460 w 12192000"/>
              <a:gd name="connsiteY208" fmla="*/ 4886696 h 5096785"/>
              <a:gd name="connsiteX209" fmla="*/ 2091528 w 12192000"/>
              <a:gd name="connsiteY209" fmla="*/ 4859155 h 5096785"/>
              <a:gd name="connsiteX210" fmla="*/ 2022901 w 12192000"/>
              <a:gd name="connsiteY210" fmla="*/ 4846594 h 5096785"/>
              <a:gd name="connsiteX211" fmla="*/ 1994227 w 12192000"/>
              <a:gd name="connsiteY211" fmla="*/ 4847973 h 5096785"/>
              <a:gd name="connsiteX212" fmla="*/ 1955936 w 12192000"/>
              <a:gd name="connsiteY212" fmla="*/ 4845765 h 5096785"/>
              <a:gd name="connsiteX213" fmla="*/ 1741924 w 12192000"/>
              <a:gd name="connsiteY213" fmla="*/ 4808054 h 5096785"/>
              <a:gd name="connsiteX214" fmla="*/ 1734410 w 12192000"/>
              <a:gd name="connsiteY214" fmla="*/ 4811675 h 5096785"/>
              <a:gd name="connsiteX215" fmla="*/ 1691423 w 12192000"/>
              <a:gd name="connsiteY215" fmla="*/ 4802777 h 5096785"/>
              <a:gd name="connsiteX216" fmla="*/ 1554504 w 12192000"/>
              <a:gd name="connsiteY216" fmla="*/ 4739985 h 5096785"/>
              <a:gd name="connsiteX217" fmla="*/ 1470119 w 12192000"/>
              <a:gd name="connsiteY217" fmla="*/ 4723470 h 5096785"/>
              <a:gd name="connsiteX218" fmla="*/ 1437967 w 12192000"/>
              <a:gd name="connsiteY218" fmla="*/ 4722710 h 5096785"/>
              <a:gd name="connsiteX219" fmla="*/ 1384234 w 12192000"/>
              <a:gd name="connsiteY219" fmla="*/ 4721117 h 5096785"/>
              <a:gd name="connsiteX220" fmla="*/ 1338647 w 12192000"/>
              <a:gd name="connsiteY220" fmla="*/ 4732483 h 5096785"/>
              <a:gd name="connsiteX221" fmla="*/ 1295869 w 12192000"/>
              <a:gd name="connsiteY221" fmla="*/ 4726175 h 5096785"/>
              <a:gd name="connsiteX222" fmla="*/ 1292949 w 12192000"/>
              <a:gd name="connsiteY222" fmla="*/ 4708469 h 5096785"/>
              <a:gd name="connsiteX223" fmla="*/ 1244908 w 12192000"/>
              <a:gd name="connsiteY223" fmla="*/ 4706993 h 5096785"/>
              <a:gd name="connsiteX224" fmla="*/ 1171266 w 12192000"/>
              <a:gd name="connsiteY224" fmla="*/ 4706535 h 5096785"/>
              <a:gd name="connsiteX225" fmla="*/ 1160868 w 12192000"/>
              <a:gd name="connsiteY225" fmla="*/ 4701936 h 5096785"/>
              <a:gd name="connsiteX226" fmla="*/ 1147599 w 12192000"/>
              <a:gd name="connsiteY226" fmla="*/ 4714833 h 5096785"/>
              <a:gd name="connsiteX227" fmla="*/ 1119603 w 12192000"/>
              <a:gd name="connsiteY227" fmla="*/ 4721303 h 5096785"/>
              <a:gd name="connsiteX228" fmla="*/ 997851 w 12192000"/>
              <a:gd name="connsiteY228" fmla="*/ 4722336 h 5096785"/>
              <a:gd name="connsiteX229" fmla="*/ 976455 w 12192000"/>
              <a:gd name="connsiteY229" fmla="*/ 4726407 h 5096785"/>
              <a:gd name="connsiteX230" fmla="*/ 949939 w 12192000"/>
              <a:gd name="connsiteY230" fmla="*/ 4719699 h 5096785"/>
              <a:gd name="connsiteX231" fmla="*/ 894148 w 12192000"/>
              <a:gd name="connsiteY231" fmla="*/ 4710406 h 5096785"/>
              <a:gd name="connsiteX232" fmla="*/ 857990 w 12192000"/>
              <a:gd name="connsiteY232" fmla="*/ 4696844 h 5096785"/>
              <a:gd name="connsiteX233" fmla="*/ 848649 w 12192000"/>
              <a:gd name="connsiteY233" fmla="*/ 4704021 h 5096785"/>
              <a:gd name="connsiteX234" fmla="*/ 826436 w 12192000"/>
              <a:gd name="connsiteY234" fmla="*/ 4707421 h 5096785"/>
              <a:gd name="connsiteX235" fmla="*/ 733052 w 12192000"/>
              <a:gd name="connsiteY235" fmla="*/ 4701884 h 5096785"/>
              <a:gd name="connsiteX236" fmla="*/ 716185 w 12192000"/>
              <a:gd name="connsiteY236" fmla="*/ 4703827 h 5096785"/>
              <a:gd name="connsiteX237" fmla="*/ 696663 w 12192000"/>
              <a:gd name="connsiteY237" fmla="*/ 4697420 h 5096785"/>
              <a:gd name="connsiteX238" fmla="*/ 582722 w 12192000"/>
              <a:gd name="connsiteY238" fmla="*/ 4658637 h 5096785"/>
              <a:gd name="connsiteX239" fmla="*/ 581118 w 12192000"/>
              <a:gd name="connsiteY239" fmla="*/ 4654120 h 5096785"/>
              <a:gd name="connsiteX240" fmla="*/ 546453 w 12192000"/>
              <a:gd name="connsiteY240" fmla="*/ 4652542 h 5096785"/>
              <a:gd name="connsiteX241" fmla="*/ 536773 w 12192000"/>
              <a:gd name="connsiteY241" fmla="*/ 4644609 h 5096785"/>
              <a:gd name="connsiteX242" fmla="*/ 518899 w 12192000"/>
              <a:gd name="connsiteY242" fmla="*/ 4642839 h 5096785"/>
              <a:gd name="connsiteX243" fmla="*/ 388896 w 12192000"/>
              <a:gd name="connsiteY243" fmla="*/ 4619173 h 5096785"/>
              <a:gd name="connsiteX244" fmla="*/ 366479 w 12192000"/>
              <a:gd name="connsiteY244" fmla="*/ 4618896 h 5096785"/>
              <a:gd name="connsiteX245" fmla="*/ 342781 w 12192000"/>
              <a:gd name="connsiteY245" fmla="*/ 4601239 h 5096785"/>
              <a:gd name="connsiteX246" fmla="*/ 255925 w 12192000"/>
              <a:gd name="connsiteY246" fmla="*/ 4598685 h 5096785"/>
              <a:gd name="connsiteX247" fmla="*/ 226919 w 12192000"/>
              <a:gd name="connsiteY247" fmla="*/ 4598460 h 5096785"/>
              <a:gd name="connsiteX248" fmla="*/ 213925 w 12192000"/>
              <a:gd name="connsiteY248" fmla="*/ 4597783 h 5096785"/>
              <a:gd name="connsiteX249" fmla="*/ 215196 w 12192000"/>
              <a:gd name="connsiteY249" fmla="*/ 4588576 h 5096785"/>
              <a:gd name="connsiteX250" fmla="*/ 180214 w 12192000"/>
              <a:gd name="connsiteY250" fmla="*/ 4583701 h 5096785"/>
              <a:gd name="connsiteX251" fmla="*/ 83203 w 12192000"/>
              <a:gd name="connsiteY251" fmla="*/ 4531664 h 5096785"/>
              <a:gd name="connsiteX252" fmla="*/ 4106 w 12192000"/>
              <a:gd name="connsiteY252" fmla="*/ 4517202 h 5096785"/>
              <a:gd name="connsiteX253" fmla="*/ 0 w 12192000"/>
              <a:gd name="connsiteY253" fmla="*/ 4516084 h 5096785"/>
              <a:gd name="connsiteX254" fmla="*/ 0 w 12192000"/>
              <a:gd name="connsiteY25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386800 w 12192000"/>
              <a:gd name="connsiteY90" fmla="*/ 4715431 h 5096785"/>
              <a:gd name="connsiteX91" fmla="*/ 6382703 w 12192000"/>
              <a:gd name="connsiteY91" fmla="*/ 4717930 h 5096785"/>
              <a:gd name="connsiteX92" fmla="*/ 6356495 w 12192000"/>
              <a:gd name="connsiteY92" fmla="*/ 4717843 h 5096785"/>
              <a:gd name="connsiteX93" fmla="*/ 6343628 w 12192000"/>
              <a:gd name="connsiteY93" fmla="*/ 4719161 h 5096785"/>
              <a:gd name="connsiteX94" fmla="*/ 6338605 w 12192000"/>
              <a:gd name="connsiteY94" fmla="*/ 4716723 h 5096785"/>
              <a:gd name="connsiteX95" fmla="*/ 6320318 w 12192000"/>
              <a:gd name="connsiteY95" fmla="*/ 4720095 h 5096785"/>
              <a:gd name="connsiteX96" fmla="*/ 6318742 w 12192000"/>
              <a:gd name="connsiteY96" fmla="*/ 4721541 h 5096785"/>
              <a:gd name="connsiteX97" fmla="*/ 6301708 w 12192000"/>
              <a:gd name="connsiteY97" fmla="*/ 4720380 h 5096785"/>
              <a:gd name="connsiteX98" fmla="*/ 6285082 w 12192000"/>
              <a:gd name="connsiteY98" fmla="*/ 4714639 h 5096785"/>
              <a:gd name="connsiteX99" fmla="*/ 6136936 w 12192000"/>
              <a:gd name="connsiteY99" fmla="*/ 4758246 h 5096785"/>
              <a:gd name="connsiteX100" fmla="*/ 5988578 w 12192000"/>
              <a:gd name="connsiteY100" fmla="*/ 4754427 h 5096785"/>
              <a:gd name="connsiteX101" fmla="*/ 5908701 w 12192000"/>
              <a:gd name="connsiteY101" fmla="*/ 4779160 h 5096785"/>
              <a:gd name="connsiteX102" fmla="*/ 5892219 w 12192000"/>
              <a:gd name="connsiteY102" fmla="*/ 4807892 h 5096785"/>
              <a:gd name="connsiteX103" fmla="*/ 5683612 w 12192000"/>
              <a:gd name="connsiteY103" fmla="*/ 4848770 h 5096785"/>
              <a:gd name="connsiteX104" fmla="*/ 5635111 w 12192000"/>
              <a:gd name="connsiteY104" fmla="*/ 4868888 h 5096785"/>
              <a:gd name="connsiteX105" fmla="*/ 5582652 w 12192000"/>
              <a:gd name="connsiteY105" fmla="*/ 4866836 h 5096785"/>
              <a:gd name="connsiteX106" fmla="*/ 5567213 w 12192000"/>
              <a:gd name="connsiteY106" fmla="*/ 4878769 h 5096785"/>
              <a:gd name="connsiteX107" fmla="*/ 5564659 w 12192000"/>
              <a:gd name="connsiteY107" fmla="*/ 4881042 h 5096785"/>
              <a:gd name="connsiteX108" fmla="*/ 5552102 w 12192000"/>
              <a:gd name="connsiteY108" fmla="*/ 4885426 h 5096785"/>
              <a:gd name="connsiteX109" fmla="*/ 5551475 w 12192000"/>
              <a:gd name="connsiteY109" fmla="*/ 4892560 h 5096785"/>
              <a:gd name="connsiteX110" fmla="*/ 5534664 w 12192000"/>
              <a:gd name="connsiteY110" fmla="*/ 4903385 h 5096785"/>
              <a:gd name="connsiteX111" fmla="*/ 5510737 w 12192000"/>
              <a:gd name="connsiteY111" fmla="*/ 4909807 h 5096785"/>
              <a:gd name="connsiteX112" fmla="*/ 5393901 w 12192000"/>
              <a:gd name="connsiteY112" fmla="*/ 4933709 h 5096785"/>
              <a:gd name="connsiteX113" fmla="*/ 5325782 w 12192000"/>
              <a:gd name="connsiteY113" fmla="*/ 4951789 h 5096785"/>
              <a:gd name="connsiteX114" fmla="*/ 5302703 w 12192000"/>
              <a:gd name="connsiteY114" fmla="*/ 4964590 h 5096785"/>
              <a:gd name="connsiteX115" fmla="*/ 5268591 w 12192000"/>
              <a:gd name="connsiteY115" fmla="*/ 4978479 h 5096785"/>
              <a:gd name="connsiteX116" fmla="*/ 5210559 w 12192000"/>
              <a:gd name="connsiteY116" fmla="*/ 5007585 h 5096785"/>
              <a:gd name="connsiteX117" fmla="*/ 5177597 w 12192000"/>
              <a:gd name="connsiteY117" fmla="*/ 5015926 h 5096785"/>
              <a:gd name="connsiteX118" fmla="*/ 5160569 w 12192000"/>
              <a:gd name="connsiteY118" fmla="*/ 5025681 h 5096785"/>
              <a:gd name="connsiteX119" fmla="*/ 5152748 w 12192000"/>
              <a:gd name="connsiteY119" fmla="*/ 5026569 h 5096785"/>
              <a:gd name="connsiteX120" fmla="*/ 5127678 w 12192000"/>
              <a:gd name="connsiteY120" fmla="*/ 5032947 h 5096785"/>
              <a:gd name="connsiteX121" fmla="*/ 5113147 w 12192000"/>
              <a:gd name="connsiteY121" fmla="*/ 5035818 h 5096785"/>
              <a:gd name="connsiteX122" fmla="*/ 5107301 w 12192000"/>
              <a:gd name="connsiteY122" fmla="*/ 5036672 h 5096785"/>
              <a:gd name="connsiteX123" fmla="*/ 5093215 w 12192000"/>
              <a:gd name="connsiteY123" fmla="*/ 5032880 h 5096785"/>
              <a:gd name="connsiteX124" fmla="*/ 5077058 w 12192000"/>
              <a:gd name="connsiteY124" fmla="*/ 5038681 h 5096785"/>
              <a:gd name="connsiteX125" fmla="*/ 5057349 w 12192000"/>
              <a:gd name="connsiteY125" fmla="*/ 5036015 h 5096785"/>
              <a:gd name="connsiteX126" fmla="*/ 5053945 w 12192000"/>
              <a:gd name="connsiteY126" fmla="*/ 5041952 h 5096785"/>
              <a:gd name="connsiteX127" fmla="*/ 5040021 w 12192000"/>
              <a:gd name="connsiteY127" fmla="*/ 5050052 h 5096785"/>
              <a:gd name="connsiteX128" fmla="*/ 5025913 w 12192000"/>
              <a:gd name="connsiteY128" fmla="*/ 5046535 h 5096785"/>
              <a:gd name="connsiteX129" fmla="*/ 4998218 w 12192000"/>
              <a:gd name="connsiteY129" fmla="*/ 5048065 h 5096785"/>
              <a:gd name="connsiteX130" fmla="*/ 4991008 w 12192000"/>
              <a:gd name="connsiteY130" fmla="*/ 5050439 h 5096785"/>
              <a:gd name="connsiteX131" fmla="*/ 4963503 w 12192000"/>
              <a:gd name="connsiteY131" fmla="*/ 5047575 h 5096785"/>
              <a:gd name="connsiteX132" fmla="*/ 4921053 w 12192000"/>
              <a:gd name="connsiteY132" fmla="*/ 5048925 h 5096785"/>
              <a:gd name="connsiteX133" fmla="*/ 4873420 w 12192000"/>
              <a:gd name="connsiteY133" fmla="*/ 5054929 h 5096785"/>
              <a:gd name="connsiteX134" fmla="*/ 4858825 w 12192000"/>
              <a:gd name="connsiteY134" fmla="*/ 5051329 h 5096785"/>
              <a:gd name="connsiteX135" fmla="*/ 4769340 w 12192000"/>
              <a:gd name="connsiteY135" fmla="*/ 5053090 h 5096785"/>
              <a:gd name="connsiteX136" fmla="*/ 4744152 w 12192000"/>
              <a:gd name="connsiteY136" fmla="*/ 5053391 h 5096785"/>
              <a:gd name="connsiteX137" fmla="*/ 4723556 w 12192000"/>
              <a:gd name="connsiteY137" fmla="*/ 5059633 h 5096785"/>
              <a:gd name="connsiteX138" fmla="*/ 4719699 w 12192000"/>
              <a:gd name="connsiteY138" fmla="*/ 5066298 h 5096785"/>
              <a:gd name="connsiteX139" fmla="*/ 4706016 w 12192000"/>
              <a:gd name="connsiteY139" fmla="*/ 5067422 h 5096785"/>
              <a:gd name="connsiteX140" fmla="*/ 4702593 w 12192000"/>
              <a:gd name="connsiteY140" fmla="*/ 5068973 h 5096785"/>
              <a:gd name="connsiteX141" fmla="*/ 4682766 w 12192000"/>
              <a:gd name="connsiteY141" fmla="*/ 5076609 h 5096785"/>
              <a:gd name="connsiteX142" fmla="*/ 4634960 w 12192000"/>
              <a:gd name="connsiteY142" fmla="*/ 5061852 h 5096785"/>
              <a:gd name="connsiteX143" fmla="*/ 4580645 w 12192000"/>
              <a:gd name="connsiteY143" fmla="*/ 5069246 h 5096785"/>
              <a:gd name="connsiteX144" fmla="*/ 4368005 w 12192000"/>
              <a:gd name="connsiteY144" fmla="*/ 5057426 h 5096785"/>
              <a:gd name="connsiteX145" fmla="*/ 4339489 w 12192000"/>
              <a:gd name="connsiteY145" fmla="*/ 5080858 h 5096785"/>
              <a:gd name="connsiteX146" fmla="*/ 4253895 w 12192000"/>
              <a:gd name="connsiteY146" fmla="*/ 5085008 h 5096785"/>
              <a:gd name="connsiteX147" fmla="*/ 4117780 w 12192000"/>
              <a:gd name="connsiteY147" fmla="*/ 5045175 h 5096785"/>
              <a:gd name="connsiteX148" fmla="*/ 3960074 w 12192000"/>
              <a:gd name="connsiteY148" fmla="*/ 5050708 h 5096785"/>
              <a:gd name="connsiteX149" fmla="*/ 3947260 w 12192000"/>
              <a:gd name="connsiteY149" fmla="*/ 5041167 h 5096785"/>
              <a:gd name="connsiteX150" fmla="*/ 3931969 w 12192000"/>
              <a:gd name="connsiteY150" fmla="*/ 5035902 h 5096785"/>
              <a:gd name="connsiteX151" fmla="*/ 3929836 w 12192000"/>
              <a:gd name="connsiteY151" fmla="*/ 5036901 h 5096785"/>
              <a:gd name="connsiteX152" fmla="*/ 3911296 w 12192000"/>
              <a:gd name="connsiteY152" fmla="*/ 5035663 h 5096785"/>
              <a:gd name="connsiteX153" fmla="*/ 3907746 w 12192000"/>
              <a:gd name="connsiteY153" fmla="*/ 5032107 h 5096785"/>
              <a:gd name="connsiteX154" fmla="*/ 3895182 w 12192000"/>
              <a:gd name="connsiteY154" fmla="*/ 5030229 h 5096785"/>
              <a:gd name="connsiteX155" fmla="*/ 3870866 w 12192000"/>
              <a:gd name="connsiteY155" fmla="*/ 5023753 h 5096785"/>
              <a:gd name="connsiteX156" fmla="*/ 3865913 w 12192000"/>
              <a:gd name="connsiteY156" fmla="*/ 5025143 h 5096785"/>
              <a:gd name="connsiteX157" fmla="*/ 3828606 w 12192000"/>
              <a:gd name="connsiteY157" fmla="*/ 5019426 h 5096785"/>
              <a:gd name="connsiteX158" fmla="*/ 3827901 w 12192000"/>
              <a:gd name="connsiteY158" fmla="*/ 5020583 h 5096785"/>
              <a:gd name="connsiteX159" fmla="*/ 3816543 w 12192000"/>
              <a:gd name="connsiteY159" fmla="*/ 5024366 h 5096785"/>
              <a:gd name="connsiteX160" fmla="*/ 3795278 w 12192000"/>
              <a:gd name="connsiteY160" fmla="*/ 5028779 h 5096785"/>
              <a:gd name="connsiteX161" fmla="*/ 3743858 w 12192000"/>
              <a:gd name="connsiteY161" fmla="*/ 5054237 h 5096785"/>
              <a:gd name="connsiteX162" fmla="*/ 3704945 w 12192000"/>
              <a:gd name="connsiteY162" fmla="*/ 5048413 h 5096785"/>
              <a:gd name="connsiteX163" fmla="*/ 3696992 w 12192000"/>
              <a:gd name="connsiteY163" fmla="*/ 5047914 h 5096785"/>
              <a:gd name="connsiteX164" fmla="*/ 3696780 w 12192000"/>
              <a:gd name="connsiteY164" fmla="*/ 5048181 h 5096785"/>
              <a:gd name="connsiteX165" fmla="*/ 3688290 w 12192000"/>
              <a:gd name="connsiteY165" fmla="*/ 5048204 h 5096785"/>
              <a:gd name="connsiteX166" fmla="*/ 3682486 w 12192000"/>
              <a:gd name="connsiteY166" fmla="*/ 5047000 h 5096785"/>
              <a:gd name="connsiteX167" fmla="*/ 3667056 w 12192000"/>
              <a:gd name="connsiteY167" fmla="*/ 5046030 h 5096785"/>
              <a:gd name="connsiteX168" fmla="*/ 3661403 w 12192000"/>
              <a:gd name="connsiteY168" fmla="*/ 5047537 h 5096785"/>
              <a:gd name="connsiteX169" fmla="*/ 3658673 w 12192000"/>
              <a:gd name="connsiteY169" fmla="*/ 5050790 h 5096785"/>
              <a:gd name="connsiteX170" fmla="*/ 3657333 w 12192000"/>
              <a:gd name="connsiteY170" fmla="*/ 5050325 h 5096785"/>
              <a:gd name="connsiteX171" fmla="*/ 3626778 w 12192000"/>
              <a:gd name="connsiteY171" fmla="*/ 5057882 h 5096785"/>
              <a:gd name="connsiteX172" fmla="*/ 3560067 w 12192000"/>
              <a:gd name="connsiteY172" fmla="*/ 5064266 h 5096785"/>
              <a:gd name="connsiteX173" fmla="*/ 3522641 w 12192000"/>
              <a:gd name="connsiteY173" fmla="*/ 5063654 h 5096785"/>
              <a:gd name="connsiteX174" fmla="*/ 3419275 w 12192000"/>
              <a:gd name="connsiteY174" fmla="*/ 5066646 h 5096785"/>
              <a:gd name="connsiteX175" fmla="*/ 3314869 w 12192000"/>
              <a:gd name="connsiteY175" fmla="*/ 5073197 h 5096785"/>
              <a:gd name="connsiteX176" fmla="*/ 3259088 w 12192000"/>
              <a:gd name="connsiteY176" fmla="*/ 5096363 h 5096785"/>
              <a:gd name="connsiteX177" fmla="*/ 3253104 w 12192000"/>
              <a:gd name="connsiteY177" fmla="*/ 5096785 h 5096785"/>
              <a:gd name="connsiteX178" fmla="*/ 3238751 w 12192000"/>
              <a:gd name="connsiteY178" fmla="*/ 5092996 h 5096785"/>
              <a:gd name="connsiteX179" fmla="*/ 3233681 w 12192000"/>
              <a:gd name="connsiteY179" fmla="*/ 5090758 h 5096785"/>
              <a:gd name="connsiteX180" fmla="*/ 3225562 w 12192000"/>
              <a:gd name="connsiteY180" fmla="*/ 5089215 h 5096785"/>
              <a:gd name="connsiteX181" fmla="*/ 3225260 w 12192000"/>
              <a:gd name="connsiteY181" fmla="*/ 5089437 h 5096785"/>
              <a:gd name="connsiteX182" fmla="*/ 3217859 w 12192000"/>
              <a:gd name="connsiteY182" fmla="*/ 5087484 h 5096785"/>
              <a:gd name="connsiteX183" fmla="*/ 3182980 w 12192000"/>
              <a:gd name="connsiteY183" fmla="*/ 5074650 h 5096785"/>
              <a:gd name="connsiteX184" fmla="*/ 3123938 w 12192000"/>
              <a:gd name="connsiteY184" fmla="*/ 5089912 h 5096785"/>
              <a:gd name="connsiteX185" fmla="*/ 3101912 w 12192000"/>
              <a:gd name="connsiteY185" fmla="*/ 5090281 h 5096785"/>
              <a:gd name="connsiteX186" fmla="*/ 3089591 w 12192000"/>
              <a:gd name="connsiteY186" fmla="*/ 5091865 h 5096785"/>
              <a:gd name="connsiteX187" fmla="*/ 3088465 w 12192000"/>
              <a:gd name="connsiteY187" fmla="*/ 5092858 h 5096785"/>
              <a:gd name="connsiteX188" fmla="*/ 3055081 w 12192000"/>
              <a:gd name="connsiteY188" fmla="*/ 5080424 h 5096785"/>
              <a:gd name="connsiteX189" fmla="*/ 3049807 w 12192000"/>
              <a:gd name="connsiteY189" fmla="*/ 5080860 h 5096785"/>
              <a:gd name="connsiteX190" fmla="*/ 3029122 w 12192000"/>
              <a:gd name="connsiteY190" fmla="*/ 5070085 h 5096785"/>
              <a:gd name="connsiteX191" fmla="*/ 3017862 w 12192000"/>
              <a:gd name="connsiteY191" fmla="*/ 5065942 h 5096785"/>
              <a:gd name="connsiteX192" fmla="*/ 3015868 w 12192000"/>
              <a:gd name="connsiteY192" fmla="*/ 5061832 h 5096785"/>
              <a:gd name="connsiteX193" fmla="*/ 2998644 w 12192000"/>
              <a:gd name="connsiteY193" fmla="*/ 5057210 h 5096785"/>
              <a:gd name="connsiteX194" fmla="*/ 2996219 w 12192000"/>
              <a:gd name="connsiteY194" fmla="*/ 5057788 h 5096785"/>
              <a:gd name="connsiteX195" fmla="*/ 2983676 w 12192000"/>
              <a:gd name="connsiteY195" fmla="*/ 5049852 h 5096785"/>
              <a:gd name="connsiteX196" fmla="*/ 2903609 w 12192000"/>
              <a:gd name="connsiteY196" fmla="*/ 4998457 h 5096785"/>
              <a:gd name="connsiteX197" fmla="*/ 2758830 w 12192000"/>
              <a:gd name="connsiteY197" fmla="*/ 4974760 h 5096785"/>
              <a:gd name="connsiteX198" fmla="*/ 2532669 w 12192000"/>
              <a:gd name="connsiteY198" fmla="*/ 4940573 h 5096785"/>
              <a:gd name="connsiteX199" fmla="*/ 2389931 w 12192000"/>
              <a:gd name="connsiteY199" fmla="*/ 4905785 h 5096785"/>
              <a:gd name="connsiteX200" fmla="*/ 2335186 w 12192000"/>
              <a:gd name="connsiteY200" fmla="*/ 4902957 h 5096785"/>
              <a:gd name="connsiteX201" fmla="*/ 2295307 w 12192000"/>
              <a:gd name="connsiteY201" fmla="*/ 4879800 h 5096785"/>
              <a:gd name="connsiteX202" fmla="*/ 2273393 w 12192000"/>
              <a:gd name="connsiteY202" fmla="*/ 4883565 h 5096785"/>
              <a:gd name="connsiteX203" fmla="*/ 2269523 w 12192000"/>
              <a:gd name="connsiteY203" fmla="*/ 4884442 h 5096785"/>
              <a:gd name="connsiteX204" fmla="*/ 2256015 w 12192000"/>
              <a:gd name="connsiteY204" fmla="*/ 4883014 h 5096785"/>
              <a:gd name="connsiteX205" fmla="*/ 2249731 w 12192000"/>
              <a:gd name="connsiteY205" fmla="*/ 4888778 h 5096785"/>
              <a:gd name="connsiteX206" fmla="*/ 2227629 w 12192000"/>
              <a:gd name="connsiteY206" fmla="*/ 4891047 h 5096785"/>
              <a:gd name="connsiteX207" fmla="*/ 2203460 w 12192000"/>
              <a:gd name="connsiteY207" fmla="*/ 4886696 h 5096785"/>
              <a:gd name="connsiteX208" fmla="*/ 2091528 w 12192000"/>
              <a:gd name="connsiteY208" fmla="*/ 4859155 h 5096785"/>
              <a:gd name="connsiteX209" fmla="*/ 2022901 w 12192000"/>
              <a:gd name="connsiteY209" fmla="*/ 4846594 h 5096785"/>
              <a:gd name="connsiteX210" fmla="*/ 1994227 w 12192000"/>
              <a:gd name="connsiteY210" fmla="*/ 4847973 h 5096785"/>
              <a:gd name="connsiteX211" fmla="*/ 1955936 w 12192000"/>
              <a:gd name="connsiteY211" fmla="*/ 4845765 h 5096785"/>
              <a:gd name="connsiteX212" fmla="*/ 1741924 w 12192000"/>
              <a:gd name="connsiteY212" fmla="*/ 4808054 h 5096785"/>
              <a:gd name="connsiteX213" fmla="*/ 1734410 w 12192000"/>
              <a:gd name="connsiteY213" fmla="*/ 4811675 h 5096785"/>
              <a:gd name="connsiteX214" fmla="*/ 1691423 w 12192000"/>
              <a:gd name="connsiteY214" fmla="*/ 4802777 h 5096785"/>
              <a:gd name="connsiteX215" fmla="*/ 1554504 w 12192000"/>
              <a:gd name="connsiteY215" fmla="*/ 4739985 h 5096785"/>
              <a:gd name="connsiteX216" fmla="*/ 1470119 w 12192000"/>
              <a:gd name="connsiteY216" fmla="*/ 4723470 h 5096785"/>
              <a:gd name="connsiteX217" fmla="*/ 1437967 w 12192000"/>
              <a:gd name="connsiteY217" fmla="*/ 4722710 h 5096785"/>
              <a:gd name="connsiteX218" fmla="*/ 1384234 w 12192000"/>
              <a:gd name="connsiteY218" fmla="*/ 4721117 h 5096785"/>
              <a:gd name="connsiteX219" fmla="*/ 1338647 w 12192000"/>
              <a:gd name="connsiteY219" fmla="*/ 4732483 h 5096785"/>
              <a:gd name="connsiteX220" fmla="*/ 1295869 w 12192000"/>
              <a:gd name="connsiteY220" fmla="*/ 4726175 h 5096785"/>
              <a:gd name="connsiteX221" fmla="*/ 1292949 w 12192000"/>
              <a:gd name="connsiteY221" fmla="*/ 4708469 h 5096785"/>
              <a:gd name="connsiteX222" fmla="*/ 1244908 w 12192000"/>
              <a:gd name="connsiteY222" fmla="*/ 4706993 h 5096785"/>
              <a:gd name="connsiteX223" fmla="*/ 1171266 w 12192000"/>
              <a:gd name="connsiteY223" fmla="*/ 4706535 h 5096785"/>
              <a:gd name="connsiteX224" fmla="*/ 1160868 w 12192000"/>
              <a:gd name="connsiteY224" fmla="*/ 4701936 h 5096785"/>
              <a:gd name="connsiteX225" fmla="*/ 1147599 w 12192000"/>
              <a:gd name="connsiteY225" fmla="*/ 4714833 h 5096785"/>
              <a:gd name="connsiteX226" fmla="*/ 1119603 w 12192000"/>
              <a:gd name="connsiteY226" fmla="*/ 4721303 h 5096785"/>
              <a:gd name="connsiteX227" fmla="*/ 997851 w 12192000"/>
              <a:gd name="connsiteY227" fmla="*/ 4722336 h 5096785"/>
              <a:gd name="connsiteX228" fmla="*/ 976455 w 12192000"/>
              <a:gd name="connsiteY228" fmla="*/ 4726407 h 5096785"/>
              <a:gd name="connsiteX229" fmla="*/ 949939 w 12192000"/>
              <a:gd name="connsiteY229" fmla="*/ 4719699 h 5096785"/>
              <a:gd name="connsiteX230" fmla="*/ 894148 w 12192000"/>
              <a:gd name="connsiteY230" fmla="*/ 4710406 h 5096785"/>
              <a:gd name="connsiteX231" fmla="*/ 857990 w 12192000"/>
              <a:gd name="connsiteY231" fmla="*/ 4696844 h 5096785"/>
              <a:gd name="connsiteX232" fmla="*/ 848649 w 12192000"/>
              <a:gd name="connsiteY232" fmla="*/ 4704021 h 5096785"/>
              <a:gd name="connsiteX233" fmla="*/ 826436 w 12192000"/>
              <a:gd name="connsiteY233" fmla="*/ 4707421 h 5096785"/>
              <a:gd name="connsiteX234" fmla="*/ 733052 w 12192000"/>
              <a:gd name="connsiteY234" fmla="*/ 4701884 h 5096785"/>
              <a:gd name="connsiteX235" fmla="*/ 716185 w 12192000"/>
              <a:gd name="connsiteY235" fmla="*/ 4703827 h 5096785"/>
              <a:gd name="connsiteX236" fmla="*/ 696663 w 12192000"/>
              <a:gd name="connsiteY236" fmla="*/ 4697420 h 5096785"/>
              <a:gd name="connsiteX237" fmla="*/ 582722 w 12192000"/>
              <a:gd name="connsiteY237" fmla="*/ 4658637 h 5096785"/>
              <a:gd name="connsiteX238" fmla="*/ 581118 w 12192000"/>
              <a:gd name="connsiteY238" fmla="*/ 4654120 h 5096785"/>
              <a:gd name="connsiteX239" fmla="*/ 546453 w 12192000"/>
              <a:gd name="connsiteY239" fmla="*/ 4652542 h 5096785"/>
              <a:gd name="connsiteX240" fmla="*/ 536773 w 12192000"/>
              <a:gd name="connsiteY240" fmla="*/ 4644609 h 5096785"/>
              <a:gd name="connsiteX241" fmla="*/ 518899 w 12192000"/>
              <a:gd name="connsiteY241" fmla="*/ 4642839 h 5096785"/>
              <a:gd name="connsiteX242" fmla="*/ 388896 w 12192000"/>
              <a:gd name="connsiteY242" fmla="*/ 4619173 h 5096785"/>
              <a:gd name="connsiteX243" fmla="*/ 366479 w 12192000"/>
              <a:gd name="connsiteY243" fmla="*/ 4618896 h 5096785"/>
              <a:gd name="connsiteX244" fmla="*/ 342781 w 12192000"/>
              <a:gd name="connsiteY244" fmla="*/ 4601239 h 5096785"/>
              <a:gd name="connsiteX245" fmla="*/ 255925 w 12192000"/>
              <a:gd name="connsiteY245" fmla="*/ 4598685 h 5096785"/>
              <a:gd name="connsiteX246" fmla="*/ 226919 w 12192000"/>
              <a:gd name="connsiteY246" fmla="*/ 4598460 h 5096785"/>
              <a:gd name="connsiteX247" fmla="*/ 213925 w 12192000"/>
              <a:gd name="connsiteY247" fmla="*/ 4597783 h 5096785"/>
              <a:gd name="connsiteX248" fmla="*/ 215196 w 12192000"/>
              <a:gd name="connsiteY248" fmla="*/ 4588576 h 5096785"/>
              <a:gd name="connsiteX249" fmla="*/ 180214 w 12192000"/>
              <a:gd name="connsiteY249" fmla="*/ 4583701 h 5096785"/>
              <a:gd name="connsiteX250" fmla="*/ 83203 w 12192000"/>
              <a:gd name="connsiteY250" fmla="*/ 4531664 h 5096785"/>
              <a:gd name="connsiteX251" fmla="*/ 4106 w 12192000"/>
              <a:gd name="connsiteY251" fmla="*/ 4517202 h 5096785"/>
              <a:gd name="connsiteX252" fmla="*/ 0 w 12192000"/>
              <a:gd name="connsiteY252" fmla="*/ 4516084 h 5096785"/>
              <a:gd name="connsiteX253" fmla="*/ 0 w 12192000"/>
              <a:gd name="connsiteY25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386800 w 12192000"/>
              <a:gd name="connsiteY89" fmla="*/ 4715431 h 5096785"/>
              <a:gd name="connsiteX90" fmla="*/ 6382703 w 12192000"/>
              <a:gd name="connsiteY90" fmla="*/ 4717930 h 5096785"/>
              <a:gd name="connsiteX91" fmla="*/ 6356495 w 12192000"/>
              <a:gd name="connsiteY91" fmla="*/ 4717843 h 5096785"/>
              <a:gd name="connsiteX92" fmla="*/ 6343628 w 12192000"/>
              <a:gd name="connsiteY92" fmla="*/ 4719161 h 5096785"/>
              <a:gd name="connsiteX93" fmla="*/ 6338605 w 12192000"/>
              <a:gd name="connsiteY93" fmla="*/ 4716723 h 5096785"/>
              <a:gd name="connsiteX94" fmla="*/ 6320318 w 12192000"/>
              <a:gd name="connsiteY94" fmla="*/ 4720095 h 5096785"/>
              <a:gd name="connsiteX95" fmla="*/ 6318742 w 12192000"/>
              <a:gd name="connsiteY95" fmla="*/ 4721541 h 5096785"/>
              <a:gd name="connsiteX96" fmla="*/ 6301708 w 12192000"/>
              <a:gd name="connsiteY96" fmla="*/ 4720380 h 5096785"/>
              <a:gd name="connsiteX97" fmla="*/ 6285082 w 12192000"/>
              <a:gd name="connsiteY97" fmla="*/ 4714639 h 5096785"/>
              <a:gd name="connsiteX98" fmla="*/ 6136936 w 12192000"/>
              <a:gd name="connsiteY98" fmla="*/ 4758246 h 5096785"/>
              <a:gd name="connsiteX99" fmla="*/ 5988578 w 12192000"/>
              <a:gd name="connsiteY99" fmla="*/ 4754427 h 5096785"/>
              <a:gd name="connsiteX100" fmla="*/ 5908701 w 12192000"/>
              <a:gd name="connsiteY100" fmla="*/ 4779160 h 5096785"/>
              <a:gd name="connsiteX101" fmla="*/ 5892219 w 12192000"/>
              <a:gd name="connsiteY101" fmla="*/ 4807892 h 5096785"/>
              <a:gd name="connsiteX102" fmla="*/ 5683612 w 12192000"/>
              <a:gd name="connsiteY102" fmla="*/ 4848770 h 5096785"/>
              <a:gd name="connsiteX103" fmla="*/ 5635111 w 12192000"/>
              <a:gd name="connsiteY103" fmla="*/ 4868888 h 5096785"/>
              <a:gd name="connsiteX104" fmla="*/ 5582652 w 12192000"/>
              <a:gd name="connsiteY104" fmla="*/ 4866836 h 5096785"/>
              <a:gd name="connsiteX105" fmla="*/ 5567213 w 12192000"/>
              <a:gd name="connsiteY105" fmla="*/ 4878769 h 5096785"/>
              <a:gd name="connsiteX106" fmla="*/ 5564659 w 12192000"/>
              <a:gd name="connsiteY106" fmla="*/ 4881042 h 5096785"/>
              <a:gd name="connsiteX107" fmla="*/ 5552102 w 12192000"/>
              <a:gd name="connsiteY107" fmla="*/ 4885426 h 5096785"/>
              <a:gd name="connsiteX108" fmla="*/ 5551475 w 12192000"/>
              <a:gd name="connsiteY108" fmla="*/ 4892560 h 5096785"/>
              <a:gd name="connsiteX109" fmla="*/ 5534664 w 12192000"/>
              <a:gd name="connsiteY109" fmla="*/ 4903385 h 5096785"/>
              <a:gd name="connsiteX110" fmla="*/ 5510737 w 12192000"/>
              <a:gd name="connsiteY110" fmla="*/ 4909807 h 5096785"/>
              <a:gd name="connsiteX111" fmla="*/ 5393901 w 12192000"/>
              <a:gd name="connsiteY111" fmla="*/ 4933709 h 5096785"/>
              <a:gd name="connsiteX112" fmla="*/ 5325782 w 12192000"/>
              <a:gd name="connsiteY112" fmla="*/ 4951789 h 5096785"/>
              <a:gd name="connsiteX113" fmla="*/ 5302703 w 12192000"/>
              <a:gd name="connsiteY113" fmla="*/ 4964590 h 5096785"/>
              <a:gd name="connsiteX114" fmla="*/ 5268591 w 12192000"/>
              <a:gd name="connsiteY114" fmla="*/ 4978479 h 5096785"/>
              <a:gd name="connsiteX115" fmla="*/ 5210559 w 12192000"/>
              <a:gd name="connsiteY115" fmla="*/ 5007585 h 5096785"/>
              <a:gd name="connsiteX116" fmla="*/ 5177597 w 12192000"/>
              <a:gd name="connsiteY116" fmla="*/ 5015926 h 5096785"/>
              <a:gd name="connsiteX117" fmla="*/ 5160569 w 12192000"/>
              <a:gd name="connsiteY117" fmla="*/ 5025681 h 5096785"/>
              <a:gd name="connsiteX118" fmla="*/ 5152748 w 12192000"/>
              <a:gd name="connsiteY118" fmla="*/ 5026569 h 5096785"/>
              <a:gd name="connsiteX119" fmla="*/ 5127678 w 12192000"/>
              <a:gd name="connsiteY119" fmla="*/ 5032947 h 5096785"/>
              <a:gd name="connsiteX120" fmla="*/ 5113147 w 12192000"/>
              <a:gd name="connsiteY120" fmla="*/ 5035818 h 5096785"/>
              <a:gd name="connsiteX121" fmla="*/ 5107301 w 12192000"/>
              <a:gd name="connsiteY121" fmla="*/ 5036672 h 5096785"/>
              <a:gd name="connsiteX122" fmla="*/ 5093215 w 12192000"/>
              <a:gd name="connsiteY122" fmla="*/ 5032880 h 5096785"/>
              <a:gd name="connsiteX123" fmla="*/ 5077058 w 12192000"/>
              <a:gd name="connsiteY123" fmla="*/ 5038681 h 5096785"/>
              <a:gd name="connsiteX124" fmla="*/ 5057349 w 12192000"/>
              <a:gd name="connsiteY124" fmla="*/ 5036015 h 5096785"/>
              <a:gd name="connsiteX125" fmla="*/ 5053945 w 12192000"/>
              <a:gd name="connsiteY125" fmla="*/ 5041952 h 5096785"/>
              <a:gd name="connsiteX126" fmla="*/ 5040021 w 12192000"/>
              <a:gd name="connsiteY126" fmla="*/ 5050052 h 5096785"/>
              <a:gd name="connsiteX127" fmla="*/ 5025913 w 12192000"/>
              <a:gd name="connsiteY127" fmla="*/ 5046535 h 5096785"/>
              <a:gd name="connsiteX128" fmla="*/ 4998218 w 12192000"/>
              <a:gd name="connsiteY128" fmla="*/ 5048065 h 5096785"/>
              <a:gd name="connsiteX129" fmla="*/ 4991008 w 12192000"/>
              <a:gd name="connsiteY129" fmla="*/ 5050439 h 5096785"/>
              <a:gd name="connsiteX130" fmla="*/ 4963503 w 12192000"/>
              <a:gd name="connsiteY130" fmla="*/ 5047575 h 5096785"/>
              <a:gd name="connsiteX131" fmla="*/ 4921053 w 12192000"/>
              <a:gd name="connsiteY131" fmla="*/ 5048925 h 5096785"/>
              <a:gd name="connsiteX132" fmla="*/ 4873420 w 12192000"/>
              <a:gd name="connsiteY132" fmla="*/ 5054929 h 5096785"/>
              <a:gd name="connsiteX133" fmla="*/ 4858825 w 12192000"/>
              <a:gd name="connsiteY133" fmla="*/ 5051329 h 5096785"/>
              <a:gd name="connsiteX134" fmla="*/ 4769340 w 12192000"/>
              <a:gd name="connsiteY134" fmla="*/ 5053090 h 5096785"/>
              <a:gd name="connsiteX135" fmla="*/ 4744152 w 12192000"/>
              <a:gd name="connsiteY135" fmla="*/ 5053391 h 5096785"/>
              <a:gd name="connsiteX136" fmla="*/ 4723556 w 12192000"/>
              <a:gd name="connsiteY136" fmla="*/ 5059633 h 5096785"/>
              <a:gd name="connsiteX137" fmla="*/ 4719699 w 12192000"/>
              <a:gd name="connsiteY137" fmla="*/ 5066298 h 5096785"/>
              <a:gd name="connsiteX138" fmla="*/ 4706016 w 12192000"/>
              <a:gd name="connsiteY138" fmla="*/ 5067422 h 5096785"/>
              <a:gd name="connsiteX139" fmla="*/ 4702593 w 12192000"/>
              <a:gd name="connsiteY139" fmla="*/ 5068973 h 5096785"/>
              <a:gd name="connsiteX140" fmla="*/ 4682766 w 12192000"/>
              <a:gd name="connsiteY140" fmla="*/ 5076609 h 5096785"/>
              <a:gd name="connsiteX141" fmla="*/ 4634960 w 12192000"/>
              <a:gd name="connsiteY141" fmla="*/ 5061852 h 5096785"/>
              <a:gd name="connsiteX142" fmla="*/ 4580645 w 12192000"/>
              <a:gd name="connsiteY142" fmla="*/ 5069246 h 5096785"/>
              <a:gd name="connsiteX143" fmla="*/ 4368005 w 12192000"/>
              <a:gd name="connsiteY143" fmla="*/ 5057426 h 5096785"/>
              <a:gd name="connsiteX144" fmla="*/ 4339489 w 12192000"/>
              <a:gd name="connsiteY144" fmla="*/ 5080858 h 5096785"/>
              <a:gd name="connsiteX145" fmla="*/ 4253895 w 12192000"/>
              <a:gd name="connsiteY145" fmla="*/ 5085008 h 5096785"/>
              <a:gd name="connsiteX146" fmla="*/ 4117780 w 12192000"/>
              <a:gd name="connsiteY146" fmla="*/ 5045175 h 5096785"/>
              <a:gd name="connsiteX147" fmla="*/ 3960074 w 12192000"/>
              <a:gd name="connsiteY147" fmla="*/ 5050708 h 5096785"/>
              <a:gd name="connsiteX148" fmla="*/ 3947260 w 12192000"/>
              <a:gd name="connsiteY148" fmla="*/ 5041167 h 5096785"/>
              <a:gd name="connsiteX149" fmla="*/ 3931969 w 12192000"/>
              <a:gd name="connsiteY149" fmla="*/ 5035902 h 5096785"/>
              <a:gd name="connsiteX150" fmla="*/ 3929836 w 12192000"/>
              <a:gd name="connsiteY150" fmla="*/ 5036901 h 5096785"/>
              <a:gd name="connsiteX151" fmla="*/ 3911296 w 12192000"/>
              <a:gd name="connsiteY151" fmla="*/ 5035663 h 5096785"/>
              <a:gd name="connsiteX152" fmla="*/ 3907746 w 12192000"/>
              <a:gd name="connsiteY152" fmla="*/ 5032107 h 5096785"/>
              <a:gd name="connsiteX153" fmla="*/ 3895182 w 12192000"/>
              <a:gd name="connsiteY153" fmla="*/ 5030229 h 5096785"/>
              <a:gd name="connsiteX154" fmla="*/ 3870866 w 12192000"/>
              <a:gd name="connsiteY154" fmla="*/ 5023753 h 5096785"/>
              <a:gd name="connsiteX155" fmla="*/ 3865913 w 12192000"/>
              <a:gd name="connsiteY155" fmla="*/ 5025143 h 5096785"/>
              <a:gd name="connsiteX156" fmla="*/ 3828606 w 12192000"/>
              <a:gd name="connsiteY156" fmla="*/ 5019426 h 5096785"/>
              <a:gd name="connsiteX157" fmla="*/ 3827901 w 12192000"/>
              <a:gd name="connsiteY157" fmla="*/ 5020583 h 5096785"/>
              <a:gd name="connsiteX158" fmla="*/ 3816543 w 12192000"/>
              <a:gd name="connsiteY158" fmla="*/ 5024366 h 5096785"/>
              <a:gd name="connsiteX159" fmla="*/ 3795278 w 12192000"/>
              <a:gd name="connsiteY159" fmla="*/ 5028779 h 5096785"/>
              <a:gd name="connsiteX160" fmla="*/ 3743858 w 12192000"/>
              <a:gd name="connsiteY160" fmla="*/ 5054237 h 5096785"/>
              <a:gd name="connsiteX161" fmla="*/ 3704945 w 12192000"/>
              <a:gd name="connsiteY161" fmla="*/ 5048413 h 5096785"/>
              <a:gd name="connsiteX162" fmla="*/ 3696992 w 12192000"/>
              <a:gd name="connsiteY162" fmla="*/ 5047914 h 5096785"/>
              <a:gd name="connsiteX163" fmla="*/ 3696780 w 12192000"/>
              <a:gd name="connsiteY163" fmla="*/ 5048181 h 5096785"/>
              <a:gd name="connsiteX164" fmla="*/ 3688290 w 12192000"/>
              <a:gd name="connsiteY164" fmla="*/ 5048204 h 5096785"/>
              <a:gd name="connsiteX165" fmla="*/ 3682486 w 12192000"/>
              <a:gd name="connsiteY165" fmla="*/ 5047000 h 5096785"/>
              <a:gd name="connsiteX166" fmla="*/ 3667056 w 12192000"/>
              <a:gd name="connsiteY166" fmla="*/ 5046030 h 5096785"/>
              <a:gd name="connsiteX167" fmla="*/ 3661403 w 12192000"/>
              <a:gd name="connsiteY167" fmla="*/ 5047537 h 5096785"/>
              <a:gd name="connsiteX168" fmla="*/ 3658673 w 12192000"/>
              <a:gd name="connsiteY168" fmla="*/ 5050790 h 5096785"/>
              <a:gd name="connsiteX169" fmla="*/ 3657333 w 12192000"/>
              <a:gd name="connsiteY169" fmla="*/ 5050325 h 5096785"/>
              <a:gd name="connsiteX170" fmla="*/ 3626778 w 12192000"/>
              <a:gd name="connsiteY170" fmla="*/ 5057882 h 5096785"/>
              <a:gd name="connsiteX171" fmla="*/ 3560067 w 12192000"/>
              <a:gd name="connsiteY171" fmla="*/ 5064266 h 5096785"/>
              <a:gd name="connsiteX172" fmla="*/ 3522641 w 12192000"/>
              <a:gd name="connsiteY172" fmla="*/ 5063654 h 5096785"/>
              <a:gd name="connsiteX173" fmla="*/ 3419275 w 12192000"/>
              <a:gd name="connsiteY173" fmla="*/ 5066646 h 5096785"/>
              <a:gd name="connsiteX174" fmla="*/ 3314869 w 12192000"/>
              <a:gd name="connsiteY174" fmla="*/ 5073197 h 5096785"/>
              <a:gd name="connsiteX175" fmla="*/ 3259088 w 12192000"/>
              <a:gd name="connsiteY175" fmla="*/ 5096363 h 5096785"/>
              <a:gd name="connsiteX176" fmla="*/ 3253104 w 12192000"/>
              <a:gd name="connsiteY176" fmla="*/ 5096785 h 5096785"/>
              <a:gd name="connsiteX177" fmla="*/ 3238751 w 12192000"/>
              <a:gd name="connsiteY177" fmla="*/ 5092996 h 5096785"/>
              <a:gd name="connsiteX178" fmla="*/ 3233681 w 12192000"/>
              <a:gd name="connsiteY178" fmla="*/ 5090758 h 5096785"/>
              <a:gd name="connsiteX179" fmla="*/ 3225562 w 12192000"/>
              <a:gd name="connsiteY179" fmla="*/ 5089215 h 5096785"/>
              <a:gd name="connsiteX180" fmla="*/ 3225260 w 12192000"/>
              <a:gd name="connsiteY180" fmla="*/ 5089437 h 5096785"/>
              <a:gd name="connsiteX181" fmla="*/ 3217859 w 12192000"/>
              <a:gd name="connsiteY181" fmla="*/ 5087484 h 5096785"/>
              <a:gd name="connsiteX182" fmla="*/ 3182980 w 12192000"/>
              <a:gd name="connsiteY182" fmla="*/ 5074650 h 5096785"/>
              <a:gd name="connsiteX183" fmla="*/ 3123938 w 12192000"/>
              <a:gd name="connsiteY183" fmla="*/ 5089912 h 5096785"/>
              <a:gd name="connsiteX184" fmla="*/ 3101912 w 12192000"/>
              <a:gd name="connsiteY184" fmla="*/ 5090281 h 5096785"/>
              <a:gd name="connsiteX185" fmla="*/ 3089591 w 12192000"/>
              <a:gd name="connsiteY185" fmla="*/ 5091865 h 5096785"/>
              <a:gd name="connsiteX186" fmla="*/ 3088465 w 12192000"/>
              <a:gd name="connsiteY186" fmla="*/ 5092858 h 5096785"/>
              <a:gd name="connsiteX187" fmla="*/ 3055081 w 12192000"/>
              <a:gd name="connsiteY187" fmla="*/ 5080424 h 5096785"/>
              <a:gd name="connsiteX188" fmla="*/ 3049807 w 12192000"/>
              <a:gd name="connsiteY188" fmla="*/ 5080860 h 5096785"/>
              <a:gd name="connsiteX189" fmla="*/ 3029122 w 12192000"/>
              <a:gd name="connsiteY189" fmla="*/ 5070085 h 5096785"/>
              <a:gd name="connsiteX190" fmla="*/ 3017862 w 12192000"/>
              <a:gd name="connsiteY190" fmla="*/ 5065942 h 5096785"/>
              <a:gd name="connsiteX191" fmla="*/ 3015868 w 12192000"/>
              <a:gd name="connsiteY191" fmla="*/ 5061832 h 5096785"/>
              <a:gd name="connsiteX192" fmla="*/ 2998644 w 12192000"/>
              <a:gd name="connsiteY192" fmla="*/ 5057210 h 5096785"/>
              <a:gd name="connsiteX193" fmla="*/ 2996219 w 12192000"/>
              <a:gd name="connsiteY193" fmla="*/ 5057788 h 5096785"/>
              <a:gd name="connsiteX194" fmla="*/ 2983676 w 12192000"/>
              <a:gd name="connsiteY194" fmla="*/ 5049852 h 5096785"/>
              <a:gd name="connsiteX195" fmla="*/ 2903609 w 12192000"/>
              <a:gd name="connsiteY195" fmla="*/ 4998457 h 5096785"/>
              <a:gd name="connsiteX196" fmla="*/ 2758830 w 12192000"/>
              <a:gd name="connsiteY196" fmla="*/ 4974760 h 5096785"/>
              <a:gd name="connsiteX197" fmla="*/ 2532669 w 12192000"/>
              <a:gd name="connsiteY197" fmla="*/ 4940573 h 5096785"/>
              <a:gd name="connsiteX198" fmla="*/ 2389931 w 12192000"/>
              <a:gd name="connsiteY198" fmla="*/ 4905785 h 5096785"/>
              <a:gd name="connsiteX199" fmla="*/ 2335186 w 12192000"/>
              <a:gd name="connsiteY199" fmla="*/ 4902957 h 5096785"/>
              <a:gd name="connsiteX200" fmla="*/ 2295307 w 12192000"/>
              <a:gd name="connsiteY200" fmla="*/ 4879800 h 5096785"/>
              <a:gd name="connsiteX201" fmla="*/ 2273393 w 12192000"/>
              <a:gd name="connsiteY201" fmla="*/ 4883565 h 5096785"/>
              <a:gd name="connsiteX202" fmla="*/ 2269523 w 12192000"/>
              <a:gd name="connsiteY202" fmla="*/ 4884442 h 5096785"/>
              <a:gd name="connsiteX203" fmla="*/ 2256015 w 12192000"/>
              <a:gd name="connsiteY203" fmla="*/ 4883014 h 5096785"/>
              <a:gd name="connsiteX204" fmla="*/ 2249731 w 12192000"/>
              <a:gd name="connsiteY204" fmla="*/ 4888778 h 5096785"/>
              <a:gd name="connsiteX205" fmla="*/ 2227629 w 12192000"/>
              <a:gd name="connsiteY205" fmla="*/ 4891047 h 5096785"/>
              <a:gd name="connsiteX206" fmla="*/ 2203460 w 12192000"/>
              <a:gd name="connsiteY206" fmla="*/ 4886696 h 5096785"/>
              <a:gd name="connsiteX207" fmla="*/ 2091528 w 12192000"/>
              <a:gd name="connsiteY207" fmla="*/ 4859155 h 5096785"/>
              <a:gd name="connsiteX208" fmla="*/ 2022901 w 12192000"/>
              <a:gd name="connsiteY208" fmla="*/ 4846594 h 5096785"/>
              <a:gd name="connsiteX209" fmla="*/ 1994227 w 12192000"/>
              <a:gd name="connsiteY209" fmla="*/ 4847973 h 5096785"/>
              <a:gd name="connsiteX210" fmla="*/ 1955936 w 12192000"/>
              <a:gd name="connsiteY210" fmla="*/ 4845765 h 5096785"/>
              <a:gd name="connsiteX211" fmla="*/ 1741924 w 12192000"/>
              <a:gd name="connsiteY211" fmla="*/ 4808054 h 5096785"/>
              <a:gd name="connsiteX212" fmla="*/ 1734410 w 12192000"/>
              <a:gd name="connsiteY212" fmla="*/ 4811675 h 5096785"/>
              <a:gd name="connsiteX213" fmla="*/ 1691423 w 12192000"/>
              <a:gd name="connsiteY213" fmla="*/ 4802777 h 5096785"/>
              <a:gd name="connsiteX214" fmla="*/ 1554504 w 12192000"/>
              <a:gd name="connsiteY214" fmla="*/ 4739985 h 5096785"/>
              <a:gd name="connsiteX215" fmla="*/ 1470119 w 12192000"/>
              <a:gd name="connsiteY215" fmla="*/ 4723470 h 5096785"/>
              <a:gd name="connsiteX216" fmla="*/ 1437967 w 12192000"/>
              <a:gd name="connsiteY216" fmla="*/ 4722710 h 5096785"/>
              <a:gd name="connsiteX217" fmla="*/ 1384234 w 12192000"/>
              <a:gd name="connsiteY217" fmla="*/ 4721117 h 5096785"/>
              <a:gd name="connsiteX218" fmla="*/ 1338647 w 12192000"/>
              <a:gd name="connsiteY218" fmla="*/ 4732483 h 5096785"/>
              <a:gd name="connsiteX219" fmla="*/ 1295869 w 12192000"/>
              <a:gd name="connsiteY219" fmla="*/ 4726175 h 5096785"/>
              <a:gd name="connsiteX220" fmla="*/ 1292949 w 12192000"/>
              <a:gd name="connsiteY220" fmla="*/ 4708469 h 5096785"/>
              <a:gd name="connsiteX221" fmla="*/ 1244908 w 12192000"/>
              <a:gd name="connsiteY221" fmla="*/ 4706993 h 5096785"/>
              <a:gd name="connsiteX222" fmla="*/ 1171266 w 12192000"/>
              <a:gd name="connsiteY222" fmla="*/ 4706535 h 5096785"/>
              <a:gd name="connsiteX223" fmla="*/ 1160868 w 12192000"/>
              <a:gd name="connsiteY223" fmla="*/ 4701936 h 5096785"/>
              <a:gd name="connsiteX224" fmla="*/ 1147599 w 12192000"/>
              <a:gd name="connsiteY224" fmla="*/ 4714833 h 5096785"/>
              <a:gd name="connsiteX225" fmla="*/ 1119603 w 12192000"/>
              <a:gd name="connsiteY225" fmla="*/ 4721303 h 5096785"/>
              <a:gd name="connsiteX226" fmla="*/ 997851 w 12192000"/>
              <a:gd name="connsiteY226" fmla="*/ 4722336 h 5096785"/>
              <a:gd name="connsiteX227" fmla="*/ 976455 w 12192000"/>
              <a:gd name="connsiteY227" fmla="*/ 4726407 h 5096785"/>
              <a:gd name="connsiteX228" fmla="*/ 949939 w 12192000"/>
              <a:gd name="connsiteY228" fmla="*/ 4719699 h 5096785"/>
              <a:gd name="connsiteX229" fmla="*/ 894148 w 12192000"/>
              <a:gd name="connsiteY229" fmla="*/ 4710406 h 5096785"/>
              <a:gd name="connsiteX230" fmla="*/ 857990 w 12192000"/>
              <a:gd name="connsiteY230" fmla="*/ 4696844 h 5096785"/>
              <a:gd name="connsiteX231" fmla="*/ 848649 w 12192000"/>
              <a:gd name="connsiteY231" fmla="*/ 4704021 h 5096785"/>
              <a:gd name="connsiteX232" fmla="*/ 826436 w 12192000"/>
              <a:gd name="connsiteY232" fmla="*/ 4707421 h 5096785"/>
              <a:gd name="connsiteX233" fmla="*/ 733052 w 12192000"/>
              <a:gd name="connsiteY233" fmla="*/ 4701884 h 5096785"/>
              <a:gd name="connsiteX234" fmla="*/ 716185 w 12192000"/>
              <a:gd name="connsiteY234" fmla="*/ 4703827 h 5096785"/>
              <a:gd name="connsiteX235" fmla="*/ 696663 w 12192000"/>
              <a:gd name="connsiteY235" fmla="*/ 4697420 h 5096785"/>
              <a:gd name="connsiteX236" fmla="*/ 582722 w 12192000"/>
              <a:gd name="connsiteY236" fmla="*/ 4658637 h 5096785"/>
              <a:gd name="connsiteX237" fmla="*/ 581118 w 12192000"/>
              <a:gd name="connsiteY237" fmla="*/ 4654120 h 5096785"/>
              <a:gd name="connsiteX238" fmla="*/ 546453 w 12192000"/>
              <a:gd name="connsiteY238" fmla="*/ 4652542 h 5096785"/>
              <a:gd name="connsiteX239" fmla="*/ 536773 w 12192000"/>
              <a:gd name="connsiteY239" fmla="*/ 4644609 h 5096785"/>
              <a:gd name="connsiteX240" fmla="*/ 518899 w 12192000"/>
              <a:gd name="connsiteY240" fmla="*/ 4642839 h 5096785"/>
              <a:gd name="connsiteX241" fmla="*/ 388896 w 12192000"/>
              <a:gd name="connsiteY241" fmla="*/ 4619173 h 5096785"/>
              <a:gd name="connsiteX242" fmla="*/ 366479 w 12192000"/>
              <a:gd name="connsiteY242" fmla="*/ 4618896 h 5096785"/>
              <a:gd name="connsiteX243" fmla="*/ 342781 w 12192000"/>
              <a:gd name="connsiteY243" fmla="*/ 4601239 h 5096785"/>
              <a:gd name="connsiteX244" fmla="*/ 255925 w 12192000"/>
              <a:gd name="connsiteY244" fmla="*/ 4598685 h 5096785"/>
              <a:gd name="connsiteX245" fmla="*/ 226919 w 12192000"/>
              <a:gd name="connsiteY245" fmla="*/ 4598460 h 5096785"/>
              <a:gd name="connsiteX246" fmla="*/ 213925 w 12192000"/>
              <a:gd name="connsiteY246" fmla="*/ 4597783 h 5096785"/>
              <a:gd name="connsiteX247" fmla="*/ 215196 w 12192000"/>
              <a:gd name="connsiteY247" fmla="*/ 4588576 h 5096785"/>
              <a:gd name="connsiteX248" fmla="*/ 180214 w 12192000"/>
              <a:gd name="connsiteY248" fmla="*/ 4583701 h 5096785"/>
              <a:gd name="connsiteX249" fmla="*/ 83203 w 12192000"/>
              <a:gd name="connsiteY249" fmla="*/ 4531664 h 5096785"/>
              <a:gd name="connsiteX250" fmla="*/ 4106 w 12192000"/>
              <a:gd name="connsiteY250" fmla="*/ 4517202 h 5096785"/>
              <a:gd name="connsiteX251" fmla="*/ 0 w 12192000"/>
              <a:gd name="connsiteY251" fmla="*/ 4516084 h 5096785"/>
              <a:gd name="connsiteX252" fmla="*/ 0 w 12192000"/>
              <a:gd name="connsiteY25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386800 w 12192000"/>
              <a:gd name="connsiteY88" fmla="*/ 4715431 h 5096785"/>
              <a:gd name="connsiteX89" fmla="*/ 6382703 w 12192000"/>
              <a:gd name="connsiteY89" fmla="*/ 4717930 h 5096785"/>
              <a:gd name="connsiteX90" fmla="*/ 6356495 w 12192000"/>
              <a:gd name="connsiteY90" fmla="*/ 4717843 h 5096785"/>
              <a:gd name="connsiteX91" fmla="*/ 6343628 w 12192000"/>
              <a:gd name="connsiteY91" fmla="*/ 4719161 h 5096785"/>
              <a:gd name="connsiteX92" fmla="*/ 6338605 w 12192000"/>
              <a:gd name="connsiteY92" fmla="*/ 4716723 h 5096785"/>
              <a:gd name="connsiteX93" fmla="*/ 6320318 w 12192000"/>
              <a:gd name="connsiteY93" fmla="*/ 4720095 h 5096785"/>
              <a:gd name="connsiteX94" fmla="*/ 6318742 w 12192000"/>
              <a:gd name="connsiteY94" fmla="*/ 4721541 h 5096785"/>
              <a:gd name="connsiteX95" fmla="*/ 6301708 w 12192000"/>
              <a:gd name="connsiteY95" fmla="*/ 4720380 h 5096785"/>
              <a:gd name="connsiteX96" fmla="*/ 6285082 w 12192000"/>
              <a:gd name="connsiteY96" fmla="*/ 4714639 h 5096785"/>
              <a:gd name="connsiteX97" fmla="*/ 6136936 w 12192000"/>
              <a:gd name="connsiteY97" fmla="*/ 4758246 h 5096785"/>
              <a:gd name="connsiteX98" fmla="*/ 5988578 w 12192000"/>
              <a:gd name="connsiteY98" fmla="*/ 4754427 h 5096785"/>
              <a:gd name="connsiteX99" fmla="*/ 5908701 w 12192000"/>
              <a:gd name="connsiteY99" fmla="*/ 4779160 h 5096785"/>
              <a:gd name="connsiteX100" fmla="*/ 5892219 w 12192000"/>
              <a:gd name="connsiteY100" fmla="*/ 4807892 h 5096785"/>
              <a:gd name="connsiteX101" fmla="*/ 5683612 w 12192000"/>
              <a:gd name="connsiteY101" fmla="*/ 4848770 h 5096785"/>
              <a:gd name="connsiteX102" fmla="*/ 5635111 w 12192000"/>
              <a:gd name="connsiteY102" fmla="*/ 4868888 h 5096785"/>
              <a:gd name="connsiteX103" fmla="*/ 5582652 w 12192000"/>
              <a:gd name="connsiteY103" fmla="*/ 4866836 h 5096785"/>
              <a:gd name="connsiteX104" fmla="*/ 5567213 w 12192000"/>
              <a:gd name="connsiteY104" fmla="*/ 4878769 h 5096785"/>
              <a:gd name="connsiteX105" fmla="*/ 5564659 w 12192000"/>
              <a:gd name="connsiteY105" fmla="*/ 4881042 h 5096785"/>
              <a:gd name="connsiteX106" fmla="*/ 5552102 w 12192000"/>
              <a:gd name="connsiteY106" fmla="*/ 4885426 h 5096785"/>
              <a:gd name="connsiteX107" fmla="*/ 5551475 w 12192000"/>
              <a:gd name="connsiteY107" fmla="*/ 4892560 h 5096785"/>
              <a:gd name="connsiteX108" fmla="*/ 5534664 w 12192000"/>
              <a:gd name="connsiteY108" fmla="*/ 4903385 h 5096785"/>
              <a:gd name="connsiteX109" fmla="*/ 5510737 w 12192000"/>
              <a:gd name="connsiteY109" fmla="*/ 4909807 h 5096785"/>
              <a:gd name="connsiteX110" fmla="*/ 5393901 w 12192000"/>
              <a:gd name="connsiteY110" fmla="*/ 4933709 h 5096785"/>
              <a:gd name="connsiteX111" fmla="*/ 5325782 w 12192000"/>
              <a:gd name="connsiteY111" fmla="*/ 4951789 h 5096785"/>
              <a:gd name="connsiteX112" fmla="*/ 5302703 w 12192000"/>
              <a:gd name="connsiteY112" fmla="*/ 4964590 h 5096785"/>
              <a:gd name="connsiteX113" fmla="*/ 5268591 w 12192000"/>
              <a:gd name="connsiteY113" fmla="*/ 4978479 h 5096785"/>
              <a:gd name="connsiteX114" fmla="*/ 5210559 w 12192000"/>
              <a:gd name="connsiteY114" fmla="*/ 5007585 h 5096785"/>
              <a:gd name="connsiteX115" fmla="*/ 5177597 w 12192000"/>
              <a:gd name="connsiteY115" fmla="*/ 5015926 h 5096785"/>
              <a:gd name="connsiteX116" fmla="*/ 5160569 w 12192000"/>
              <a:gd name="connsiteY116" fmla="*/ 5025681 h 5096785"/>
              <a:gd name="connsiteX117" fmla="*/ 5152748 w 12192000"/>
              <a:gd name="connsiteY117" fmla="*/ 5026569 h 5096785"/>
              <a:gd name="connsiteX118" fmla="*/ 5127678 w 12192000"/>
              <a:gd name="connsiteY118" fmla="*/ 5032947 h 5096785"/>
              <a:gd name="connsiteX119" fmla="*/ 5113147 w 12192000"/>
              <a:gd name="connsiteY119" fmla="*/ 5035818 h 5096785"/>
              <a:gd name="connsiteX120" fmla="*/ 5107301 w 12192000"/>
              <a:gd name="connsiteY120" fmla="*/ 5036672 h 5096785"/>
              <a:gd name="connsiteX121" fmla="*/ 5093215 w 12192000"/>
              <a:gd name="connsiteY121" fmla="*/ 5032880 h 5096785"/>
              <a:gd name="connsiteX122" fmla="*/ 5077058 w 12192000"/>
              <a:gd name="connsiteY122" fmla="*/ 5038681 h 5096785"/>
              <a:gd name="connsiteX123" fmla="*/ 5057349 w 12192000"/>
              <a:gd name="connsiteY123" fmla="*/ 5036015 h 5096785"/>
              <a:gd name="connsiteX124" fmla="*/ 5053945 w 12192000"/>
              <a:gd name="connsiteY124" fmla="*/ 5041952 h 5096785"/>
              <a:gd name="connsiteX125" fmla="*/ 5040021 w 12192000"/>
              <a:gd name="connsiteY125" fmla="*/ 5050052 h 5096785"/>
              <a:gd name="connsiteX126" fmla="*/ 5025913 w 12192000"/>
              <a:gd name="connsiteY126" fmla="*/ 5046535 h 5096785"/>
              <a:gd name="connsiteX127" fmla="*/ 4998218 w 12192000"/>
              <a:gd name="connsiteY127" fmla="*/ 5048065 h 5096785"/>
              <a:gd name="connsiteX128" fmla="*/ 4991008 w 12192000"/>
              <a:gd name="connsiteY128" fmla="*/ 5050439 h 5096785"/>
              <a:gd name="connsiteX129" fmla="*/ 4963503 w 12192000"/>
              <a:gd name="connsiteY129" fmla="*/ 5047575 h 5096785"/>
              <a:gd name="connsiteX130" fmla="*/ 4921053 w 12192000"/>
              <a:gd name="connsiteY130" fmla="*/ 5048925 h 5096785"/>
              <a:gd name="connsiteX131" fmla="*/ 4873420 w 12192000"/>
              <a:gd name="connsiteY131" fmla="*/ 5054929 h 5096785"/>
              <a:gd name="connsiteX132" fmla="*/ 4858825 w 12192000"/>
              <a:gd name="connsiteY132" fmla="*/ 5051329 h 5096785"/>
              <a:gd name="connsiteX133" fmla="*/ 4769340 w 12192000"/>
              <a:gd name="connsiteY133" fmla="*/ 5053090 h 5096785"/>
              <a:gd name="connsiteX134" fmla="*/ 4744152 w 12192000"/>
              <a:gd name="connsiteY134" fmla="*/ 5053391 h 5096785"/>
              <a:gd name="connsiteX135" fmla="*/ 4723556 w 12192000"/>
              <a:gd name="connsiteY135" fmla="*/ 5059633 h 5096785"/>
              <a:gd name="connsiteX136" fmla="*/ 4719699 w 12192000"/>
              <a:gd name="connsiteY136" fmla="*/ 5066298 h 5096785"/>
              <a:gd name="connsiteX137" fmla="*/ 4706016 w 12192000"/>
              <a:gd name="connsiteY137" fmla="*/ 5067422 h 5096785"/>
              <a:gd name="connsiteX138" fmla="*/ 4702593 w 12192000"/>
              <a:gd name="connsiteY138" fmla="*/ 5068973 h 5096785"/>
              <a:gd name="connsiteX139" fmla="*/ 4682766 w 12192000"/>
              <a:gd name="connsiteY139" fmla="*/ 5076609 h 5096785"/>
              <a:gd name="connsiteX140" fmla="*/ 4634960 w 12192000"/>
              <a:gd name="connsiteY140" fmla="*/ 5061852 h 5096785"/>
              <a:gd name="connsiteX141" fmla="*/ 4580645 w 12192000"/>
              <a:gd name="connsiteY141" fmla="*/ 5069246 h 5096785"/>
              <a:gd name="connsiteX142" fmla="*/ 4368005 w 12192000"/>
              <a:gd name="connsiteY142" fmla="*/ 5057426 h 5096785"/>
              <a:gd name="connsiteX143" fmla="*/ 4339489 w 12192000"/>
              <a:gd name="connsiteY143" fmla="*/ 5080858 h 5096785"/>
              <a:gd name="connsiteX144" fmla="*/ 4253895 w 12192000"/>
              <a:gd name="connsiteY144" fmla="*/ 5085008 h 5096785"/>
              <a:gd name="connsiteX145" fmla="*/ 4117780 w 12192000"/>
              <a:gd name="connsiteY145" fmla="*/ 5045175 h 5096785"/>
              <a:gd name="connsiteX146" fmla="*/ 3960074 w 12192000"/>
              <a:gd name="connsiteY146" fmla="*/ 5050708 h 5096785"/>
              <a:gd name="connsiteX147" fmla="*/ 3947260 w 12192000"/>
              <a:gd name="connsiteY147" fmla="*/ 5041167 h 5096785"/>
              <a:gd name="connsiteX148" fmla="*/ 3931969 w 12192000"/>
              <a:gd name="connsiteY148" fmla="*/ 5035902 h 5096785"/>
              <a:gd name="connsiteX149" fmla="*/ 3929836 w 12192000"/>
              <a:gd name="connsiteY149" fmla="*/ 5036901 h 5096785"/>
              <a:gd name="connsiteX150" fmla="*/ 3911296 w 12192000"/>
              <a:gd name="connsiteY150" fmla="*/ 5035663 h 5096785"/>
              <a:gd name="connsiteX151" fmla="*/ 3907746 w 12192000"/>
              <a:gd name="connsiteY151" fmla="*/ 5032107 h 5096785"/>
              <a:gd name="connsiteX152" fmla="*/ 3895182 w 12192000"/>
              <a:gd name="connsiteY152" fmla="*/ 5030229 h 5096785"/>
              <a:gd name="connsiteX153" fmla="*/ 3870866 w 12192000"/>
              <a:gd name="connsiteY153" fmla="*/ 5023753 h 5096785"/>
              <a:gd name="connsiteX154" fmla="*/ 3865913 w 12192000"/>
              <a:gd name="connsiteY154" fmla="*/ 5025143 h 5096785"/>
              <a:gd name="connsiteX155" fmla="*/ 3828606 w 12192000"/>
              <a:gd name="connsiteY155" fmla="*/ 5019426 h 5096785"/>
              <a:gd name="connsiteX156" fmla="*/ 3827901 w 12192000"/>
              <a:gd name="connsiteY156" fmla="*/ 5020583 h 5096785"/>
              <a:gd name="connsiteX157" fmla="*/ 3816543 w 12192000"/>
              <a:gd name="connsiteY157" fmla="*/ 5024366 h 5096785"/>
              <a:gd name="connsiteX158" fmla="*/ 3795278 w 12192000"/>
              <a:gd name="connsiteY158" fmla="*/ 5028779 h 5096785"/>
              <a:gd name="connsiteX159" fmla="*/ 3743858 w 12192000"/>
              <a:gd name="connsiteY159" fmla="*/ 5054237 h 5096785"/>
              <a:gd name="connsiteX160" fmla="*/ 3704945 w 12192000"/>
              <a:gd name="connsiteY160" fmla="*/ 5048413 h 5096785"/>
              <a:gd name="connsiteX161" fmla="*/ 3696992 w 12192000"/>
              <a:gd name="connsiteY161" fmla="*/ 5047914 h 5096785"/>
              <a:gd name="connsiteX162" fmla="*/ 3696780 w 12192000"/>
              <a:gd name="connsiteY162" fmla="*/ 5048181 h 5096785"/>
              <a:gd name="connsiteX163" fmla="*/ 3688290 w 12192000"/>
              <a:gd name="connsiteY163" fmla="*/ 5048204 h 5096785"/>
              <a:gd name="connsiteX164" fmla="*/ 3682486 w 12192000"/>
              <a:gd name="connsiteY164" fmla="*/ 5047000 h 5096785"/>
              <a:gd name="connsiteX165" fmla="*/ 3667056 w 12192000"/>
              <a:gd name="connsiteY165" fmla="*/ 5046030 h 5096785"/>
              <a:gd name="connsiteX166" fmla="*/ 3661403 w 12192000"/>
              <a:gd name="connsiteY166" fmla="*/ 5047537 h 5096785"/>
              <a:gd name="connsiteX167" fmla="*/ 3658673 w 12192000"/>
              <a:gd name="connsiteY167" fmla="*/ 5050790 h 5096785"/>
              <a:gd name="connsiteX168" fmla="*/ 3657333 w 12192000"/>
              <a:gd name="connsiteY168" fmla="*/ 5050325 h 5096785"/>
              <a:gd name="connsiteX169" fmla="*/ 3626778 w 12192000"/>
              <a:gd name="connsiteY169" fmla="*/ 5057882 h 5096785"/>
              <a:gd name="connsiteX170" fmla="*/ 3560067 w 12192000"/>
              <a:gd name="connsiteY170" fmla="*/ 5064266 h 5096785"/>
              <a:gd name="connsiteX171" fmla="*/ 3522641 w 12192000"/>
              <a:gd name="connsiteY171" fmla="*/ 5063654 h 5096785"/>
              <a:gd name="connsiteX172" fmla="*/ 3419275 w 12192000"/>
              <a:gd name="connsiteY172" fmla="*/ 5066646 h 5096785"/>
              <a:gd name="connsiteX173" fmla="*/ 3314869 w 12192000"/>
              <a:gd name="connsiteY173" fmla="*/ 5073197 h 5096785"/>
              <a:gd name="connsiteX174" fmla="*/ 3259088 w 12192000"/>
              <a:gd name="connsiteY174" fmla="*/ 5096363 h 5096785"/>
              <a:gd name="connsiteX175" fmla="*/ 3253104 w 12192000"/>
              <a:gd name="connsiteY175" fmla="*/ 5096785 h 5096785"/>
              <a:gd name="connsiteX176" fmla="*/ 3238751 w 12192000"/>
              <a:gd name="connsiteY176" fmla="*/ 5092996 h 5096785"/>
              <a:gd name="connsiteX177" fmla="*/ 3233681 w 12192000"/>
              <a:gd name="connsiteY177" fmla="*/ 5090758 h 5096785"/>
              <a:gd name="connsiteX178" fmla="*/ 3225562 w 12192000"/>
              <a:gd name="connsiteY178" fmla="*/ 5089215 h 5096785"/>
              <a:gd name="connsiteX179" fmla="*/ 3225260 w 12192000"/>
              <a:gd name="connsiteY179" fmla="*/ 5089437 h 5096785"/>
              <a:gd name="connsiteX180" fmla="*/ 3217859 w 12192000"/>
              <a:gd name="connsiteY180" fmla="*/ 5087484 h 5096785"/>
              <a:gd name="connsiteX181" fmla="*/ 3182980 w 12192000"/>
              <a:gd name="connsiteY181" fmla="*/ 5074650 h 5096785"/>
              <a:gd name="connsiteX182" fmla="*/ 3123938 w 12192000"/>
              <a:gd name="connsiteY182" fmla="*/ 5089912 h 5096785"/>
              <a:gd name="connsiteX183" fmla="*/ 3101912 w 12192000"/>
              <a:gd name="connsiteY183" fmla="*/ 5090281 h 5096785"/>
              <a:gd name="connsiteX184" fmla="*/ 3089591 w 12192000"/>
              <a:gd name="connsiteY184" fmla="*/ 5091865 h 5096785"/>
              <a:gd name="connsiteX185" fmla="*/ 3088465 w 12192000"/>
              <a:gd name="connsiteY185" fmla="*/ 5092858 h 5096785"/>
              <a:gd name="connsiteX186" fmla="*/ 3055081 w 12192000"/>
              <a:gd name="connsiteY186" fmla="*/ 5080424 h 5096785"/>
              <a:gd name="connsiteX187" fmla="*/ 3049807 w 12192000"/>
              <a:gd name="connsiteY187" fmla="*/ 5080860 h 5096785"/>
              <a:gd name="connsiteX188" fmla="*/ 3029122 w 12192000"/>
              <a:gd name="connsiteY188" fmla="*/ 5070085 h 5096785"/>
              <a:gd name="connsiteX189" fmla="*/ 3017862 w 12192000"/>
              <a:gd name="connsiteY189" fmla="*/ 5065942 h 5096785"/>
              <a:gd name="connsiteX190" fmla="*/ 3015868 w 12192000"/>
              <a:gd name="connsiteY190" fmla="*/ 5061832 h 5096785"/>
              <a:gd name="connsiteX191" fmla="*/ 2998644 w 12192000"/>
              <a:gd name="connsiteY191" fmla="*/ 5057210 h 5096785"/>
              <a:gd name="connsiteX192" fmla="*/ 2996219 w 12192000"/>
              <a:gd name="connsiteY192" fmla="*/ 5057788 h 5096785"/>
              <a:gd name="connsiteX193" fmla="*/ 2983676 w 12192000"/>
              <a:gd name="connsiteY193" fmla="*/ 5049852 h 5096785"/>
              <a:gd name="connsiteX194" fmla="*/ 2903609 w 12192000"/>
              <a:gd name="connsiteY194" fmla="*/ 4998457 h 5096785"/>
              <a:gd name="connsiteX195" fmla="*/ 2758830 w 12192000"/>
              <a:gd name="connsiteY195" fmla="*/ 4974760 h 5096785"/>
              <a:gd name="connsiteX196" fmla="*/ 2532669 w 12192000"/>
              <a:gd name="connsiteY196" fmla="*/ 4940573 h 5096785"/>
              <a:gd name="connsiteX197" fmla="*/ 2389931 w 12192000"/>
              <a:gd name="connsiteY197" fmla="*/ 4905785 h 5096785"/>
              <a:gd name="connsiteX198" fmla="*/ 2335186 w 12192000"/>
              <a:gd name="connsiteY198" fmla="*/ 4902957 h 5096785"/>
              <a:gd name="connsiteX199" fmla="*/ 2295307 w 12192000"/>
              <a:gd name="connsiteY199" fmla="*/ 4879800 h 5096785"/>
              <a:gd name="connsiteX200" fmla="*/ 2273393 w 12192000"/>
              <a:gd name="connsiteY200" fmla="*/ 4883565 h 5096785"/>
              <a:gd name="connsiteX201" fmla="*/ 2269523 w 12192000"/>
              <a:gd name="connsiteY201" fmla="*/ 4884442 h 5096785"/>
              <a:gd name="connsiteX202" fmla="*/ 2256015 w 12192000"/>
              <a:gd name="connsiteY202" fmla="*/ 4883014 h 5096785"/>
              <a:gd name="connsiteX203" fmla="*/ 2249731 w 12192000"/>
              <a:gd name="connsiteY203" fmla="*/ 4888778 h 5096785"/>
              <a:gd name="connsiteX204" fmla="*/ 2227629 w 12192000"/>
              <a:gd name="connsiteY204" fmla="*/ 4891047 h 5096785"/>
              <a:gd name="connsiteX205" fmla="*/ 2203460 w 12192000"/>
              <a:gd name="connsiteY205" fmla="*/ 4886696 h 5096785"/>
              <a:gd name="connsiteX206" fmla="*/ 2091528 w 12192000"/>
              <a:gd name="connsiteY206" fmla="*/ 4859155 h 5096785"/>
              <a:gd name="connsiteX207" fmla="*/ 2022901 w 12192000"/>
              <a:gd name="connsiteY207" fmla="*/ 4846594 h 5096785"/>
              <a:gd name="connsiteX208" fmla="*/ 1994227 w 12192000"/>
              <a:gd name="connsiteY208" fmla="*/ 4847973 h 5096785"/>
              <a:gd name="connsiteX209" fmla="*/ 1955936 w 12192000"/>
              <a:gd name="connsiteY209" fmla="*/ 4845765 h 5096785"/>
              <a:gd name="connsiteX210" fmla="*/ 1741924 w 12192000"/>
              <a:gd name="connsiteY210" fmla="*/ 4808054 h 5096785"/>
              <a:gd name="connsiteX211" fmla="*/ 1734410 w 12192000"/>
              <a:gd name="connsiteY211" fmla="*/ 4811675 h 5096785"/>
              <a:gd name="connsiteX212" fmla="*/ 1691423 w 12192000"/>
              <a:gd name="connsiteY212" fmla="*/ 4802777 h 5096785"/>
              <a:gd name="connsiteX213" fmla="*/ 1554504 w 12192000"/>
              <a:gd name="connsiteY213" fmla="*/ 4739985 h 5096785"/>
              <a:gd name="connsiteX214" fmla="*/ 1470119 w 12192000"/>
              <a:gd name="connsiteY214" fmla="*/ 4723470 h 5096785"/>
              <a:gd name="connsiteX215" fmla="*/ 1437967 w 12192000"/>
              <a:gd name="connsiteY215" fmla="*/ 4722710 h 5096785"/>
              <a:gd name="connsiteX216" fmla="*/ 1384234 w 12192000"/>
              <a:gd name="connsiteY216" fmla="*/ 4721117 h 5096785"/>
              <a:gd name="connsiteX217" fmla="*/ 1338647 w 12192000"/>
              <a:gd name="connsiteY217" fmla="*/ 4732483 h 5096785"/>
              <a:gd name="connsiteX218" fmla="*/ 1295869 w 12192000"/>
              <a:gd name="connsiteY218" fmla="*/ 4726175 h 5096785"/>
              <a:gd name="connsiteX219" fmla="*/ 1292949 w 12192000"/>
              <a:gd name="connsiteY219" fmla="*/ 4708469 h 5096785"/>
              <a:gd name="connsiteX220" fmla="*/ 1244908 w 12192000"/>
              <a:gd name="connsiteY220" fmla="*/ 4706993 h 5096785"/>
              <a:gd name="connsiteX221" fmla="*/ 1171266 w 12192000"/>
              <a:gd name="connsiteY221" fmla="*/ 4706535 h 5096785"/>
              <a:gd name="connsiteX222" fmla="*/ 1160868 w 12192000"/>
              <a:gd name="connsiteY222" fmla="*/ 4701936 h 5096785"/>
              <a:gd name="connsiteX223" fmla="*/ 1147599 w 12192000"/>
              <a:gd name="connsiteY223" fmla="*/ 4714833 h 5096785"/>
              <a:gd name="connsiteX224" fmla="*/ 1119603 w 12192000"/>
              <a:gd name="connsiteY224" fmla="*/ 4721303 h 5096785"/>
              <a:gd name="connsiteX225" fmla="*/ 997851 w 12192000"/>
              <a:gd name="connsiteY225" fmla="*/ 4722336 h 5096785"/>
              <a:gd name="connsiteX226" fmla="*/ 976455 w 12192000"/>
              <a:gd name="connsiteY226" fmla="*/ 4726407 h 5096785"/>
              <a:gd name="connsiteX227" fmla="*/ 949939 w 12192000"/>
              <a:gd name="connsiteY227" fmla="*/ 4719699 h 5096785"/>
              <a:gd name="connsiteX228" fmla="*/ 894148 w 12192000"/>
              <a:gd name="connsiteY228" fmla="*/ 4710406 h 5096785"/>
              <a:gd name="connsiteX229" fmla="*/ 857990 w 12192000"/>
              <a:gd name="connsiteY229" fmla="*/ 4696844 h 5096785"/>
              <a:gd name="connsiteX230" fmla="*/ 848649 w 12192000"/>
              <a:gd name="connsiteY230" fmla="*/ 4704021 h 5096785"/>
              <a:gd name="connsiteX231" fmla="*/ 826436 w 12192000"/>
              <a:gd name="connsiteY231" fmla="*/ 4707421 h 5096785"/>
              <a:gd name="connsiteX232" fmla="*/ 733052 w 12192000"/>
              <a:gd name="connsiteY232" fmla="*/ 4701884 h 5096785"/>
              <a:gd name="connsiteX233" fmla="*/ 716185 w 12192000"/>
              <a:gd name="connsiteY233" fmla="*/ 4703827 h 5096785"/>
              <a:gd name="connsiteX234" fmla="*/ 696663 w 12192000"/>
              <a:gd name="connsiteY234" fmla="*/ 4697420 h 5096785"/>
              <a:gd name="connsiteX235" fmla="*/ 582722 w 12192000"/>
              <a:gd name="connsiteY235" fmla="*/ 4658637 h 5096785"/>
              <a:gd name="connsiteX236" fmla="*/ 581118 w 12192000"/>
              <a:gd name="connsiteY236" fmla="*/ 4654120 h 5096785"/>
              <a:gd name="connsiteX237" fmla="*/ 546453 w 12192000"/>
              <a:gd name="connsiteY237" fmla="*/ 4652542 h 5096785"/>
              <a:gd name="connsiteX238" fmla="*/ 536773 w 12192000"/>
              <a:gd name="connsiteY238" fmla="*/ 4644609 h 5096785"/>
              <a:gd name="connsiteX239" fmla="*/ 518899 w 12192000"/>
              <a:gd name="connsiteY239" fmla="*/ 4642839 h 5096785"/>
              <a:gd name="connsiteX240" fmla="*/ 388896 w 12192000"/>
              <a:gd name="connsiteY240" fmla="*/ 4619173 h 5096785"/>
              <a:gd name="connsiteX241" fmla="*/ 366479 w 12192000"/>
              <a:gd name="connsiteY241" fmla="*/ 4618896 h 5096785"/>
              <a:gd name="connsiteX242" fmla="*/ 342781 w 12192000"/>
              <a:gd name="connsiteY242" fmla="*/ 4601239 h 5096785"/>
              <a:gd name="connsiteX243" fmla="*/ 255925 w 12192000"/>
              <a:gd name="connsiteY243" fmla="*/ 4598685 h 5096785"/>
              <a:gd name="connsiteX244" fmla="*/ 226919 w 12192000"/>
              <a:gd name="connsiteY244" fmla="*/ 4598460 h 5096785"/>
              <a:gd name="connsiteX245" fmla="*/ 213925 w 12192000"/>
              <a:gd name="connsiteY245" fmla="*/ 4597783 h 5096785"/>
              <a:gd name="connsiteX246" fmla="*/ 215196 w 12192000"/>
              <a:gd name="connsiteY246" fmla="*/ 4588576 h 5096785"/>
              <a:gd name="connsiteX247" fmla="*/ 180214 w 12192000"/>
              <a:gd name="connsiteY247" fmla="*/ 4583701 h 5096785"/>
              <a:gd name="connsiteX248" fmla="*/ 83203 w 12192000"/>
              <a:gd name="connsiteY248" fmla="*/ 4531664 h 5096785"/>
              <a:gd name="connsiteX249" fmla="*/ 4106 w 12192000"/>
              <a:gd name="connsiteY249" fmla="*/ 4517202 h 5096785"/>
              <a:gd name="connsiteX250" fmla="*/ 0 w 12192000"/>
              <a:gd name="connsiteY250" fmla="*/ 4516084 h 5096785"/>
              <a:gd name="connsiteX251" fmla="*/ 0 w 12192000"/>
              <a:gd name="connsiteY25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490057 w 12192000"/>
              <a:gd name="connsiteY86" fmla="*/ 4658624 h 5096785"/>
              <a:gd name="connsiteX87" fmla="*/ 6386800 w 12192000"/>
              <a:gd name="connsiteY87" fmla="*/ 4715431 h 5096785"/>
              <a:gd name="connsiteX88" fmla="*/ 6382703 w 12192000"/>
              <a:gd name="connsiteY88" fmla="*/ 4717930 h 5096785"/>
              <a:gd name="connsiteX89" fmla="*/ 6356495 w 12192000"/>
              <a:gd name="connsiteY89" fmla="*/ 4717843 h 5096785"/>
              <a:gd name="connsiteX90" fmla="*/ 6343628 w 12192000"/>
              <a:gd name="connsiteY90" fmla="*/ 4719161 h 5096785"/>
              <a:gd name="connsiteX91" fmla="*/ 6338605 w 12192000"/>
              <a:gd name="connsiteY91" fmla="*/ 4716723 h 5096785"/>
              <a:gd name="connsiteX92" fmla="*/ 6320318 w 12192000"/>
              <a:gd name="connsiteY92" fmla="*/ 4720095 h 5096785"/>
              <a:gd name="connsiteX93" fmla="*/ 6318742 w 12192000"/>
              <a:gd name="connsiteY93" fmla="*/ 4721541 h 5096785"/>
              <a:gd name="connsiteX94" fmla="*/ 6301708 w 12192000"/>
              <a:gd name="connsiteY94" fmla="*/ 4720380 h 5096785"/>
              <a:gd name="connsiteX95" fmla="*/ 6285082 w 12192000"/>
              <a:gd name="connsiteY95" fmla="*/ 4714639 h 5096785"/>
              <a:gd name="connsiteX96" fmla="*/ 6136936 w 12192000"/>
              <a:gd name="connsiteY96" fmla="*/ 4758246 h 5096785"/>
              <a:gd name="connsiteX97" fmla="*/ 5988578 w 12192000"/>
              <a:gd name="connsiteY97" fmla="*/ 4754427 h 5096785"/>
              <a:gd name="connsiteX98" fmla="*/ 5908701 w 12192000"/>
              <a:gd name="connsiteY98" fmla="*/ 4779160 h 5096785"/>
              <a:gd name="connsiteX99" fmla="*/ 5892219 w 12192000"/>
              <a:gd name="connsiteY99" fmla="*/ 4807892 h 5096785"/>
              <a:gd name="connsiteX100" fmla="*/ 5683612 w 12192000"/>
              <a:gd name="connsiteY100" fmla="*/ 4848770 h 5096785"/>
              <a:gd name="connsiteX101" fmla="*/ 5635111 w 12192000"/>
              <a:gd name="connsiteY101" fmla="*/ 4868888 h 5096785"/>
              <a:gd name="connsiteX102" fmla="*/ 5582652 w 12192000"/>
              <a:gd name="connsiteY102" fmla="*/ 4866836 h 5096785"/>
              <a:gd name="connsiteX103" fmla="*/ 5567213 w 12192000"/>
              <a:gd name="connsiteY103" fmla="*/ 4878769 h 5096785"/>
              <a:gd name="connsiteX104" fmla="*/ 5564659 w 12192000"/>
              <a:gd name="connsiteY104" fmla="*/ 4881042 h 5096785"/>
              <a:gd name="connsiteX105" fmla="*/ 5552102 w 12192000"/>
              <a:gd name="connsiteY105" fmla="*/ 4885426 h 5096785"/>
              <a:gd name="connsiteX106" fmla="*/ 5551475 w 12192000"/>
              <a:gd name="connsiteY106" fmla="*/ 4892560 h 5096785"/>
              <a:gd name="connsiteX107" fmla="*/ 5534664 w 12192000"/>
              <a:gd name="connsiteY107" fmla="*/ 4903385 h 5096785"/>
              <a:gd name="connsiteX108" fmla="*/ 5510737 w 12192000"/>
              <a:gd name="connsiteY108" fmla="*/ 4909807 h 5096785"/>
              <a:gd name="connsiteX109" fmla="*/ 5393901 w 12192000"/>
              <a:gd name="connsiteY109" fmla="*/ 4933709 h 5096785"/>
              <a:gd name="connsiteX110" fmla="*/ 5325782 w 12192000"/>
              <a:gd name="connsiteY110" fmla="*/ 4951789 h 5096785"/>
              <a:gd name="connsiteX111" fmla="*/ 5302703 w 12192000"/>
              <a:gd name="connsiteY111" fmla="*/ 4964590 h 5096785"/>
              <a:gd name="connsiteX112" fmla="*/ 5268591 w 12192000"/>
              <a:gd name="connsiteY112" fmla="*/ 4978479 h 5096785"/>
              <a:gd name="connsiteX113" fmla="*/ 5210559 w 12192000"/>
              <a:gd name="connsiteY113" fmla="*/ 5007585 h 5096785"/>
              <a:gd name="connsiteX114" fmla="*/ 5177597 w 12192000"/>
              <a:gd name="connsiteY114" fmla="*/ 5015926 h 5096785"/>
              <a:gd name="connsiteX115" fmla="*/ 5160569 w 12192000"/>
              <a:gd name="connsiteY115" fmla="*/ 5025681 h 5096785"/>
              <a:gd name="connsiteX116" fmla="*/ 5152748 w 12192000"/>
              <a:gd name="connsiteY116" fmla="*/ 5026569 h 5096785"/>
              <a:gd name="connsiteX117" fmla="*/ 5127678 w 12192000"/>
              <a:gd name="connsiteY117" fmla="*/ 5032947 h 5096785"/>
              <a:gd name="connsiteX118" fmla="*/ 5113147 w 12192000"/>
              <a:gd name="connsiteY118" fmla="*/ 5035818 h 5096785"/>
              <a:gd name="connsiteX119" fmla="*/ 5107301 w 12192000"/>
              <a:gd name="connsiteY119" fmla="*/ 5036672 h 5096785"/>
              <a:gd name="connsiteX120" fmla="*/ 5093215 w 12192000"/>
              <a:gd name="connsiteY120" fmla="*/ 5032880 h 5096785"/>
              <a:gd name="connsiteX121" fmla="*/ 5077058 w 12192000"/>
              <a:gd name="connsiteY121" fmla="*/ 5038681 h 5096785"/>
              <a:gd name="connsiteX122" fmla="*/ 5057349 w 12192000"/>
              <a:gd name="connsiteY122" fmla="*/ 5036015 h 5096785"/>
              <a:gd name="connsiteX123" fmla="*/ 5053945 w 12192000"/>
              <a:gd name="connsiteY123" fmla="*/ 5041952 h 5096785"/>
              <a:gd name="connsiteX124" fmla="*/ 5040021 w 12192000"/>
              <a:gd name="connsiteY124" fmla="*/ 5050052 h 5096785"/>
              <a:gd name="connsiteX125" fmla="*/ 5025913 w 12192000"/>
              <a:gd name="connsiteY125" fmla="*/ 5046535 h 5096785"/>
              <a:gd name="connsiteX126" fmla="*/ 4998218 w 12192000"/>
              <a:gd name="connsiteY126" fmla="*/ 5048065 h 5096785"/>
              <a:gd name="connsiteX127" fmla="*/ 4991008 w 12192000"/>
              <a:gd name="connsiteY127" fmla="*/ 5050439 h 5096785"/>
              <a:gd name="connsiteX128" fmla="*/ 4963503 w 12192000"/>
              <a:gd name="connsiteY128" fmla="*/ 5047575 h 5096785"/>
              <a:gd name="connsiteX129" fmla="*/ 4921053 w 12192000"/>
              <a:gd name="connsiteY129" fmla="*/ 5048925 h 5096785"/>
              <a:gd name="connsiteX130" fmla="*/ 4873420 w 12192000"/>
              <a:gd name="connsiteY130" fmla="*/ 5054929 h 5096785"/>
              <a:gd name="connsiteX131" fmla="*/ 4858825 w 12192000"/>
              <a:gd name="connsiteY131" fmla="*/ 5051329 h 5096785"/>
              <a:gd name="connsiteX132" fmla="*/ 4769340 w 12192000"/>
              <a:gd name="connsiteY132" fmla="*/ 5053090 h 5096785"/>
              <a:gd name="connsiteX133" fmla="*/ 4744152 w 12192000"/>
              <a:gd name="connsiteY133" fmla="*/ 5053391 h 5096785"/>
              <a:gd name="connsiteX134" fmla="*/ 4723556 w 12192000"/>
              <a:gd name="connsiteY134" fmla="*/ 5059633 h 5096785"/>
              <a:gd name="connsiteX135" fmla="*/ 4719699 w 12192000"/>
              <a:gd name="connsiteY135" fmla="*/ 5066298 h 5096785"/>
              <a:gd name="connsiteX136" fmla="*/ 4706016 w 12192000"/>
              <a:gd name="connsiteY136" fmla="*/ 5067422 h 5096785"/>
              <a:gd name="connsiteX137" fmla="*/ 4702593 w 12192000"/>
              <a:gd name="connsiteY137" fmla="*/ 5068973 h 5096785"/>
              <a:gd name="connsiteX138" fmla="*/ 4682766 w 12192000"/>
              <a:gd name="connsiteY138" fmla="*/ 5076609 h 5096785"/>
              <a:gd name="connsiteX139" fmla="*/ 4634960 w 12192000"/>
              <a:gd name="connsiteY139" fmla="*/ 5061852 h 5096785"/>
              <a:gd name="connsiteX140" fmla="*/ 4580645 w 12192000"/>
              <a:gd name="connsiteY140" fmla="*/ 5069246 h 5096785"/>
              <a:gd name="connsiteX141" fmla="*/ 4368005 w 12192000"/>
              <a:gd name="connsiteY141" fmla="*/ 5057426 h 5096785"/>
              <a:gd name="connsiteX142" fmla="*/ 4339489 w 12192000"/>
              <a:gd name="connsiteY142" fmla="*/ 5080858 h 5096785"/>
              <a:gd name="connsiteX143" fmla="*/ 4253895 w 12192000"/>
              <a:gd name="connsiteY143" fmla="*/ 5085008 h 5096785"/>
              <a:gd name="connsiteX144" fmla="*/ 4117780 w 12192000"/>
              <a:gd name="connsiteY144" fmla="*/ 5045175 h 5096785"/>
              <a:gd name="connsiteX145" fmla="*/ 3960074 w 12192000"/>
              <a:gd name="connsiteY145" fmla="*/ 5050708 h 5096785"/>
              <a:gd name="connsiteX146" fmla="*/ 3947260 w 12192000"/>
              <a:gd name="connsiteY146" fmla="*/ 5041167 h 5096785"/>
              <a:gd name="connsiteX147" fmla="*/ 3931969 w 12192000"/>
              <a:gd name="connsiteY147" fmla="*/ 5035902 h 5096785"/>
              <a:gd name="connsiteX148" fmla="*/ 3929836 w 12192000"/>
              <a:gd name="connsiteY148" fmla="*/ 5036901 h 5096785"/>
              <a:gd name="connsiteX149" fmla="*/ 3911296 w 12192000"/>
              <a:gd name="connsiteY149" fmla="*/ 5035663 h 5096785"/>
              <a:gd name="connsiteX150" fmla="*/ 3907746 w 12192000"/>
              <a:gd name="connsiteY150" fmla="*/ 5032107 h 5096785"/>
              <a:gd name="connsiteX151" fmla="*/ 3895182 w 12192000"/>
              <a:gd name="connsiteY151" fmla="*/ 5030229 h 5096785"/>
              <a:gd name="connsiteX152" fmla="*/ 3870866 w 12192000"/>
              <a:gd name="connsiteY152" fmla="*/ 5023753 h 5096785"/>
              <a:gd name="connsiteX153" fmla="*/ 3865913 w 12192000"/>
              <a:gd name="connsiteY153" fmla="*/ 5025143 h 5096785"/>
              <a:gd name="connsiteX154" fmla="*/ 3828606 w 12192000"/>
              <a:gd name="connsiteY154" fmla="*/ 5019426 h 5096785"/>
              <a:gd name="connsiteX155" fmla="*/ 3827901 w 12192000"/>
              <a:gd name="connsiteY155" fmla="*/ 5020583 h 5096785"/>
              <a:gd name="connsiteX156" fmla="*/ 3816543 w 12192000"/>
              <a:gd name="connsiteY156" fmla="*/ 5024366 h 5096785"/>
              <a:gd name="connsiteX157" fmla="*/ 3795278 w 12192000"/>
              <a:gd name="connsiteY157" fmla="*/ 5028779 h 5096785"/>
              <a:gd name="connsiteX158" fmla="*/ 3743858 w 12192000"/>
              <a:gd name="connsiteY158" fmla="*/ 5054237 h 5096785"/>
              <a:gd name="connsiteX159" fmla="*/ 3704945 w 12192000"/>
              <a:gd name="connsiteY159" fmla="*/ 5048413 h 5096785"/>
              <a:gd name="connsiteX160" fmla="*/ 3696992 w 12192000"/>
              <a:gd name="connsiteY160" fmla="*/ 5047914 h 5096785"/>
              <a:gd name="connsiteX161" fmla="*/ 3696780 w 12192000"/>
              <a:gd name="connsiteY161" fmla="*/ 5048181 h 5096785"/>
              <a:gd name="connsiteX162" fmla="*/ 3688290 w 12192000"/>
              <a:gd name="connsiteY162" fmla="*/ 5048204 h 5096785"/>
              <a:gd name="connsiteX163" fmla="*/ 3682486 w 12192000"/>
              <a:gd name="connsiteY163" fmla="*/ 5047000 h 5096785"/>
              <a:gd name="connsiteX164" fmla="*/ 3667056 w 12192000"/>
              <a:gd name="connsiteY164" fmla="*/ 5046030 h 5096785"/>
              <a:gd name="connsiteX165" fmla="*/ 3661403 w 12192000"/>
              <a:gd name="connsiteY165" fmla="*/ 5047537 h 5096785"/>
              <a:gd name="connsiteX166" fmla="*/ 3658673 w 12192000"/>
              <a:gd name="connsiteY166" fmla="*/ 5050790 h 5096785"/>
              <a:gd name="connsiteX167" fmla="*/ 3657333 w 12192000"/>
              <a:gd name="connsiteY167" fmla="*/ 5050325 h 5096785"/>
              <a:gd name="connsiteX168" fmla="*/ 3626778 w 12192000"/>
              <a:gd name="connsiteY168" fmla="*/ 5057882 h 5096785"/>
              <a:gd name="connsiteX169" fmla="*/ 3560067 w 12192000"/>
              <a:gd name="connsiteY169" fmla="*/ 5064266 h 5096785"/>
              <a:gd name="connsiteX170" fmla="*/ 3522641 w 12192000"/>
              <a:gd name="connsiteY170" fmla="*/ 5063654 h 5096785"/>
              <a:gd name="connsiteX171" fmla="*/ 3419275 w 12192000"/>
              <a:gd name="connsiteY171" fmla="*/ 5066646 h 5096785"/>
              <a:gd name="connsiteX172" fmla="*/ 3314869 w 12192000"/>
              <a:gd name="connsiteY172" fmla="*/ 5073197 h 5096785"/>
              <a:gd name="connsiteX173" fmla="*/ 3259088 w 12192000"/>
              <a:gd name="connsiteY173" fmla="*/ 5096363 h 5096785"/>
              <a:gd name="connsiteX174" fmla="*/ 3253104 w 12192000"/>
              <a:gd name="connsiteY174" fmla="*/ 5096785 h 5096785"/>
              <a:gd name="connsiteX175" fmla="*/ 3238751 w 12192000"/>
              <a:gd name="connsiteY175" fmla="*/ 5092996 h 5096785"/>
              <a:gd name="connsiteX176" fmla="*/ 3233681 w 12192000"/>
              <a:gd name="connsiteY176" fmla="*/ 5090758 h 5096785"/>
              <a:gd name="connsiteX177" fmla="*/ 3225562 w 12192000"/>
              <a:gd name="connsiteY177" fmla="*/ 5089215 h 5096785"/>
              <a:gd name="connsiteX178" fmla="*/ 3225260 w 12192000"/>
              <a:gd name="connsiteY178" fmla="*/ 5089437 h 5096785"/>
              <a:gd name="connsiteX179" fmla="*/ 3217859 w 12192000"/>
              <a:gd name="connsiteY179" fmla="*/ 5087484 h 5096785"/>
              <a:gd name="connsiteX180" fmla="*/ 3182980 w 12192000"/>
              <a:gd name="connsiteY180" fmla="*/ 5074650 h 5096785"/>
              <a:gd name="connsiteX181" fmla="*/ 3123938 w 12192000"/>
              <a:gd name="connsiteY181" fmla="*/ 5089912 h 5096785"/>
              <a:gd name="connsiteX182" fmla="*/ 3101912 w 12192000"/>
              <a:gd name="connsiteY182" fmla="*/ 5090281 h 5096785"/>
              <a:gd name="connsiteX183" fmla="*/ 3089591 w 12192000"/>
              <a:gd name="connsiteY183" fmla="*/ 5091865 h 5096785"/>
              <a:gd name="connsiteX184" fmla="*/ 3088465 w 12192000"/>
              <a:gd name="connsiteY184" fmla="*/ 5092858 h 5096785"/>
              <a:gd name="connsiteX185" fmla="*/ 3055081 w 12192000"/>
              <a:gd name="connsiteY185" fmla="*/ 5080424 h 5096785"/>
              <a:gd name="connsiteX186" fmla="*/ 3049807 w 12192000"/>
              <a:gd name="connsiteY186" fmla="*/ 5080860 h 5096785"/>
              <a:gd name="connsiteX187" fmla="*/ 3029122 w 12192000"/>
              <a:gd name="connsiteY187" fmla="*/ 5070085 h 5096785"/>
              <a:gd name="connsiteX188" fmla="*/ 3017862 w 12192000"/>
              <a:gd name="connsiteY188" fmla="*/ 5065942 h 5096785"/>
              <a:gd name="connsiteX189" fmla="*/ 3015868 w 12192000"/>
              <a:gd name="connsiteY189" fmla="*/ 5061832 h 5096785"/>
              <a:gd name="connsiteX190" fmla="*/ 2998644 w 12192000"/>
              <a:gd name="connsiteY190" fmla="*/ 5057210 h 5096785"/>
              <a:gd name="connsiteX191" fmla="*/ 2996219 w 12192000"/>
              <a:gd name="connsiteY191" fmla="*/ 5057788 h 5096785"/>
              <a:gd name="connsiteX192" fmla="*/ 2983676 w 12192000"/>
              <a:gd name="connsiteY192" fmla="*/ 5049852 h 5096785"/>
              <a:gd name="connsiteX193" fmla="*/ 2903609 w 12192000"/>
              <a:gd name="connsiteY193" fmla="*/ 4998457 h 5096785"/>
              <a:gd name="connsiteX194" fmla="*/ 2758830 w 12192000"/>
              <a:gd name="connsiteY194" fmla="*/ 4974760 h 5096785"/>
              <a:gd name="connsiteX195" fmla="*/ 2532669 w 12192000"/>
              <a:gd name="connsiteY195" fmla="*/ 4940573 h 5096785"/>
              <a:gd name="connsiteX196" fmla="*/ 2389931 w 12192000"/>
              <a:gd name="connsiteY196" fmla="*/ 4905785 h 5096785"/>
              <a:gd name="connsiteX197" fmla="*/ 2335186 w 12192000"/>
              <a:gd name="connsiteY197" fmla="*/ 4902957 h 5096785"/>
              <a:gd name="connsiteX198" fmla="*/ 2295307 w 12192000"/>
              <a:gd name="connsiteY198" fmla="*/ 4879800 h 5096785"/>
              <a:gd name="connsiteX199" fmla="*/ 2273393 w 12192000"/>
              <a:gd name="connsiteY199" fmla="*/ 4883565 h 5096785"/>
              <a:gd name="connsiteX200" fmla="*/ 2269523 w 12192000"/>
              <a:gd name="connsiteY200" fmla="*/ 4884442 h 5096785"/>
              <a:gd name="connsiteX201" fmla="*/ 2256015 w 12192000"/>
              <a:gd name="connsiteY201" fmla="*/ 4883014 h 5096785"/>
              <a:gd name="connsiteX202" fmla="*/ 2249731 w 12192000"/>
              <a:gd name="connsiteY202" fmla="*/ 4888778 h 5096785"/>
              <a:gd name="connsiteX203" fmla="*/ 2227629 w 12192000"/>
              <a:gd name="connsiteY203" fmla="*/ 4891047 h 5096785"/>
              <a:gd name="connsiteX204" fmla="*/ 2203460 w 12192000"/>
              <a:gd name="connsiteY204" fmla="*/ 4886696 h 5096785"/>
              <a:gd name="connsiteX205" fmla="*/ 2091528 w 12192000"/>
              <a:gd name="connsiteY205" fmla="*/ 4859155 h 5096785"/>
              <a:gd name="connsiteX206" fmla="*/ 2022901 w 12192000"/>
              <a:gd name="connsiteY206" fmla="*/ 4846594 h 5096785"/>
              <a:gd name="connsiteX207" fmla="*/ 1994227 w 12192000"/>
              <a:gd name="connsiteY207" fmla="*/ 4847973 h 5096785"/>
              <a:gd name="connsiteX208" fmla="*/ 1955936 w 12192000"/>
              <a:gd name="connsiteY208" fmla="*/ 4845765 h 5096785"/>
              <a:gd name="connsiteX209" fmla="*/ 1741924 w 12192000"/>
              <a:gd name="connsiteY209" fmla="*/ 4808054 h 5096785"/>
              <a:gd name="connsiteX210" fmla="*/ 1734410 w 12192000"/>
              <a:gd name="connsiteY210" fmla="*/ 4811675 h 5096785"/>
              <a:gd name="connsiteX211" fmla="*/ 1691423 w 12192000"/>
              <a:gd name="connsiteY211" fmla="*/ 4802777 h 5096785"/>
              <a:gd name="connsiteX212" fmla="*/ 1554504 w 12192000"/>
              <a:gd name="connsiteY212" fmla="*/ 4739985 h 5096785"/>
              <a:gd name="connsiteX213" fmla="*/ 1470119 w 12192000"/>
              <a:gd name="connsiteY213" fmla="*/ 4723470 h 5096785"/>
              <a:gd name="connsiteX214" fmla="*/ 1437967 w 12192000"/>
              <a:gd name="connsiteY214" fmla="*/ 4722710 h 5096785"/>
              <a:gd name="connsiteX215" fmla="*/ 1384234 w 12192000"/>
              <a:gd name="connsiteY215" fmla="*/ 4721117 h 5096785"/>
              <a:gd name="connsiteX216" fmla="*/ 1338647 w 12192000"/>
              <a:gd name="connsiteY216" fmla="*/ 4732483 h 5096785"/>
              <a:gd name="connsiteX217" fmla="*/ 1295869 w 12192000"/>
              <a:gd name="connsiteY217" fmla="*/ 4726175 h 5096785"/>
              <a:gd name="connsiteX218" fmla="*/ 1292949 w 12192000"/>
              <a:gd name="connsiteY218" fmla="*/ 4708469 h 5096785"/>
              <a:gd name="connsiteX219" fmla="*/ 1244908 w 12192000"/>
              <a:gd name="connsiteY219" fmla="*/ 4706993 h 5096785"/>
              <a:gd name="connsiteX220" fmla="*/ 1171266 w 12192000"/>
              <a:gd name="connsiteY220" fmla="*/ 4706535 h 5096785"/>
              <a:gd name="connsiteX221" fmla="*/ 1160868 w 12192000"/>
              <a:gd name="connsiteY221" fmla="*/ 4701936 h 5096785"/>
              <a:gd name="connsiteX222" fmla="*/ 1147599 w 12192000"/>
              <a:gd name="connsiteY222" fmla="*/ 4714833 h 5096785"/>
              <a:gd name="connsiteX223" fmla="*/ 1119603 w 12192000"/>
              <a:gd name="connsiteY223" fmla="*/ 4721303 h 5096785"/>
              <a:gd name="connsiteX224" fmla="*/ 997851 w 12192000"/>
              <a:gd name="connsiteY224" fmla="*/ 4722336 h 5096785"/>
              <a:gd name="connsiteX225" fmla="*/ 976455 w 12192000"/>
              <a:gd name="connsiteY225" fmla="*/ 4726407 h 5096785"/>
              <a:gd name="connsiteX226" fmla="*/ 949939 w 12192000"/>
              <a:gd name="connsiteY226" fmla="*/ 4719699 h 5096785"/>
              <a:gd name="connsiteX227" fmla="*/ 894148 w 12192000"/>
              <a:gd name="connsiteY227" fmla="*/ 4710406 h 5096785"/>
              <a:gd name="connsiteX228" fmla="*/ 857990 w 12192000"/>
              <a:gd name="connsiteY228" fmla="*/ 4696844 h 5096785"/>
              <a:gd name="connsiteX229" fmla="*/ 848649 w 12192000"/>
              <a:gd name="connsiteY229" fmla="*/ 4704021 h 5096785"/>
              <a:gd name="connsiteX230" fmla="*/ 826436 w 12192000"/>
              <a:gd name="connsiteY230" fmla="*/ 4707421 h 5096785"/>
              <a:gd name="connsiteX231" fmla="*/ 733052 w 12192000"/>
              <a:gd name="connsiteY231" fmla="*/ 4701884 h 5096785"/>
              <a:gd name="connsiteX232" fmla="*/ 716185 w 12192000"/>
              <a:gd name="connsiteY232" fmla="*/ 4703827 h 5096785"/>
              <a:gd name="connsiteX233" fmla="*/ 696663 w 12192000"/>
              <a:gd name="connsiteY233" fmla="*/ 4697420 h 5096785"/>
              <a:gd name="connsiteX234" fmla="*/ 582722 w 12192000"/>
              <a:gd name="connsiteY234" fmla="*/ 4658637 h 5096785"/>
              <a:gd name="connsiteX235" fmla="*/ 581118 w 12192000"/>
              <a:gd name="connsiteY235" fmla="*/ 4654120 h 5096785"/>
              <a:gd name="connsiteX236" fmla="*/ 546453 w 12192000"/>
              <a:gd name="connsiteY236" fmla="*/ 4652542 h 5096785"/>
              <a:gd name="connsiteX237" fmla="*/ 536773 w 12192000"/>
              <a:gd name="connsiteY237" fmla="*/ 4644609 h 5096785"/>
              <a:gd name="connsiteX238" fmla="*/ 518899 w 12192000"/>
              <a:gd name="connsiteY238" fmla="*/ 4642839 h 5096785"/>
              <a:gd name="connsiteX239" fmla="*/ 388896 w 12192000"/>
              <a:gd name="connsiteY239" fmla="*/ 4619173 h 5096785"/>
              <a:gd name="connsiteX240" fmla="*/ 366479 w 12192000"/>
              <a:gd name="connsiteY240" fmla="*/ 4618896 h 5096785"/>
              <a:gd name="connsiteX241" fmla="*/ 342781 w 12192000"/>
              <a:gd name="connsiteY241" fmla="*/ 4601239 h 5096785"/>
              <a:gd name="connsiteX242" fmla="*/ 255925 w 12192000"/>
              <a:gd name="connsiteY242" fmla="*/ 4598685 h 5096785"/>
              <a:gd name="connsiteX243" fmla="*/ 226919 w 12192000"/>
              <a:gd name="connsiteY243" fmla="*/ 4598460 h 5096785"/>
              <a:gd name="connsiteX244" fmla="*/ 213925 w 12192000"/>
              <a:gd name="connsiteY244" fmla="*/ 4597783 h 5096785"/>
              <a:gd name="connsiteX245" fmla="*/ 215196 w 12192000"/>
              <a:gd name="connsiteY245" fmla="*/ 4588576 h 5096785"/>
              <a:gd name="connsiteX246" fmla="*/ 180214 w 12192000"/>
              <a:gd name="connsiteY246" fmla="*/ 4583701 h 5096785"/>
              <a:gd name="connsiteX247" fmla="*/ 83203 w 12192000"/>
              <a:gd name="connsiteY247" fmla="*/ 4531664 h 5096785"/>
              <a:gd name="connsiteX248" fmla="*/ 4106 w 12192000"/>
              <a:gd name="connsiteY248" fmla="*/ 4517202 h 5096785"/>
              <a:gd name="connsiteX249" fmla="*/ 0 w 12192000"/>
              <a:gd name="connsiteY249" fmla="*/ 4516084 h 5096785"/>
              <a:gd name="connsiteX250" fmla="*/ 0 w 12192000"/>
              <a:gd name="connsiteY25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52021 w 12192000"/>
              <a:gd name="connsiteY81" fmla="*/ 4650379 h 5096785"/>
              <a:gd name="connsiteX82" fmla="*/ 6545925 w 12192000"/>
              <a:gd name="connsiteY82" fmla="*/ 4650675 h 5096785"/>
              <a:gd name="connsiteX83" fmla="*/ 6537822 w 12192000"/>
              <a:gd name="connsiteY83" fmla="*/ 4652769 h 5096785"/>
              <a:gd name="connsiteX84" fmla="*/ 6537743 w 12192000"/>
              <a:gd name="connsiteY84" fmla="*/ 4653068 h 5096785"/>
              <a:gd name="connsiteX85" fmla="*/ 6490057 w 12192000"/>
              <a:gd name="connsiteY85" fmla="*/ 4658624 h 5096785"/>
              <a:gd name="connsiteX86" fmla="*/ 6386800 w 12192000"/>
              <a:gd name="connsiteY86" fmla="*/ 4715431 h 5096785"/>
              <a:gd name="connsiteX87" fmla="*/ 6382703 w 12192000"/>
              <a:gd name="connsiteY87" fmla="*/ 4717930 h 5096785"/>
              <a:gd name="connsiteX88" fmla="*/ 6356495 w 12192000"/>
              <a:gd name="connsiteY88" fmla="*/ 4717843 h 5096785"/>
              <a:gd name="connsiteX89" fmla="*/ 6343628 w 12192000"/>
              <a:gd name="connsiteY89" fmla="*/ 4719161 h 5096785"/>
              <a:gd name="connsiteX90" fmla="*/ 6338605 w 12192000"/>
              <a:gd name="connsiteY90" fmla="*/ 4716723 h 5096785"/>
              <a:gd name="connsiteX91" fmla="*/ 6320318 w 12192000"/>
              <a:gd name="connsiteY91" fmla="*/ 4720095 h 5096785"/>
              <a:gd name="connsiteX92" fmla="*/ 6318742 w 12192000"/>
              <a:gd name="connsiteY92" fmla="*/ 4721541 h 5096785"/>
              <a:gd name="connsiteX93" fmla="*/ 6301708 w 12192000"/>
              <a:gd name="connsiteY93" fmla="*/ 4720380 h 5096785"/>
              <a:gd name="connsiteX94" fmla="*/ 6285082 w 12192000"/>
              <a:gd name="connsiteY94" fmla="*/ 4714639 h 5096785"/>
              <a:gd name="connsiteX95" fmla="*/ 6136936 w 12192000"/>
              <a:gd name="connsiteY95" fmla="*/ 4758246 h 5096785"/>
              <a:gd name="connsiteX96" fmla="*/ 5988578 w 12192000"/>
              <a:gd name="connsiteY96" fmla="*/ 4754427 h 5096785"/>
              <a:gd name="connsiteX97" fmla="*/ 5908701 w 12192000"/>
              <a:gd name="connsiteY97" fmla="*/ 4779160 h 5096785"/>
              <a:gd name="connsiteX98" fmla="*/ 5892219 w 12192000"/>
              <a:gd name="connsiteY98" fmla="*/ 4807892 h 5096785"/>
              <a:gd name="connsiteX99" fmla="*/ 5683612 w 12192000"/>
              <a:gd name="connsiteY99" fmla="*/ 4848770 h 5096785"/>
              <a:gd name="connsiteX100" fmla="*/ 5635111 w 12192000"/>
              <a:gd name="connsiteY100" fmla="*/ 4868888 h 5096785"/>
              <a:gd name="connsiteX101" fmla="*/ 5582652 w 12192000"/>
              <a:gd name="connsiteY101" fmla="*/ 4866836 h 5096785"/>
              <a:gd name="connsiteX102" fmla="*/ 5567213 w 12192000"/>
              <a:gd name="connsiteY102" fmla="*/ 4878769 h 5096785"/>
              <a:gd name="connsiteX103" fmla="*/ 5564659 w 12192000"/>
              <a:gd name="connsiteY103" fmla="*/ 4881042 h 5096785"/>
              <a:gd name="connsiteX104" fmla="*/ 5552102 w 12192000"/>
              <a:gd name="connsiteY104" fmla="*/ 4885426 h 5096785"/>
              <a:gd name="connsiteX105" fmla="*/ 5551475 w 12192000"/>
              <a:gd name="connsiteY105" fmla="*/ 4892560 h 5096785"/>
              <a:gd name="connsiteX106" fmla="*/ 5534664 w 12192000"/>
              <a:gd name="connsiteY106" fmla="*/ 4903385 h 5096785"/>
              <a:gd name="connsiteX107" fmla="*/ 5510737 w 12192000"/>
              <a:gd name="connsiteY107" fmla="*/ 4909807 h 5096785"/>
              <a:gd name="connsiteX108" fmla="*/ 5393901 w 12192000"/>
              <a:gd name="connsiteY108" fmla="*/ 4933709 h 5096785"/>
              <a:gd name="connsiteX109" fmla="*/ 5325782 w 12192000"/>
              <a:gd name="connsiteY109" fmla="*/ 4951789 h 5096785"/>
              <a:gd name="connsiteX110" fmla="*/ 5302703 w 12192000"/>
              <a:gd name="connsiteY110" fmla="*/ 4964590 h 5096785"/>
              <a:gd name="connsiteX111" fmla="*/ 5268591 w 12192000"/>
              <a:gd name="connsiteY111" fmla="*/ 4978479 h 5096785"/>
              <a:gd name="connsiteX112" fmla="*/ 5210559 w 12192000"/>
              <a:gd name="connsiteY112" fmla="*/ 5007585 h 5096785"/>
              <a:gd name="connsiteX113" fmla="*/ 5177597 w 12192000"/>
              <a:gd name="connsiteY113" fmla="*/ 5015926 h 5096785"/>
              <a:gd name="connsiteX114" fmla="*/ 5160569 w 12192000"/>
              <a:gd name="connsiteY114" fmla="*/ 5025681 h 5096785"/>
              <a:gd name="connsiteX115" fmla="*/ 5152748 w 12192000"/>
              <a:gd name="connsiteY115" fmla="*/ 5026569 h 5096785"/>
              <a:gd name="connsiteX116" fmla="*/ 5127678 w 12192000"/>
              <a:gd name="connsiteY116" fmla="*/ 5032947 h 5096785"/>
              <a:gd name="connsiteX117" fmla="*/ 5113147 w 12192000"/>
              <a:gd name="connsiteY117" fmla="*/ 5035818 h 5096785"/>
              <a:gd name="connsiteX118" fmla="*/ 5107301 w 12192000"/>
              <a:gd name="connsiteY118" fmla="*/ 5036672 h 5096785"/>
              <a:gd name="connsiteX119" fmla="*/ 5093215 w 12192000"/>
              <a:gd name="connsiteY119" fmla="*/ 5032880 h 5096785"/>
              <a:gd name="connsiteX120" fmla="*/ 5077058 w 12192000"/>
              <a:gd name="connsiteY120" fmla="*/ 5038681 h 5096785"/>
              <a:gd name="connsiteX121" fmla="*/ 5057349 w 12192000"/>
              <a:gd name="connsiteY121" fmla="*/ 5036015 h 5096785"/>
              <a:gd name="connsiteX122" fmla="*/ 5053945 w 12192000"/>
              <a:gd name="connsiteY122" fmla="*/ 5041952 h 5096785"/>
              <a:gd name="connsiteX123" fmla="*/ 5040021 w 12192000"/>
              <a:gd name="connsiteY123" fmla="*/ 5050052 h 5096785"/>
              <a:gd name="connsiteX124" fmla="*/ 5025913 w 12192000"/>
              <a:gd name="connsiteY124" fmla="*/ 5046535 h 5096785"/>
              <a:gd name="connsiteX125" fmla="*/ 4998218 w 12192000"/>
              <a:gd name="connsiteY125" fmla="*/ 5048065 h 5096785"/>
              <a:gd name="connsiteX126" fmla="*/ 4991008 w 12192000"/>
              <a:gd name="connsiteY126" fmla="*/ 5050439 h 5096785"/>
              <a:gd name="connsiteX127" fmla="*/ 4963503 w 12192000"/>
              <a:gd name="connsiteY127" fmla="*/ 5047575 h 5096785"/>
              <a:gd name="connsiteX128" fmla="*/ 4921053 w 12192000"/>
              <a:gd name="connsiteY128" fmla="*/ 5048925 h 5096785"/>
              <a:gd name="connsiteX129" fmla="*/ 4873420 w 12192000"/>
              <a:gd name="connsiteY129" fmla="*/ 5054929 h 5096785"/>
              <a:gd name="connsiteX130" fmla="*/ 4858825 w 12192000"/>
              <a:gd name="connsiteY130" fmla="*/ 5051329 h 5096785"/>
              <a:gd name="connsiteX131" fmla="*/ 4769340 w 12192000"/>
              <a:gd name="connsiteY131" fmla="*/ 5053090 h 5096785"/>
              <a:gd name="connsiteX132" fmla="*/ 4744152 w 12192000"/>
              <a:gd name="connsiteY132" fmla="*/ 5053391 h 5096785"/>
              <a:gd name="connsiteX133" fmla="*/ 4723556 w 12192000"/>
              <a:gd name="connsiteY133" fmla="*/ 5059633 h 5096785"/>
              <a:gd name="connsiteX134" fmla="*/ 4719699 w 12192000"/>
              <a:gd name="connsiteY134" fmla="*/ 5066298 h 5096785"/>
              <a:gd name="connsiteX135" fmla="*/ 4706016 w 12192000"/>
              <a:gd name="connsiteY135" fmla="*/ 5067422 h 5096785"/>
              <a:gd name="connsiteX136" fmla="*/ 4702593 w 12192000"/>
              <a:gd name="connsiteY136" fmla="*/ 5068973 h 5096785"/>
              <a:gd name="connsiteX137" fmla="*/ 4682766 w 12192000"/>
              <a:gd name="connsiteY137" fmla="*/ 5076609 h 5096785"/>
              <a:gd name="connsiteX138" fmla="*/ 4634960 w 12192000"/>
              <a:gd name="connsiteY138" fmla="*/ 5061852 h 5096785"/>
              <a:gd name="connsiteX139" fmla="*/ 4580645 w 12192000"/>
              <a:gd name="connsiteY139" fmla="*/ 5069246 h 5096785"/>
              <a:gd name="connsiteX140" fmla="*/ 4368005 w 12192000"/>
              <a:gd name="connsiteY140" fmla="*/ 5057426 h 5096785"/>
              <a:gd name="connsiteX141" fmla="*/ 4339489 w 12192000"/>
              <a:gd name="connsiteY141" fmla="*/ 5080858 h 5096785"/>
              <a:gd name="connsiteX142" fmla="*/ 4253895 w 12192000"/>
              <a:gd name="connsiteY142" fmla="*/ 5085008 h 5096785"/>
              <a:gd name="connsiteX143" fmla="*/ 4117780 w 12192000"/>
              <a:gd name="connsiteY143" fmla="*/ 5045175 h 5096785"/>
              <a:gd name="connsiteX144" fmla="*/ 3960074 w 12192000"/>
              <a:gd name="connsiteY144" fmla="*/ 5050708 h 5096785"/>
              <a:gd name="connsiteX145" fmla="*/ 3947260 w 12192000"/>
              <a:gd name="connsiteY145" fmla="*/ 5041167 h 5096785"/>
              <a:gd name="connsiteX146" fmla="*/ 3931969 w 12192000"/>
              <a:gd name="connsiteY146" fmla="*/ 5035902 h 5096785"/>
              <a:gd name="connsiteX147" fmla="*/ 3929836 w 12192000"/>
              <a:gd name="connsiteY147" fmla="*/ 5036901 h 5096785"/>
              <a:gd name="connsiteX148" fmla="*/ 3911296 w 12192000"/>
              <a:gd name="connsiteY148" fmla="*/ 5035663 h 5096785"/>
              <a:gd name="connsiteX149" fmla="*/ 3907746 w 12192000"/>
              <a:gd name="connsiteY149" fmla="*/ 5032107 h 5096785"/>
              <a:gd name="connsiteX150" fmla="*/ 3895182 w 12192000"/>
              <a:gd name="connsiteY150" fmla="*/ 5030229 h 5096785"/>
              <a:gd name="connsiteX151" fmla="*/ 3870866 w 12192000"/>
              <a:gd name="connsiteY151" fmla="*/ 5023753 h 5096785"/>
              <a:gd name="connsiteX152" fmla="*/ 3865913 w 12192000"/>
              <a:gd name="connsiteY152" fmla="*/ 5025143 h 5096785"/>
              <a:gd name="connsiteX153" fmla="*/ 3828606 w 12192000"/>
              <a:gd name="connsiteY153" fmla="*/ 5019426 h 5096785"/>
              <a:gd name="connsiteX154" fmla="*/ 3827901 w 12192000"/>
              <a:gd name="connsiteY154" fmla="*/ 5020583 h 5096785"/>
              <a:gd name="connsiteX155" fmla="*/ 3816543 w 12192000"/>
              <a:gd name="connsiteY155" fmla="*/ 5024366 h 5096785"/>
              <a:gd name="connsiteX156" fmla="*/ 3795278 w 12192000"/>
              <a:gd name="connsiteY156" fmla="*/ 5028779 h 5096785"/>
              <a:gd name="connsiteX157" fmla="*/ 3743858 w 12192000"/>
              <a:gd name="connsiteY157" fmla="*/ 5054237 h 5096785"/>
              <a:gd name="connsiteX158" fmla="*/ 3704945 w 12192000"/>
              <a:gd name="connsiteY158" fmla="*/ 5048413 h 5096785"/>
              <a:gd name="connsiteX159" fmla="*/ 3696992 w 12192000"/>
              <a:gd name="connsiteY159" fmla="*/ 5047914 h 5096785"/>
              <a:gd name="connsiteX160" fmla="*/ 3696780 w 12192000"/>
              <a:gd name="connsiteY160" fmla="*/ 5048181 h 5096785"/>
              <a:gd name="connsiteX161" fmla="*/ 3688290 w 12192000"/>
              <a:gd name="connsiteY161" fmla="*/ 5048204 h 5096785"/>
              <a:gd name="connsiteX162" fmla="*/ 3682486 w 12192000"/>
              <a:gd name="connsiteY162" fmla="*/ 5047000 h 5096785"/>
              <a:gd name="connsiteX163" fmla="*/ 3667056 w 12192000"/>
              <a:gd name="connsiteY163" fmla="*/ 5046030 h 5096785"/>
              <a:gd name="connsiteX164" fmla="*/ 3661403 w 12192000"/>
              <a:gd name="connsiteY164" fmla="*/ 5047537 h 5096785"/>
              <a:gd name="connsiteX165" fmla="*/ 3658673 w 12192000"/>
              <a:gd name="connsiteY165" fmla="*/ 5050790 h 5096785"/>
              <a:gd name="connsiteX166" fmla="*/ 3657333 w 12192000"/>
              <a:gd name="connsiteY166" fmla="*/ 5050325 h 5096785"/>
              <a:gd name="connsiteX167" fmla="*/ 3626778 w 12192000"/>
              <a:gd name="connsiteY167" fmla="*/ 5057882 h 5096785"/>
              <a:gd name="connsiteX168" fmla="*/ 3560067 w 12192000"/>
              <a:gd name="connsiteY168" fmla="*/ 5064266 h 5096785"/>
              <a:gd name="connsiteX169" fmla="*/ 3522641 w 12192000"/>
              <a:gd name="connsiteY169" fmla="*/ 5063654 h 5096785"/>
              <a:gd name="connsiteX170" fmla="*/ 3419275 w 12192000"/>
              <a:gd name="connsiteY170" fmla="*/ 5066646 h 5096785"/>
              <a:gd name="connsiteX171" fmla="*/ 3314869 w 12192000"/>
              <a:gd name="connsiteY171" fmla="*/ 5073197 h 5096785"/>
              <a:gd name="connsiteX172" fmla="*/ 3259088 w 12192000"/>
              <a:gd name="connsiteY172" fmla="*/ 5096363 h 5096785"/>
              <a:gd name="connsiteX173" fmla="*/ 3253104 w 12192000"/>
              <a:gd name="connsiteY173" fmla="*/ 5096785 h 5096785"/>
              <a:gd name="connsiteX174" fmla="*/ 3238751 w 12192000"/>
              <a:gd name="connsiteY174" fmla="*/ 5092996 h 5096785"/>
              <a:gd name="connsiteX175" fmla="*/ 3233681 w 12192000"/>
              <a:gd name="connsiteY175" fmla="*/ 5090758 h 5096785"/>
              <a:gd name="connsiteX176" fmla="*/ 3225562 w 12192000"/>
              <a:gd name="connsiteY176" fmla="*/ 5089215 h 5096785"/>
              <a:gd name="connsiteX177" fmla="*/ 3225260 w 12192000"/>
              <a:gd name="connsiteY177" fmla="*/ 5089437 h 5096785"/>
              <a:gd name="connsiteX178" fmla="*/ 3217859 w 12192000"/>
              <a:gd name="connsiteY178" fmla="*/ 5087484 h 5096785"/>
              <a:gd name="connsiteX179" fmla="*/ 3182980 w 12192000"/>
              <a:gd name="connsiteY179" fmla="*/ 5074650 h 5096785"/>
              <a:gd name="connsiteX180" fmla="*/ 3123938 w 12192000"/>
              <a:gd name="connsiteY180" fmla="*/ 5089912 h 5096785"/>
              <a:gd name="connsiteX181" fmla="*/ 3101912 w 12192000"/>
              <a:gd name="connsiteY181" fmla="*/ 5090281 h 5096785"/>
              <a:gd name="connsiteX182" fmla="*/ 3089591 w 12192000"/>
              <a:gd name="connsiteY182" fmla="*/ 5091865 h 5096785"/>
              <a:gd name="connsiteX183" fmla="*/ 3088465 w 12192000"/>
              <a:gd name="connsiteY183" fmla="*/ 5092858 h 5096785"/>
              <a:gd name="connsiteX184" fmla="*/ 3055081 w 12192000"/>
              <a:gd name="connsiteY184" fmla="*/ 5080424 h 5096785"/>
              <a:gd name="connsiteX185" fmla="*/ 3049807 w 12192000"/>
              <a:gd name="connsiteY185" fmla="*/ 5080860 h 5096785"/>
              <a:gd name="connsiteX186" fmla="*/ 3029122 w 12192000"/>
              <a:gd name="connsiteY186" fmla="*/ 5070085 h 5096785"/>
              <a:gd name="connsiteX187" fmla="*/ 3017862 w 12192000"/>
              <a:gd name="connsiteY187" fmla="*/ 5065942 h 5096785"/>
              <a:gd name="connsiteX188" fmla="*/ 3015868 w 12192000"/>
              <a:gd name="connsiteY188" fmla="*/ 5061832 h 5096785"/>
              <a:gd name="connsiteX189" fmla="*/ 2998644 w 12192000"/>
              <a:gd name="connsiteY189" fmla="*/ 5057210 h 5096785"/>
              <a:gd name="connsiteX190" fmla="*/ 2996219 w 12192000"/>
              <a:gd name="connsiteY190" fmla="*/ 5057788 h 5096785"/>
              <a:gd name="connsiteX191" fmla="*/ 2983676 w 12192000"/>
              <a:gd name="connsiteY191" fmla="*/ 5049852 h 5096785"/>
              <a:gd name="connsiteX192" fmla="*/ 2903609 w 12192000"/>
              <a:gd name="connsiteY192" fmla="*/ 4998457 h 5096785"/>
              <a:gd name="connsiteX193" fmla="*/ 2758830 w 12192000"/>
              <a:gd name="connsiteY193" fmla="*/ 4974760 h 5096785"/>
              <a:gd name="connsiteX194" fmla="*/ 2532669 w 12192000"/>
              <a:gd name="connsiteY194" fmla="*/ 4940573 h 5096785"/>
              <a:gd name="connsiteX195" fmla="*/ 2389931 w 12192000"/>
              <a:gd name="connsiteY195" fmla="*/ 4905785 h 5096785"/>
              <a:gd name="connsiteX196" fmla="*/ 2335186 w 12192000"/>
              <a:gd name="connsiteY196" fmla="*/ 4902957 h 5096785"/>
              <a:gd name="connsiteX197" fmla="*/ 2295307 w 12192000"/>
              <a:gd name="connsiteY197" fmla="*/ 4879800 h 5096785"/>
              <a:gd name="connsiteX198" fmla="*/ 2273393 w 12192000"/>
              <a:gd name="connsiteY198" fmla="*/ 4883565 h 5096785"/>
              <a:gd name="connsiteX199" fmla="*/ 2269523 w 12192000"/>
              <a:gd name="connsiteY199" fmla="*/ 4884442 h 5096785"/>
              <a:gd name="connsiteX200" fmla="*/ 2256015 w 12192000"/>
              <a:gd name="connsiteY200" fmla="*/ 4883014 h 5096785"/>
              <a:gd name="connsiteX201" fmla="*/ 2249731 w 12192000"/>
              <a:gd name="connsiteY201" fmla="*/ 4888778 h 5096785"/>
              <a:gd name="connsiteX202" fmla="*/ 2227629 w 12192000"/>
              <a:gd name="connsiteY202" fmla="*/ 4891047 h 5096785"/>
              <a:gd name="connsiteX203" fmla="*/ 2203460 w 12192000"/>
              <a:gd name="connsiteY203" fmla="*/ 4886696 h 5096785"/>
              <a:gd name="connsiteX204" fmla="*/ 2091528 w 12192000"/>
              <a:gd name="connsiteY204" fmla="*/ 4859155 h 5096785"/>
              <a:gd name="connsiteX205" fmla="*/ 2022901 w 12192000"/>
              <a:gd name="connsiteY205" fmla="*/ 4846594 h 5096785"/>
              <a:gd name="connsiteX206" fmla="*/ 1994227 w 12192000"/>
              <a:gd name="connsiteY206" fmla="*/ 4847973 h 5096785"/>
              <a:gd name="connsiteX207" fmla="*/ 1955936 w 12192000"/>
              <a:gd name="connsiteY207" fmla="*/ 4845765 h 5096785"/>
              <a:gd name="connsiteX208" fmla="*/ 1741924 w 12192000"/>
              <a:gd name="connsiteY208" fmla="*/ 4808054 h 5096785"/>
              <a:gd name="connsiteX209" fmla="*/ 1734410 w 12192000"/>
              <a:gd name="connsiteY209" fmla="*/ 4811675 h 5096785"/>
              <a:gd name="connsiteX210" fmla="*/ 1691423 w 12192000"/>
              <a:gd name="connsiteY210" fmla="*/ 4802777 h 5096785"/>
              <a:gd name="connsiteX211" fmla="*/ 1554504 w 12192000"/>
              <a:gd name="connsiteY211" fmla="*/ 4739985 h 5096785"/>
              <a:gd name="connsiteX212" fmla="*/ 1470119 w 12192000"/>
              <a:gd name="connsiteY212" fmla="*/ 4723470 h 5096785"/>
              <a:gd name="connsiteX213" fmla="*/ 1437967 w 12192000"/>
              <a:gd name="connsiteY213" fmla="*/ 4722710 h 5096785"/>
              <a:gd name="connsiteX214" fmla="*/ 1384234 w 12192000"/>
              <a:gd name="connsiteY214" fmla="*/ 4721117 h 5096785"/>
              <a:gd name="connsiteX215" fmla="*/ 1338647 w 12192000"/>
              <a:gd name="connsiteY215" fmla="*/ 4732483 h 5096785"/>
              <a:gd name="connsiteX216" fmla="*/ 1295869 w 12192000"/>
              <a:gd name="connsiteY216" fmla="*/ 4726175 h 5096785"/>
              <a:gd name="connsiteX217" fmla="*/ 1292949 w 12192000"/>
              <a:gd name="connsiteY217" fmla="*/ 4708469 h 5096785"/>
              <a:gd name="connsiteX218" fmla="*/ 1244908 w 12192000"/>
              <a:gd name="connsiteY218" fmla="*/ 4706993 h 5096785"/>
              <a:gd name="connsiteX219" fmla="*/ 1171266 w 12192000"/>
              <a:gd name="connsiteY219" fmla="*/ 4706535 h 5096785"/>
              <a:gd name="connsiteX220" fmla="*/ 1160868 w 12192000"/>
              <a:gd name="connsiteY220" fmla="*/ 4701936 h 5096785"/>
              <a:gd name="connsiteX221" fmla="*/ 1147599 w 12192000"/>
              <a:gd name="connsiteY221" fmla="*/ 4714833 h 5096785"/>
              <a:gd name="connsiteX222" fmla="*/ 1119603 w 12192000"/>
              <a:gd name="connsiteY222" fmla="*/ 4721303 h 5096785"/>
              <a:gd name="connsiteX223" fmla="*/ 997851 w 12192000"/>
              <a:gd name="connsiteY223" fmla="*/ 4722336 h 5096785"/>
              <a:gd name="connsiteX224" fmla="*/ 976455 w 12192000"/>
              <a:gd name="connsiteY224" fmla="*/ 4726407 h 5096785"/>
              <a:gd name="connsiteX225" fmla="*/ 949939 w 12192000"/>
              <a:gd name="connsiteY225" fmla="*/ 4719699 h 5096785"/>
              <a:gd name="connsiteX226" fmla="*/ 894148 w 12192000"/>
              <a:gd name="connsiteY226" fmla="*/ 4710406 h 5096785"/>
              <a:gd name="connsiteX227" fmla="*/ 857990 w 12192000"/>
              <a:gd name="connsiteY227" fmla="*/ 4696844 h 5096785"/>
              <a:gd name="connsiteX228" fmla="*/ 848649 w 12192000"/>
              <a:gd name="connsiteY228" fmla="*/ 4704021 h 5096785"/>
              <a:gd name="connsiteX229" fmla="*/ 826436 w 12192000"/>
              <a:gd name="connsiteY229" fmla="*/ 4707421 h 5096785"/>
              <a:gd name="connsiteX230" fmla="*/ 733052 w 12192000"/>
              <a:gd name="connsiteY230" fmla="*/ 4701884 h 5096785"/>
              <a:gd name="connsiteX231" fmla="*/ 716185 w 12192000"/>
              <a:gd name="connsiteY231" fmla="*/ 4703827 h 5096785"/>
              <a:gd name="connsiteX232" fmla="*/ 696663 w 12192000"/>
              <a:gd name="connsiteY232" fmla="*/ 4697420 h 5096785"/>
              <a:gd name="connsiteX233" fmla="*/ 582722 w 12192000"/>
              <a:gd name="connsiteY233" fmla="*/ 4658637 h 5096785"/>
              <a:gd name="connsiteX234" fmla="*/ 581118 w 12192000"/>
              <a:gd name="connsiteY234" fmla="*/ 4654120 h 5096785"/>
              <a:gd name="connsiteX235" fmla="*/ 546453 w 12192000"/>
              <a:gd name="connsiteY235" fmla="*/ 4652542 h 5096785"/>
              <a:gd name="connsiteX236" fmla="*/ 536773 w 12192000"/>
              <a:gd name="connsiteY236" fmla="*/ 4644609 h 5096785"/>
              <a:gd name="connsiteX237" fmla="*/ 518899 w 12192000"/>
              <a:gd name="connsiteY237" fmla="*/ 4642839 h 5096785"/>
              <a:gd name="connsiteX238" fmla="*/ 388896 w 12192000"/>
              <a:gd name="connsiteY238" fmla="*/ 4619173 h 5096785"/>
              <a:gd name="connsiteX239" fmla="*/ 366479 w 12192000"/>
              <a:gd name="connsiteY239" fmla="*/ 4618896 h 5096785"/>
              <a:gd name="connsiteX240" fmla="*/ 342781 w 12192000"/>
              <a:gd name="connsiteY240" fmla="*/ 4601239 h 5096785"/>
              <a:gd name="connsiteX241" fmla="*/ 255925 w 12192000"/>
              <a:gd name="connsiteY241" fmla="*/ 4598685 h 5096785"/>
              <a:gd name="connsiteX242" fmla="*/ 226919 w 12192000"/>
              <a:gd name="connsiteY242" fmla="*/ 4598460 h 5096785"/>
              <a:gd name="connsiteX243" fmla="*/ 213925 w 12192000"/>
              <a:gd name="connsiteY243" fmla="*/ 4597783 h 5096785"/>
              <a:gd name="connsiteX244" fmla="*/ 215196 w 12192000"/>
              <a:gd name="connsiteY244" fmla="*/ 4588576 h 5096785"/>
              <a:gd name="connsiteX245" fmla="*/ 180214 w 12192000"/>
              <a:gd name="connsiteY245" fmla="*/ 4583701 h 5096785"/>
              <a:gd name="connsiteX246" fmla="*/ 83203 w 12192000"/>
              <a:gd name="connsiteY246" fmla="*/ 4531664 h 5096785"/>
              <a:gd name="connsiteX247" fmla="*/ 4106 w 12192000"/>
              <a:gd name="connsiteY247" fmla="*/ 4517202 h 5096785"/>
              <a:gd name="connsiteX248" fmla="*/ 0 w 12192000"/>
              <a:gd name="connsiteY248" fmla="*/ 4516084 h 5096785"/>
              <a:gd name="connsiteX249" fmla="*/ 0 w 12192000"/>
              <a:gd name="connsiteY24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574528 w 12192000"/>
              <a:gd name="connsiteY77" fmla="*/ 4641155 h 5096785"/>
              <a:gd name="connsiteX78" fmla="*/ 6573036 w 12192000"/>
              <a:gd name="connsiteY78" fmla="*/ 4641049 h 5096785"/>
              <a:gd name="connsiteX79" fmla="*/ 6571920 w 12192000"/>
              <a:gd name="connsiteY79" fmla="*/ 4644739 h 5096785"/>
              <a:gd name="connsiteX80" fmla="*/ 6552021 w 12192000"/>
              <a:gd name="connsiteY80" fmla="*/ 4650379 h 5096785"/>
              <a:gd name="connsiteX81" fmla="*/ 6545925 w 12192000"/>
              <a:gd name="connsiteY81" fmla="*/ 4650675 h 5096785"/>
              <a:gd name="connsiteX82" fmla="*/ 6537822 w 12192000"/>
              <a:gd name="connsiteY82" fmla="*/ 4652769 h 5096785"/>
              <a:gd name="connsiteX83" fmla="*/ 6537743 w 12192000"/>
              <a:gd name="connsiteY83" fmla="*/ 4653068 h 5096785"/>
              <a:gd name="connsiteX84" fmla="*/ 6490057 w 12192000"/>
              <a:gd name="connsiteY84" fmla="*/ 4658624 h 5096785"/>
              <a:gd name="connsiteX85" fmla="*/ 6386800 w 12192000"/>
              <a:gd name="connsiteY85" fmla="*/ 4715431 h 5096785"/>
              <a:gd name="connsiteX86" fmla="*/ 6382703 w 12192000"/>
              <a:gd name="connsiteY86" fmla="*/ 4717930 h 5096785"/>
              <a:gd name="connsiteX87" fmla="*/ 6356495 w 12192000"/>
              <a:gd name="connsiteY87" fmla="*/ 4717843 h 5096785"/>
              <a:gd name="connsiteX88" fmla="*/ 6343628 w 12192000"/>
              <a:gd name="connsiteY88" fmla="*/ 4719161 h 5096785"/>
              <a:gd name="connsiteX89" fmla="*/ 6338605 w 12192000"/>
              <a:gd name="connsiteY89" fmla="*/ 4716723 h 5096785"/>
              <a:gd name="connsiteX90" fmla="*/ 6320318 w 12192000"/>
              <a:gd name="connsiteY90" fmla="*/ 4720095 h 5096785"/>
              <a:gd name="connsiteX91" fmla="*/ 6318742 w 12192000"/>
              <a:gd name="connsiteY91" fmla="*/ 4721541 h 5096785"/>
              <a:gd name="connsiteX92" fmla="*/ 6301708 w 12192000"/>
              <a:gd name="connsiteY92" fmla="*/ 4720380 h 5096785"/>
              <a:gd name="connsiteX93" fmla="*/ 6285082 w 12192000"/>
              <a:gd name="connsiteY93" fmla="*/ 4714639 h 5096785"/>
              <a:gd name="connsiteX94" fmla="*/ 6136936 w 12192000"/>
              <a:gd name="connsiteY94" fmla="*/ 4758246 h 5096785"/>
              <a:gd name="connsiteX95" fmla="*/ 5988578 w 12192000"/>
              <a:gd name="connsiteY95" fmla="*/ 4754427 h 5096785"/>
              <a:gd name="connsiteX96" fmla="*/ 5908701 w 12192000"/>
              <a:gd name="connsiteY96" fmla="*/ 4779160 h 5096785"/>
              <a:gd name="connsiteX97" fmla="*/ 5892219 w 12192000"/>
              <a:gd name="connsiteY97" fmla="*/ 4807892 h 5096785"/>
              <a:gd name="connsiteX98" fmla="*/ 5683612 w 12192000"/>
              <a:gd name="connsiteY98" fmla="*/ 4848770 h 5096785"/>
              <a:gd name="connsiteX99" fmla="*/ 5635111 w 12192000"/>
              <a:gd name="connsiteY99" fmla="*/ 4868888 h 5096785"/>
              <a:gd name="connsiteX100" fmla="*/ 5582652 w 12192000"/>
              <a:gd name="connsiteY100" fmla="*/ 4866836 h 5096785"/>
              <a:gd name="connsiteX101" fmla="*/ 5567213 w 12192000"/>
              <a:gd name="connsiteY101" fmla="*/ 4878769 h 5096785"/>
              <a:gd name="connsiteX102" fmla="*/ 5564659 w 12192000"/>
              <a:gd name="connsiteY102" fmla="*/ 4881042 h 5096785"/>
              <a:gd name="connsiteX103" fmla="*/ 5552102 w 12192000"/>
              <a:gd name="connsiteY103" fmla="*/ 4885426 h 5096785"/>
              <a:gd name="connsiteX104" fmla="*/ 5551475 w 12192000"/>
              <a:gd name="connsiteY104" fmla="*/ 4892560 h 5096785"/>
              <a:gd name="connsiteX105" fmla="*/ 5534664 w 12192000"/>
              <a:gd name="connsiteY105" fmla="*/ 4903385 h 5096785"/>
              <a:gd name="connsiteX106" fmla="*/ 5510737 w 12192000"/>
              <a:gd name="connsiteY106" fmla="*/ 4909807 h 5096785"/>
              <a:gd name="connsiteX107" fmla="*/ 5393901 w 12192000"/>
              <a:gd name="connsiteY107" fmla="*/ 4933709 h 5096785"/>
              <a:gd name="connsiteX108" fmla="*/ 5325782 w 12192000"/>
              <a:gd name="connsiteY108" fmla="*/ 4951789 h 5096785"/>
              <a:gd name="connsiteX109" fmla="*/ 5302703 w 12192000"/>
              <a:gd name="connsiteY109" fmla="*/ 4964590 h 5096785"/>
              <a:gd name="connsiteX110" fmla="*/ 5268591 w 12192000"/>
              <a:gd name="connsiteY110" fmla="*/ 4978479 h 5096785"/>
              <a:gd name="connsiteX111" fmla="*/ 5210559 w 12192000"/>
              <a:gd name="connsiteY111" fmla="*/ 5007585 h 5096785"/>
              <a:gd name="connsiteX112" fmla="*/ 5177597 w 12192000"/>
              <a:gd name="connsiteY112" fmla="*/ 5015926 h 5096785"/>
              <a:gd name="connsiteX113" fmla="*/ 5160569 w 12192000"/>
              <a:gd name="connsiteY113" fmla="*/ 5025681 h 5096785"/>
              <a:gd name="connsiteX114" fmla="*/ 5152748 w 12192000"/>
              <a:gd name="connsiteY114" fmla="*/ 5026569 h 5096785"/>
              <a:gd name="connsiteX115" fmla="*/ 5127678 w 12192000"/>
              <a:gd name="connsiteY115" fmla="*/ 5032947 h 5096785"/>
              <a:gd name="connsiteX116" fmla="*/ 5113147 w 12192000"/>
              <a:gd name="connsiteY116" fmla="*/ 5035818 h 5096785"/>
              <a:gd name="connsiteX117" fmla="*/ 5107301 w 12192000"/>
              <a:gd name="connsiteY117" fmla="*/ 5036672 h 5096785"/>
              <a:gd name="connsiteX118" fmla="*/ 5093215 w 12192000"/>
              <a:gd name="connsiteY118" fmla="*/ 5032880 h 5096785"/>
              <a:gd name="connsiteX119" fmla="*/ 5077058 w 12192000"/>
              <a:gd name="connsiteY119" fmla="*/ 5038681 h 5096785"/>
              <a:gd name="connsiteX120" fmla="*/ 5057349 w 12192000"/>
              <a:gd name="connsiteY120" fmla="*/ 5036015 h 5096785"/>
              <a:gd name="connsiteX121" fmla="*/ 5053945 w 12192000"/>
              <a:gd name="connsiteY121" fmla="*/ 5041952 h 5096785"/>
              <a:gd name="connsiteX122" fmla="*/ 5040021 w 12192000"/>
              <a:gd name="connsiteY122" fmla="*/ 5050052 h 5096785"/>
              <a:gd name="connsiteX123" fmla="*/ 5025913 w 12192000"/>
              <a:gd name="connsiteY123" fmla="*/ 5046535 h 5096785"/>
              <a:gd name="connsiteX124" fmla="*/ 4998218 w 12192000"/>
              <a:gd name="connsiteY124" fmla="*/ 5048065 h 5096785"/>
              <a:gd name="connsiteX125" fmla="*/ 4991008 w 12192000"/>
              <a:gd name="connsiteY125" fmla="*/ 5050439 h 5096785"/>
              <a:gd name="connsiteX126" fmla="*/ 4963503 w 12192000"/>
              <a:gd name="connsiteY126" fmla="*/ 5047575 h 5096785"/>
              <a:gd name="connsiteX127" fmla="*/ 4921053 w 12192000"/>
              <a:gd name="connsiteY127" fmla="*/ 5048925 h 5096785"/>
              <a:gd name="connsiteX128" fmla="*/ 4873420 w 12192000"/>
              <a:gd name="connsiteY128" fmla="*/ 5054929 h 5096785"/>
              <a:gd name="connsiteX129" fmla="*/ 4858825 w 12192000"/>
              <a:gd name="connsiteY129" fmla="*/ 5051329 h 5096785"/>
              <a:gd name="connsiteX130" fmla="*/ 4769340 w 12192000"/>
              <a:gd name="connsiteY130" fmla="*/ 5053090 h 5096785"/>
              <a:gd name="connsiteX131" fmla="*/ 4744152 w 12192000"/>
              <a:gd name="connsiteY131" fmla="*/ 5053391 h 5096785"/>
              <a:gd name="connsiteX132" fmla="*/ 4723556 w 12192000"/>
              <a:gd name="connsiteY132" fmla="*/ 5059633 h 5096785"/>
              <a:gd name="connsiteX133" fmla="*/ 4719699 w 12192000"/>
              <a:gd name="connsiteY133" fmla="*/ 5066298 h 5096785"/>
              <a:gd name="connsiteX134" fmla="*/ 4706016 w 12192000"/>
              <a:gd name="connsiteY134" fmla="*/ 5067422 h 5096785"/>
              <a:gd name="connsiteX135" fmla="*/ 4702593 w 12192000"/>
              <a:gd name="connsiteY135" fmla="*/ 5068973 h 5096785"/>
              <a:gd name="connsiteX136" fmla="*/ 4682766 w 12192000"/>
              <a:gd name="connsiteY136" fmla="*/ 5076609 h 5096785"/>
              <a:gd name="connsiteX137" fmla="*/ 4634960 w 12192000"/>
              <a:gd name="connsiteY137" fmla="*/ 5061852 h 5096785"/>
              <a:gd name="connsiteX138" fmla="*/ 4580645 w 12192000"/>
              <a:gd name="connsiteY138" fmla="*/ 5069246 h 5096785"/>
              <a:gd name="connsiteX139" fmla="*/ 4368005 w 12192000"/>
              <a:gd name="connsiteY139" fmla="*/ 5057426 h 5096785"/>
              <a:gd name="connsiteX140" fmla="*/ 4339489 w 12192000"/>
              <a:gd name="connsiteY140" fmla="*/ 5080858 h 5096785"/>
              <a:gd name="connsiteX141" fmla="*/ 4253895 w 12192000"/>
              <a:gd name="connsiteY141" fmla="*/ 5085008 h 5096785"/>
              <a:gd name="connsiteX142" fmla="*/ 4117780 w 12192000"/>
              <a:gd name="connsiteY142" fmla="*/ 5045175 h 5096785"/>
              <a:gd name="connsiteX143" fmla="*/ 3960074 w 12192000"/>
              <a:gd name="connsiteY143" fmla="*/ 5050708 h 5096785"/>
              <a:gd name="connsiteX144" fmla="*/ 3947260 w 12192000"/>
              <a:gd name="connsiteY144" fmla="*/ 5041167 h 5096785"/>
              <a:gd name="connsiteX145" fmla="*/ 3931969 w 12192000"/>
              <a:gd name="connsiteY145" fmla="*/ 5035902 h 5096785"/>
              <a:gd name="connsiteX146" fmla="*/ 3929836 w 12192000"/>
              <a:gd name="connsiteY146" fmla="*/ 5036901 h 5096785"/>
              <a:gd name="connsiteX147" fmla="*/ 3911296 w 12192000"/>
              <a:gd name="connsiteY147" fmla="*/ 5035663 h 5096785"/>
              <a:gd name="connsiteX148" fmla="*/ 3907746 w 12192000"/>
              <a:gd name="connsiteY148" fmla="*/ 5032107 h 5096785"/>
              <a:gd name="connsiteX149" fmla="*/ 3895182 w 12192000"/>
              <a:gd name="connsiteY149" fmla="*/ 5030229 h 5096785"/>
              <a:gd name="connsiteX150" fmla="*/ 3870866 w 12192000"/>
              <a:gd name="connsiteY150" fmla="*/ 5023753 h 5096785"/>
              <a:gd name="connsiteX151" fmla="*/ 3865913 w 12192000"/>
              <a:gd name="connsiteY151" fmla="*/ 5025143 h 5096785"/>
              <a:gd name="connsiteX152" fmla="*/ 3828606 w 12192000"/>
              <a:gd name="connsiteY152" fmla="*/ 5019426 h 5096785"/>
              <a:gd name="connsiteX153" fmla="*/ 3827901 w 12192000"/>
              <a:gd name="connsiteY153" fmla="*/ 5020583 h 5096785"/>
              <a:gd name="connsiteX154" fmla="*/ 3816543 w 12192000"/>
              <a:gd name="connsiteY154" fmla="*/ 5024366 h 5096785"/>
              <a:gd name="connsiteX155" fmla="*/ 3795278 w 12192000"/>
              <a:gd name="connsiteY155" fmla="*/ 5028779 h 5096785"/>
              <a:gd name="connsiteX156" fmla="*/ 3743858 w 12192000"/>
              <a:gd name="connsiteY156" fmla="*/ 5054237 h 5096785"/>
              <a:gd name="connsiteX157" fmla="*/ 3704945 w 12192000"/>
              <a:gd name="connsiteY157" fmla="*/ 5048413 h 5096785"/>
              <a:gd name="connsiteX158" fmla="*/ 3696992 w 12192000"/>
              <a:gd name="connsiteY158" fmla="*/ 5047914 h 5096785"/>
              <a:gd name="connsiteX159" fmla="*/ 3696780 w 12192000"/>
              <a:gd name="connsiteY159" fmla="*/ 5048181 h 5096785"/>
              <a:gd name="connsiteX160" fmla="*/ 3688290 w 12192000"/>
              <a:gd name="connsiteY160" fmla="*/ 5048204 h 5096785"/>
              <a:gd name="connsiteX161" fmla="*/ 3682486 w 12192000"/>
              <a:gd name="connsiteY161" fmla="*/ 5047000 h 5096785"/>
              <a:gd name="connsiteX162" fmla="*/ 3667056 w 12192000"/>
              <a:gd name="connsiteY162" fmla="*/ 5046030 h 5096785"/>
              <a:gd name="connsiteX163" fmla="*/ 3661403 w 12192000"/>
              <a:gd name="connsiteY163" fmla="*/ 5047537 h 5096785"/>
              <a:gd name="connsiteX164" fmla="*/ 3658673 w 12192000"/>
              <a:gd name="connsiteY164" fmla="*/ 5050790 h 5096785"/>
              <a:gd name="connsiteX165" fmla="*/ 3657333 w 12192000"/>
              <a:gd name="connsiteY165" fmla="*/ 5050325 h 5096785"/>
              <a:gd name="connsiteX166" fmla="*/ 3626778 w 12192000"/>
              <a:gd name="connsiteY166" fmla="*/ 5057882 h 5096785"/>
              <a:gd name="connsiteX167" fmla="*/ 3560067 w 12192000"/>
              <a:gd name="connsiteY167" fmla="*/ 5064266 h 5096785"/>
              <a:gd name="connsiteX168" fmla="*/ 3522641 w 12192000"/>
              <a:gd name="connsiteY168" fmla="*/ 5063654 h 5096785"/>
              <a:gd name="connsiteX169" fmla="*/ 3419275 w 12192000"/>
              <a:gd name="connsiteY169" fmla="*/ 5066646 h 5096785"/>
              <a:gd name="connsiteX170" fmla="*/ 3314869 w 12192000"/>
              <a:gd name="connsiteY170" fmla="*/ 5073197 h 5096785"/>
              <a:gd name="connsiteX171" fmla="*/ 3259088 w 12192000"/>
              <a:gd name="connsiteY171" fmla="*/ 5096363 h 5096785"/>
              <a:gd name="connsiteX172" fmla="*/ 3253104 w 12192000"/>
              <a:gd name="connsiteY172" fmla="*/ 5096785 h 5096785"/>
              <a:gd name="connsiteX173" fmla="*/ 3238751 w 12192000"/>
              <a:gd name="connsiteY173" fmla="*/ 5092996 h 5096785"/>
              <a:gd name="connsiteX174" fmla="*/ 3233681 w 12192000"/>
              <a:gd name="connsiteY174" fmla="*/ 5090758 h 5096785"/>
              <a:gd name="connsiteX175" fmla="*/ 3225562 w 12192000"/>
              <a:gd name="connsiteY175" fmla="*/ 5089215 h 5096785"/>
              <a:gd name="connsiteX176" fmla="*/ 3225260 w 12192000"/>
              <a:gd name="connsiteY176" fmla="*/ 5089437 h 5096785"/>
              <a:gd name="connsiteX177" fmla="*/ 3217859 w 12192000"/>
              <a:gd name="connsiteY177" fmla="*/ 5087484 h 5096785"/>
              <a:gd name="connsiteX178" fmla="*/ 3182980 w 12192000"/>
              <a:gd name="connsiteY178" fmla="*/ 5074650 h 5096785"/>
              <a:gd name="connsiteX179" fmla="*/ 3123938 w 12192000"/>
              <a:gd name="connsiteY179" fmla="*/ 5089912 h 5096785"/>
              <a:gd name="connsiteX180" fmla="*/ 3101912 w 12192000"/>
              <a:gd name="connsiteY180" fmla="*/ 5090281 h 5096785"/>
              <a:gd name="connsiteX181" fmla="*/ 3089591 w 12192000"/>
              <a:gd name="connsiteY181" fmla="*/ 5091865 h 5096785"/>
              <a:gd name="connsiteX182" fmla="*/ 3088465 w 12192000"/>
              <a:gd name="connsiteY182" fmla="*/ 5092858 h 5096785"/>
              <a:gd name="connsiteX183" fmla="*/ 3055081 w 12192000"/>
              <a:gd name="connsiteY183" fmla="*/ 5080424 h 5096785"/>
              <a:gd name="connsiteX184" fmla="*/ 3049807 w 12192000"/>
              <a:gd name="connsiteY184" fmla="*/ 5080860 h 5096785"/>
              <a:gd name="connsiteX185" fmla="*/ 3029122 w 12192000"/>
              <a:gd name="connsiteY185" fmla="*/ 5070085 h 5096785"/>
              <a:gd name="connsiteX186" fmla="*/ 3017862 w 12192000"/>
              <a:gd name="connsiteY186" fmla="*/ 5065942 h 5096785"/>
              <a:gd name="connsiteX187" fmla="*/ 3015868 w 12192000"/>
              <a:gd name="connsiteY187" fmla="*/ 5061832 h 5096785"/>
              <a:gd name="connsiteX188" fmla="*/ 2998644 w 12192000"/>
              <a:gd name="connsiteY188" fmla="*/ 5057210 h 5096785"/>
              <a:gd name="connsiteX189" fmla="*/ 2996219 w 12192000"/>
              <a:gd name="connsiteY189" fmla="*/ 5057788 h 5096785"/>
              <a:gd name="connsiteX190" fmla="*/ 2983676 w 12192000"/>
              <a:gd name="connsiteY190" fmla="*/ 5049852 h 5096785"/>
              <a:gd name="connsiteX191" fmla="*/ 2903609 w 12192000"/>
              <a:gd name="connsiteY191" fmla="*/ 4998457 h 5096785"/>
              <a:gd name="connsiteX192" fmla="*/ 2758830 w 12192000"/>
              <a:gd name="connsiteY192" fmla="*/ 4974760 h 5096785"/>
              <a:gd name="connsiteX193" fmla="*/ 2532669 w 12192000"/>
              <a:gd name="connsiteY193" fmla="*/ 4940573 h 5096785"/>
              <a:gd name="connsiteX194" fmla="*/ 2389931 w 12192000"/>
              <a:gd name="connsiteY194" fmla="*/ 4905785 h 5096785"/>
              <a:gd name="connsiteX195" fmla="*/ 2335186 w 12192000"/>
              <a:gd name="connsiteY195" fmla="*/ 4902957 h 5096785"/>
              <a:gd name="connsiteX196" fmla="*/ 2295307 w 12192000"/>
              <a:gd name="connsiteY196" fmla="*/ 4879800 h 5096785"/>
              <a:gd name="connsiteX197" fmla="*/ 2273393 w 12192000"/>
              <a:gd name="connsiteY197" fmla="*/ 4883565 h 5096785"/>
              <a:gd name="connsiteX198" fmla="*/ 2269523 w 12192000"/>
              <a:gd name="connsiteY198" fmla="*/ 4884442 h 5096785"/>
              <a:gd name="connsiteX199" fmla="*/ 2256015 w 12192000"/>
              <a:gd name="connsiteY199" fmla="*/ 4883014 h 5096785"/>
              <a:gd name="connsiteX200" fmla="*/ 2249731 w 12192000"/>
              <a:gd name="connsiteY200" fmla="*/ 4888778 h 5096785"/>
              <a:gd name="connsiteX201" fmla="*/ 2227629 w 12192000"/>
              <a:gd name="connsiteY201" fmla="*/ 4891047 h 5096785"/>
              <a:gd name="connsiteX202" fmla="*/ 2203460 w 12192000"/>
              <a:gd name="connsiteY202" fmla="*/ 4886696 h 5096785"/>
              <a:gd name="connsiteX203" fmla="*/ 2091528 w 12192000"/>
              <a:gd name="connsiteY203" fmla="*/ 4859155 h 5096785"/>
              <a:gd name="connsiteX204" fmla="*/ 2022901 w 12192000"/>
              <a:gd name="connsiteY204" fmla="*/ 4846594 h 5096785"/>
              <a:gd name="connsiteX205" fmla="*/ 1994227 w 12192000"/>
              <a:gd name="connsiteY205" fmla="*/ 4847973 h 5096785"/>
              <a:gd name="connsiteX206" fmla="*/ 1955936 w 12192000"/>
              <a:gd name="connsiteY206" fmla="*/ 4845765 h 5096785"/>
              <a:gd name="connsiteX207" fmla="*/ 1741924 w 12192000"/>
              <a:gd name="connsiteY207" fmla="*/ 4808054 h 5096785"/>
              <a:gd name="connsiteX208" fmla="*/ 1734410 w 12192000"/>
              <a:gd name="connsiteY208" fmla="*/ 4811675 h 5096785"/>
              <a:gd name="connsiteX209" fmla="*/ 1691423 w 12192000"/>
              <a:gd name="connsiteY209" fmla="*/ 4802777 h 5096785"/>
              <a:gd name="connsiteX210" fmla="*/ 1554504 w 12192000"/>
              <a:gd name="connsiteY210" fmla="*/ 4739985 h 5096785"/>
              <a:gd name="connsiteX211" fmla="*/ 1470119 w 12192000"/>
              <a:gd name="connsiteY211" fmla="*/ 4723470 h 5096785"/>
              <a:gd name="connsiteX212" fmla="*/ 1437967 w 12192000"/>
              <a:gd name="connsiteY212" fmla="*/ 4722710 h 5096785"/>
              <a:gd name="connsiteX213" fmla="*/ 1384234 w 12192000"/>
              <a:gd name="connsiteY213" fmla="*/ 4721117 h 5096785"/>
              <a:gd name="connsiteX214" fmla="*/ 1338647 w 12192000"/>
              <a:gd name="connsiteY214" fmla="*/ 4732483 h 5096785"/>
              <a:gd name="connsiteX215" fmla="*/ 1295869 w 12192000"/>
              <a:gd name="connsiteY215" fmla="*/ 4726175 h 5096785"/>
              <a:gd name="connsiteX216" fmla="*/ 1292949 w 12192000"/>
              <a:gd name="connsiteY216" fmla="*/ 4708469 h 5096785"/>
              <a:gd name="connsiteX217" fmla="*/ 1244908 w 12192000"/>
              <a:gd name="connsiteY217" fmla="*/ 4706993 h 5096785"/>
              <a:gd name="connsiteX218" fmla="*/ 1171266 w 12192000"/>
              <a:gd name="connsiteY218" fmla="*/ 4706535 h 5096785"/>
              <a:gd name="connsiteX219" fmla="*/ 1160868 w 12192000"/>
              <a:gd name="connsiteY219" fmla="*/ 4701936 h 5096785"/>
              <a:gd name="connsiteX220" fmla="*/ 1147599 w 12192000"/>
              <a:gd name="connsiteY220" fmla="*/ 4714833 h 5096785"/>
              <a:gd name="connsiteX221" fmla="*/ 1119603 w 12192000"/>
              <a:gd name="connsiteY221" fmla="*/ 4721303 h 5096785"/>
              <a:gd name="connsiteX222" fmla="*/ 997851 w 12192000"/>
              <a:gd name="connsiteY222" fmla="*/ 4722336 h 5096785"/>
              <a:gd name="connsiteX223" fmla="*/ 976455 w 12192000"/>
              <a:gd name="connsiteY223" fmla="*/ 4726407 h 5096785"/>
              <a:gd name="connsiteX224" fmla="*/ 949939 w 12192000"/>
              <a:gd name="connsiteY224" fmla="*/ 4719699 h 5096785"/>
              <a:gd name="connsiteX225" fmla="*/ 894148 w 12192000"/>
              <a:gd name="connsiteY225" fmla="*/ 4710406 h 5096785"/>
              <a:gd name="connsiteX226" fmla="*/ 857990 w 12192000"/>
              <a:gd name="connsiteY226" fmla="*/ 4696844 h 5096785"/>
              <a:gd name="connsiteX227" fmla="*/ 848649 w 12192000"/>
              <a:gd name="connsiteY227" fmla="*/ 4704021 h 5096785"/>
              <a:gd name="connsiteX228" fmla="*/ 826436 w 12192000"/>
              <a:gd name="connsiteY228" fmla="*/ 4707421 h 5096785"/>
              <a:gd name="connsiteX229" fmla="*/ 733052 w 12192000"/>
              <a:gd name="connsiteY229" fmla="*/ 4701884 h 5096785"/>
              <a:gd name="connsiteX230" fmla="*/ 716185 w 12192000"/>
              <a:gd name="connsiteY230" fmla="*/ 4703827 h 5096785"/>
              <a:gd name="connsiteX231" fmla="*/ 696663 w 12192000"/>
              <a:gd name="connsiteY231" fmla="*/ 4697420 h 5096785"/>
              <a:gd name="connsiteX232" fmla="*/ 582722 w 12192000"/>
              <a:gd name="connsiteY232" fmla="*/ 4658637 h 5096785"/>
              <a:gd name="connsiteX233" fmla="*/ 581118 w 12192000"/>
              <a:gd name="connsiteY233" fmla="*/ 4654120 h 5096785"/>
              <a:gd name="connsiteX234" fmla="*/ 546453 w 12192000"/>
              <a:gd name="connsiteY234" fmla="*/ 4652542 h 5096785"/>
              <a:gd name="connsiteX235" fmla="*/ 536773 w 12192000"/>
              <a:gd name="connsiteY235" fmla="*/ 4644609 h 5096785"/>
              <a:gd name="connsiteX236" fmla="*/ 518899 w 12192000"/>
              <a:gd name="connsiteY236" fmla="*/ 4642839 h 5096785"/>
              <a:gd name="connsiteX237" fmla="*/ 388896 w 12192000"/>
              <a:gd name="connsiteY237" fmla="*/ 4619173 h 5096785"/>
              <a:gd name="connsiteX238" fmla="*/ 366479 w 12192000"/>
              <a:gd name="connsiteY238" fmla="*/ 4618896 h 5096785"/>
              <a:gd name="connsiteX239" fmla="*/ 342781 w 12192000"/>
              <a:gd name="connsiteY239" fmla="*/ 4601239 h 5096785"/>
              <a:gd name="connsiteX240" fmla="*/ 255925 w 12192000"/>
              <a:gd name="connsiteY240" fmla="*/ 4598685 h 5096785"/>
              <a:gd name="connsiteX241" fmla="*/ 226919 w 12192000"/>
              <a:gd name="connsiteY241" fmla="*/ 4598460 h 5096785"/>
              <a:gd name="connsiteX242" fmla="*/ 213925 w 12192000"/>
              <a:gd name="connsiteY242" fmla="*/ 4597783 h 5096785"/>
              <a:gd name="connsiteX243" fmla="*/ 215196 w 12192000"/>
              <a:gd name="connsiteY243" fmla="*/ 4588576 h 5096785"/>
              <a:gd name="connsiteX244" fmla="*/ 180214 w 12192000"/>
              <a:gd name="connsiteY244" fmla="*/ 4583701 h 5096785"/>
              <a:gd name="connsiteX245" fmla="*/ 83203 w 12192000"/>
              <a:gd name="connsiteY245" fmla="*/ 4531664 h 5096785"/>
              <a:gd name="connsiteX246" fmla="*/ 4106 w 12192000"/>
              <a:gd name="connsiteY246" fmla="*/ 4517202 h 5096785"/>
              <a:gd name="connsiteX247" fmla="*/ 0 w 12192000"/>
              <a:gd name="connsiteY247" fmla="*/ 4516084 h 5096785"/>
              <a:gd name="connsiteX248" fmla="*/ 0 w 12192000"/>
              <a:gd name="connsiteY24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574528 w 12192000"/>
              <a:gd name="connsiteY76" fmla="*/ 4641155 h 5096785"/>
              <a:gd name="connsiteX77" fmla="*/ 6573036 w 12192000"/>
              <a:gd name="connsiteY77" fmla="*/ 4641049 h 5096785"/>
              <a:gd name="connsiteX78" fmla="*/ 6571920 w 12192000"/>
              <a:gd name="connsiteY78" fmla="*/ 4644739 h 5096785"/>
              <a:gd name="connsiteX79" fmla="*/ 6552021 w 12192000"/>
              <a:gd name="connsiteY79" fmla="*/ 4650379 h 5096785"/>
              <a:gd name="connsiteX80" fmla="*/ 6545925 w 12192000"/>
              <a:gd name="connsiteY80" fmla="*/ 4650675 h 5096785"/>
              <a:gd name="connsiteX81" fmla="*/ 6537822 w 12192000"/>
              <a:gd name="connsiteY81" fmla="*/ 4652769 h 5096785"/>
              <a:gd name="connsiteX82" fmla="*/ 6537743 w 12192000"/>
              <a:gd name="connsiteY82" fmla="*/ 4653068 h 5096785"/>
              <a:gd name="connsiteX83" fmla="*/ 6490057 w 12192000"/>
              <a:gd name="connsiteY83" fmla="*/ 4658624 h 5096785"/>
              <a:gd name="connsiteX84" fmla="*/ 6386800 w 12192000"/>
              <a:gd name="connsiteY84" fmla="*/ 4715431 h 5096785"/>
              <a:gd name="connsiteX85" fmla="*/ 6382703 w 12192000"/>
              <a:gd name="connsiteY85" fmla="*/ 4717930 h 5096785"/>
              <a:gd name="connsiteX86" fmla="*/ 6356495 w 12192000"/>
              <a:gd name="connsiteY86" fmla="*/ 4717843 h 5096785"/>
              <a:gd name="connsiteX87" fmla="*/ 6343628 w 12192000"/>
              <a:gd name="connsiteY87" fmla="*/ 4719161 h 5096785"/>
              <a:gd name="connsiteX88" fmla="*/ 6338605 w 12192000"/>
              <a:gd name="connsiteY88" fmla="*/ 4716723 h 5096785"/>
              <a:gd name="connsiteX89" fmla="*/ 6320318 w 12192000"/>
              <a:gd name="connsiteY89" fmla="*/ 4720095 h 5096785"/>
              <a:gd name="connsiteX90" fmla="*/ 6318742 w 12192000"/>
              <a:gd name="connsiteY90" fmla="*/ 4721541 h 5096785"/>
              <a:gd name="connsiteX91" fmla="*/ 6301708 w 12192000"/>
              <a:gd name="connsiteY91" fmla="*/ 4720380 h 5096785"/>
              <a:gd name="connsiteX92" fmla="*/ 6285082 w 12192000"/>
              <a:gd name="connsiteY92" fmla="*/ 4714639 h 5096785"/>
              <a:gd name="connsiteX93" fmla="*/ 6136936 w 12192000"/>
              <a:gd name="connsiteY93" fmla="*/ 4758246 h 5096785"/>
              <a:gd name="connsiteX94" fmla="*/ 5988578 w 12192000"/>
              <a:gd name="connsiteY94" fmla="*/ 4754427 h 5096785"/>
              <a:gd name="connsiteX95" fmla="*/ 5908701 w 12192000"/>
              <a:gd name="connsiteY95" fmla="*/ 4779160 h 5096785"/>
              <a:gd name="connsiteX96" fmla="*/ 5892219 w 12192000"/>
              <a:gd name="connsiteY96" fmla="*/ 4807892 h 5096785"/>
              <a:gd name="connsiteX97" fmla="*/ 5683612 w 12192000"/>
              <a:gd name="connsiteY97" fmla="*/ 4848770 h 5096785"/>
              <a:gd name="connsiteX98" fmla="*/ 5635111 w 12192000"/>
              <a:gd name="connsiteY98" fmla="*/ 4868888 h 5096785"/>
              <a:gd name="connsiteX99" fmla="*/ 5582652 w 12192000"/>
              <a:gd name="connsiteY99" fmla="*/ 4866836 h 5096785"/>
              <a:gd name="connsiteX100" fmla="*/ 5567213 w 12192000"/>
              <a:gd name="connsiteY100" fmla="*/ 4878769 h 5096785"/>
              <a:gd name="connsiteX101" fmla="*/ 5564659 w 12192000"/>
              <a:gd name="connsiteY101" fmla="*/ 4881042 h 5096785"/>
              <a:gd name="connsiteX102" fmla="*/ 5552102 w 12192000"/>
              <a:gd name="connsiteY102" fmla="*/ 4885426 h 5096785"/>
              <a:gd name="connsiteX103" fmla="*/ 5551475 w 12192000"/>
              <a:gd name="connsiteY103" fmla="*/ 4892560 h 5096785"/>
              <a:gd name="connsiteX104" fmla="*/ 5534664 w 12192000"/>
              <a:gd name="connsiteY104" fmla="*/ 4903385 h 5096785"/>
              <a:gd name="connsiteX105" fmla="*/ 5510737 w 12192000"/>
              <a:gd name="connsiteY105" fmla="*/ 4909807 h 5096785"/>
              <a:gd name="connsiteX106" fmla="*/ 5393901 w 12192000"/>
              <a:gd name="connsiteY106" fmla="*/ 4933709 h 5096785"/>
              <a:gd name="connsiteX107" fmla="*/ 5325782 w 12192000"/>
              <a:gd name="connsiteY107" fmla="*/ 4951789 h 5096785"/>
              <a:gd name="connsiteX108" fmla="*/ 5302703 w 12192000"/>
              <a:gd name="connsiteY108" fmla="*/ 4964590 h 5096785"/>
              <a:gd name="connsiteX109" fmla="*/ 5268591 w 12192000"/>
              <a:gd name="connsiteY109" fmla="*/ 4978479 h 5096785"/>
              <a:gd name="connsiteX110" fmla="*/ 5210559 w 12192000"/>
              <a:gd name="connsiteY110" fmla="*/ 5007585 h 5096785"/>
              <a:gd name="connsiteX111" fmla="*/ 5177597 w 12192000"/>
              <a:gd name="connsiteY111" fmla="*/ 5015926 h 5096785"/>
              <a:gd name="connsiteX112" fmla="*/ 5160569 w 12192000"/>
              <a:gd name="connsiteY112" fmla="*/ 5025681 h 5096785"/>
              <a:gd name="connsiteX113" fmla="*/ 5152748 w 12192000"/>
              <a:gd name="connsiteY113" fmla="*/ 5026569 h 5096785"/>
              <a:gd name="connsiteX114" fmla="*/ 5127678 w 12192000"/>
              <a:gd name="connsiteY114" fmla="*/ 5032947 h 5096785"/>
              <a:gd name="connsiteX115" fmla="*/ 5113147 w 12192000"/>
              <a:gd name="connsiteY115" fmla="*/ 5035818 h 5096785"/>
              <a:gd name="connsiteX116" fmla="*/ 5107301 w 12192000"/>
              <a:gd name="connsiteY116" fmla="*/ 5036672 h 5096785"/>
              <a:gd name="connsiteX117" fmla="*/ 5093215 w 12192000"/>
              <a:gd name="connsiteY117" fmla="*/ 5032880 h 5096785"/>
              <a:gd name="connsiteX118" fmla="*/ 5077058 w 12192000"/>
              <a:gd name="connsiteY118" fmla="*/ 5038681 h 5096785"/>
              <a:gd name="connsiteX119" fmla="*/ 5057349 w 12192000"/>
              <a:gd name="connsiteY119" fmla="*/ 5036015 h 5096785"/>
              <a:gd name="connsiteX120" fmla="*/ 5053945 w 12192000"/>
              <a:gd name="connsiteY120" fmla="*/ 5041952 h 5096785"/>
              <a:gd name="connsiteX121" fmla="*/ 5040021 w 12192000"/>
              <a:gd name="connsiteY121" fmla="*/ 5050052 h 5096785"/>
              <a:gd name="connsiteX122" fmla="*/ 5025913 w 12192000"/>
              <a:gd name="connsiteY122" fmla="*/ 5046535 h 5096785"/>
              <a:gd name="connsiteX123" fmla="*/ 4998218 w 12192000"/>
              <a:gd name="connsiteY123" fmla="*/ 5048065 h 5096785"/>
              <a:gd name="connsiteX124" fmla="*/ 4991008 w 12192000"/>
              <a:gd name="connsiteY124" fmla="*/ 5050439 h 5096785"/>
              <a:gd name="connsiteX125" fmla="*/ 4963503 w 12192000"/>
              <a:gd name="connsiteY125" fmla="*/ 5047575 h 5096785"/>
              <a:gd name="connsiteX126" fmla="*/ 4921053 w 12192000"/>
              <a:gd name="connsiteY126" fmla="*/ 5048925 h 5096785"/>
              <a:gd name="connsiteX127" fmla="*/ 4873420 w 12192000"/>
              <a:gd name="connsiteY127" fmla="*/ 5054929 h 5096785"/>
              <a:gd name="connsiteX128" fmla="*/ 4858825 w 12192000"/>
              <a:gd name="connsiteY128" fmla="*/ 5051329 h 5096785"/>
              <a:gd name="connsiteX129" fmla="*/ 4769340 w 12192000"/>
              <a:gd name="connsiteY129" fmla="*/ 5053090 h 5096785"/>
              <a:gd name="connsiteX130" fmla="*/ 4744152 w 12192000"/>
              <a:gd name="connsiteY130" fmla="*/ 5053391 h 5096785"/>
              <a:gd name="connsiteX131" fmla="*/ 4723556 w 12192000"/>
              <a:gd name="connsiteY131" fmla="*/ 5059633 h 5096785"/>
              <a:gd name="connsiteX132" fmla="*/ 4719699 w 12192000"/>
              <a:gd name="connsiteY132" fmla="*/ 5066298 h 5096785"/>
              <a:gd name="connsiteX133" fmla="*/ 4706016 w 12192000"/>
              <a:gd name="connsiteY133" fmla="*/ 5067422 h 5096785"/>
              <a:gd name="connsiteX134" fmla="*/ 4702593 w 12192000"/>
              <a:gd name="connsiteY134" fmla="*/ 5068973 h 5096785"/>
              <a:gd name="connsiteX135" fmla="*/ 4682766 w 12192000"/>
              <a:gd name="connsiteY135" fmla="*/ 5076609 h 5096785"/>
              <a:gd name="connsiteX136" fmla="*/ 4634960 w 12192000"/>
              <a:gd name="connsiteY136" fmla="*/ 5061852 h 5096785"/>
              <a:gd name="connsiteX137" fmla="*/ 4580645 w 12192000"/>
              <a:gd name="connsiteY137" fmla="*/ 5069246 h 5096785"/>
              <a:gd name="connsiteX138" fmla="*/ 4368005 w 12192000"/>
              <a:gd name="connsiteY138" fmla="*/ 5057426 h 5096785"/>
              <a:gd name="connsiteX139" fmla="*/ 4339489 w 12192000"/>
              <a:gd name="connsiteY139" fmla="*/ 5080858 h 5096785"/>
              <a:gd name="connsiteX140" fmla="*/ 4253895 w 12192000"/>
              <a:gd name="connsiteY140" fmla="*/ 5085008 h 5096785"/>
              <a:gd name="connsiteX141" fmla="*/ 4117780 w 12192000"/>
              <a:gd name="connsiteY141" fmla="*/ 5045175 h 5096785"/>
              <a:gd name="connsiteX142" fmla="*/ 3960074 w 12192000"/>
              <a:gd name="connsiteY142" fmla="*/ 5050708 h 5096785"/>
              <a:gd name="connsiteX143" fmla="*/ 3947260 w 12192000"/>
              <a:gd name="connsiteY143" fmla="*/ 5041167 h 5096785"/>
              <a:gd name="connsiteX144" fmla="*/ 3931969 w 12192000"/>
              <a:gd name="connsiteY144" fmla="*/ 5035902 h 5096785"/>
              <a:gd name="connsiteX145" fmla="*/ 3929836 w 12192000"/>
              <a:gd name="connsiteY145" fmla="*/ 5036901 h 5096785"/>
              <a:gd name="connsiteX146" fmla="*/ 3911296 w 12192000"/>
              <a:gd name="connsiteY146" fmla="*/ 5035663 h 5096785"/>
              <a:gd name="connsiteX147" fmla="*/ 3907746 w 12192000"/>
              <a:gd name="connsiteY147" fmla="*/ 5032107 h 5096785"/>
              <a:gd name="connsiteX148" fmla="*/ 3895182 w 12192000"/>
              <a:gd name="connsiteY148" fmla="*/ 5030229 h 5096785"/>
              <a:gd name="connsiteX149" fmla="*/ 3870866 w 12192000"/>
              <a:gd name="connsiteY149" fmla="*/ 5023753 h 5096785"/>
              <a:gd name="connsiteX150" fmla="*/ 3865913 w 12192000"/>
              <a:gd name="connsiteY150" fmla="*/ 5025143 h 5096785"/>
              <a:gd name="connsiteX151" fmla="*/ 3828606 w 12192000"/>
              <a:gd name="connsiteY151" fmla="*/ 5019426 h 5096785"/>
              <a:gd name="connsiteX152" fmla="*/ 3827901 w 12192000"/>
              <a:gd name="connsiteY152" fmla="*/ 5020583 h 5096785"/>
              <a:gd name="connsiteX153" fmla="*/ 3816543 w 12192000"/>
              <a:gd name="connsiteY153" fmla="*/ 5024366 h 5096785"/>
              <a:gd name="connsiteX154" fmla="*/ 3795278 w 12192000"/>
              <a:gd name="connsiteY154" fmla="*/ 5028779 h 5096785"/>
              <a:gd name="connsiteX155" fmla="*/ 3743858 w 12192000"/>
              <a:gd name="connsiteY155" fmla="*/ 5054237 h 5096785"/>
              <a:gd name="connsiteX156" fmla="*/ 3704945 w 12192000"/>
              <a:gd name="connsiteY156" fmla="*/ 5048413 h 5096785"/>
              <a:gd name="connsiteX157" fmla="*/ 3696992 w 12192000"/>
              <a:gd name="connsiteY157" fmla="*/ 5047914 h 5096785"/>
              <a:gd name="connsiteX158" fmla="*/ 3696780 w 12192000"/>
              <a:gd name="connsiteY158" fmla="*/ 5048181 h 5096785"/>
              <a:gd name="connsiteX159" fmla="*/ 3688290 w 12192000"/>
              <a:gd name="connsiteY159" fmla="*/ 5048204 h 5096785"/>
              <a:gd name="connsiteX160" fmla="*/ 3682486 w 12192000"/>
              <a:gd name="connsiteY160" fmla="*/ 5047000 h 5096785"/>
              <a:gd name="connsiteX161" fmla="*/ 3667056 w 12192000"/>
              <a:gd name="connsiteY161" fmla="*/ 5046030 h 5096785"/>
              <a:gd name="connsiteX162" fmla="*/ 3661403 w 12192000"/>
              <a:gd name="connsiteY162" fmla="*/ 5047537 h 5096785"/>
              <a:gd name="connsiteX163" fmla="*/ 3658673 w 12192000"/>
              <a:gd name="connsiteY163" fmla="*/ 5050790 h 5096785"/>
              <a:gd name="connsiteX164" fmla="*/ 3657333 w 12192000"/>
              <a:gd name="connsiteY164" fmla="*/ 5050325 h 5096785"/>
              <a:gd name="connsiteX165" fmla="*/ 3626778 w 12192000"/>
              <a:gd name="connsiteY165" fmla="*/ 5057882 h 5096785"/>
              <a:gd name="connsiteX166" fmla="*/ 3560067 w 12192000"/>
              <a:gd name="connsiteY166" fmla="*/ 5064266 h 5096785"/>
              <a:gd name="connsiteX167" fmla="*/ 3522641 w 12192000"/>
              <a:gd name="connsiteY167" fmla="*/ 5063654 h 5096785"/>
              <a:gd name="connsiteX168" fmla="*/ 3419275 w 12192000"/>
              <a:gd name="connsiteY168" fmla="*/ 5066646 h 5096785"/>
              <a:gd name="connsiteX169" fmla="*/ 3314869 w 12192000"/>
              <a:gd name="connsiteY169" fmla="*/ 5073197 h 5096785"/>
              <a:gd name="connsiteX170" fmla="*/ 3259088 w 12192000"/>
              <a:gd name="connsiteY170" fmla="*/ 5096363 h 5096785"/>
              <a:gd name="connsiteX171" fmla="*/ 3253104 w 12192000"/>
              <a:gd name="connsiteY171" fmla="*/ 5096785 h 5096785"/>
              <a:gd name="connsiteX172" fmla="*/ 3238751 w 12192000"/>
              <a:gd name="connsiteY172" fmla="*/ 5092996 h 5096785"/>
              <a:gd name="connsiteX173" fmla="*/ 3233681 w 12192000"/>
              <a:gd name="connsiteY173" fmla="*/ 5090758 h 5096785"/>
              <a:gd name="connsiteX174" fmla="*/ 3225562 w 12192000"/>
              <a:gd name="connsiteY174" fmla="*/ 5089215 h 5096785"/>
              <a:gd name="connsiteX175" fmla="*/ 3225260 w 12192000"/>
              <a:gd name="connsiteY175" fmla="*/ 5089437 h 5096785"/>
              <a:gd name="connsiteX176" fmla="*/ 3217859 w 12192000"/>
              <a:gd name="connsiteY176" fmla="*/ 5087484 h 5096785"/>
              <a:gd name="connsiteX177" fmla="*/ 3182980 w 12192000"/>
              <a:gd name="connsiteY177" fmla="*/ 5074650 h 5096785"/>
              <a:gd name="connsiteX178" fmla="*/ 3123938 w 12192000"/>
              <a:gd name="connsiteY178" fmla="*/ 5089912 h 5096785"/>
              <a:gd name="connsiteX179" fmla="*/ 3101912 w 12192000"/>
              <a:gd name="connsiteY179" fmla="*/ 5090281 h 5096785"/>
              <a:gd name="connsiteX180" fmla="*/ 3089591 w 12192000"/>
              <a:gd name="connsiteY180" fmla="*/ 5091865 h 5096785"/>
              <a:gd name="connsiteX181" fmla="*/ 3088465 w 12192000"/>
              <a:gd name="connsiteY181" fmla="*/ 5092858 h 5096785"/>
              <a:gd name="connsiteX182" fmla="*/ 3055081 w 12192000"/>
              <a:gd name="connsiteY182" fmla="*/ 5080424 h 5096785"/>
              <a:gd name="connsiteX183" fmla="*/ 3049807 w 12192000"/>
              <a:gd name="connsiteY183" fmla="*/ 5080860 h 5096785"/>
              <a:gd name="connsiteX184" fmla="*/ 3029122 w 12192000"/>
              <a:gd name="connsiteY184" fmla="*/ 5070085 h 5096785"/>
              <a:gd name="connsiteX185" fmla="*/ 3017862 w 12192000"/>
              <a:gd name="connsiteY185" fmla="*/ 5065942 h 5096785"/>
              <a:gd name="connsiteX186" fmla="*/ 3015868 w 12192000"/>
              <a:gd name="connsiteY186" fmla="*/ 5061832 h 5096785"/>
              <a:gd name="connsiteX187" fmla="*/ 2998644 w 12192000"/>
              <a:gd name="connsiteY187" fmla="*/ 5057210 h 5096785"/>
              <a:gd name="connsiteX188" fmla="*/ 2996219 w 12192000"/>
              <a:gd name="connsiteY188" fmla="*/ 5057788 h 5096785"/>
              <a:gd name="connsiteX189" fmla="*/ 2983676 w 12192000"/>
              <a:gd name="connsiteY189" fmla="*/ 5049852 h 5096785"/>
              <a:gd name="connsiteX190" fmla="*/ 2903609 w 12192000"/>
              <a:gd name="connsiteY190" fmla="*/ 4998457 h 5096785"/>
              <a:gd name="connsiteX191" fmla="*/ 2758830 w 12192000"/>
              <a:gd name="connsiteY191" fmla="*/ 4974760 h 5096785"/>
              <a:gd name="connsiteX192" fmla="*/ 2532669 w 12192000"/>
              <a:gd name="connsiteY192" fmla="*/ 4940573 h 5096785"/>
              <a:gd name="connsiteX193" fmla="*/ 2389931 w 12192000"/>
              <a:gd name="connsiteY193" fmla="*/ 4905785 h 5096785"/>
              <a:gd name="connsiteX194" fmla="*/ 2335186 w 12192000"/>
              <a:gd name="connsiteY194" fmla="*/ 4902957 h 5096785"/>
              <a:gd name="connsiteX195" fmla="*/ 2295307 w 12192000"/>
              <a:gd name="connsiteY195" fmla="*/ 4879800 h 5096785"/>
              <a:gd name="connsiteX196" fmla="*/ 2273393 w 12192000"/>
              <a:gd name="connsiteY196" fmla="*/ 4883565 h 5096785"/>
              <a:gd name="connsiteX197" fmla="*/ 2269523 w 12192000"/>
              <a:gd name="connsiteY197" fmla="*/ 4884442 h 5096785"/>
              <a:gd name="connsiteX198" fmla="*/ 2256015 w 12192000"/>
              <a:gd name="connsiteY198" fmla="*/ 4883014 h 5096785"/>
              <a:gd name="connsiteX199" fmla="*/ 2249731 w 12192000"/>
              <a:gd name="connsiteY199" fmla="*/ 4888778 h 5096785"/>
              <a:gd name="connsiteX200" fmla="*/ 2227629 w 12192000"/>
              <a:gd name="connsiteY200" fmla="*/ 4891047 h 5096785"/>
              <a:gd name="connsiteX201" fmla="*/ 2203460 w 12192000"/>
              <a:gd name="connsiteY201" fmla="*/ 4886696 h 5096785"/>
              <a:gd name="connsiteX202" fmla="*/ 2091528 w 12192000"/>
              <a:gd name="connsiteY202" fmla="*/ 4859155 h 5096785"/>
              <a:gd name="connsiteX203" fmla="*/ 2022901 w 12192000"/>
              <a:gd name="connsiteY203" fmla="*/ 4846594 h 5096785"/>
              <a:gd name="connsiteX204" fmla="*/ 1994227 w 12192000"/>
              <a:gd name="connsiteY204" fmla="*/ 4847973 h 5096785"/>
              <a:gd name="connsiteX205" fmla="*/ 1955936 w 12192000"/>
              <a:gd name="connsiteY205" fmla="*/ 4845765 h 5096785"/>
              <a:gd name="connsiteX206" fmla="*/ 1741924 w 12192000"/>
              <a:gd name="connsiteY206" fmla="*/ 4808054 h 5096785"/>
              <a:gd name="connsiteX207" fmla="*/ 1734410 w 12192000"/>
              <a:gd name="connsiteY207" fmla="*/ 4811675 h 5096785"/>
              <a:gd name="connsiteX208" fmla="*/ 1691423 w 12192000"/>
              <a:gd name="connsiteY208" fmla="*/ 4802777 h 5096785"/>
              <a:gd name="connsiteX209" fmla="*/ 1554504 w 12192000"/>
              <a:gd name="connsiteY209" fmla="*/ 4739985 h 5096785"/>
              <a:gd name="connsiteX210" fmla="*/ 1470119 w 12192000"/>
              <a:gd name="connsiteY210" fmla="*/ 4723470 h 5096785"/>
              <a:gd name="connsiteX211" fmla="*/ 1437967 w 12192000"/>
              <a:gd name="connsiteY211" fmla="*/ 4722710 h 5096785"/>
              <a:gd name="connsiteX212" fmla="*/ 1384234 w 12192000"/>
              <a:gd name="connsiteY212" fmla="*/ 4721117 h 5096785"/>
              <a:gd name="connsiteX213" fmla="*/ 1338647 w 12192000"/>
              <a:gd name="connsiteY213" fmla="*/ 4732483 h 5096785"/>
              <a:gd name="connsiteX214" fmla="*/ 1295869 w 12192000"/>
              <a:gd name="connsiteY214" fmla="*/ 4726175 h 5096785"/>
              <a:gd name="connsiteX215" fmla="*/ 1292949 w 12192000"/>
              <a:gd name="connsiteY215" fmla="*/ 4708469 h 5096785"/>
              <a:gd name="connsiteX216" fmla="*/ 1244908 w 12192000"/>
              <a:gd name="connsiteY216" fmla="*/ 4706993 h 5096785"/>
              <a:gd name="connsiteX217" fmla="*/ 1171266 w 12192000"/>
              <a:gd name="connsiteY217" fmla="*/ 4706535 h 5096785"/>
              <a:gd name="connsiteX218" fmla="*/ 1160868 w 12192000"/>
              <a:gd name="connsiteY218" fmla="*/ 4701936 h 5096785"/>
              <a:gd name="connsiteX219" fmla="*/ 1147599 w 12192000"/>
              <a:gd name="connsiteY219" fmla="*/ 4714833 h 5096785"/>
              <a:gd name="connsiteX220" fmla="*/ 1119603 w 12192000"/>
              <a:gd name="connsiteY220" fmla="*/ 4721303 h 5096785"/>
              <a:gd name="connsiteX221" fmla="*/ 997851 w 12192000"/>
              <a:gd name="connsiteY221" fmla="*/ 4722336 h 5096785"/>
              <a:gd name="connsiteX222" fmla="*/ 976455 w 12192000"/>
              <a:gd name="connsiteY222" fmla="*/ 4726407 h 5096785"/>
              <a:gd name="connsiteX223" fmla="*/ 949939 w 12192000"/>
              <a:gd name="connsiteY223" fmla="*/ 4719699 h 5096785"/>
              <a:gd name="connsiteX224" fmla="*/ 894148 w 12192000"/>
              <a:gd name="connsiteY224" fmla="*/ 4710406 h 5096785"/>
              <a:gd name="connsiteX225" fmla="*/ 857990 w 12192000"/>
              <a:gd name="connsiteY225" fmla="*/ 4696844 h 5096785"/>
              <a:gd name="connsiteX226" fmla="*/ 848649 w 12192000"/>
              <a:gd name="connsiteY226" fmla="*/ 4704021 h 5096785"/>
              <a:gd name="connsiteX227" fmla="*/ 826436 w 12192000"/>
              <a:gd name="connsiteY227" fmla="*/ 4707421 h 5096785"/>
              <a:gd name="connsiteX228" fmla="*/ 733052 w 12192000"/>
              <a:gd name="connsiteY228" fmla="*/ 4701884 h 5096785"/>
              <a:gd name="connsiteX229" fmla="*/ 716185 w 12192000"/>
              <a:gd name="connsiteY229" fmla="*/ 4703827 h 5096785"/>
              <a:gd name="connsiteX230" fmla="*/ 696663 w 12192000"/>
              <a:gd name="connsiteY230" fmla="*/ 4697420 h 5096785"/>
              <a:gd name="connsiteX231" fmla="*/ 582722 w 12192000"/>
              <a:gd name="connsiteY231" fmla="*/ 4658637 h 5096785"/>
              <a:gd name="connsiteX232" fmla="*/ 581118 w 12192000"/>
              <a:gd name="connsiteY232" fmla="*/ 4654120 h 5096785"/>
              <a:gd name="connsiteX233" fmla="*/ 546453 w 12192000"/>
              <a:gd name="connsiteY233" fmla="*/ 4652542 h 5096785"/>
              <a:gd name="connsiteX234" fmla="*/ 536773 w 12192000"/>
              <a:gd name="connsiteY234" fmla="*/ 4644609 h 5096785"/>
              <a:gd name="connsiteX235" fmla="*/ 518899 w 12192000"/>
              <a:gd name="connsiteY235" fmla="*/ 4642839 h 5096785"/>
              <a:gd name="connsiteX236" fmla="*/ 388896 w 12192000"/>
              <a:gd name="connsiteY236" fmla="*/ 4619173 h 5096785"/>
              <a:gd name="connsiteX237" fmla="*/ 366479 w 12192000"/>
              <a:gd name="connsiteY237" fmla="*/ 4618896 h 5096785"/>
              <a:gd name="connsiteX238" fmla="*/ 342781 w 12192000"/>
              <a:gd name="connsiteY238" fmla="*/ 4601239 h 5096785"/>
              <a:gd name="connsiteX239" fmla="*/ 255925 w 12192000"/>
              <a:gd name="connsiteY239" fmla="*/ 4598685 h 5096785"/>
              <a:gd name="connsiteX240" fmla="*/ 226919 w 12192000"/>
              <a:gd name="connsiteY240" fmla="*/ 4598460 h 5096785"/>
              <a:gd name="connsiteX241" fmla="*/ 213925 w 12192000"/>
              <a:gd name="connsiteY241" fmla="*/ 4597783 h 5096785"/>
              <a:gd name="connsiteX242" fmla="*/ 215196 w 12192000"/>
              <a:gd name="connsiteY242" fmla="*/ 4588576 h 5096785"/>
              <a:gd name="connsiteX243" fmla="*/ 180214 w 12192000"/>
              <a:gd name="connsiteY243" fmla="*/ 4583701 h 5096785"/>
              <a:gd name="connsiteX244" fmla="*/ 83203 w 12192000"/>
              <a:gd name="connsiteY244" fmla="*/ 4531664 h 5096785"/>
              <a:gd name="connsiteX245" fmla="*/ 4106 w 12192000"/>
              <a:gd name="connsiteY245" fmla="*/ 4517202 h 5096785"/>
              <a:gd name="connsiteX246" fmla="*/ 0 w 12192000"/>
              <a:gd name="connsiteY246" fmla="*/ 4516084 h 5096785"/>
              <a:gd name="connsiteX247" fmla="*/ 0 w 12192000"/>
              <a:gd name="connsiteY24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574528 w 12192000"/>
              <a:gd name="connsiteY75" fmla="*/ 4641155 h 5096785"/>
              <a:gd name="connsiteX76" fmla="*/ 6573036 w 12192000"/>
              <a:gd name="connsiteY76" fmla="*/ 4641049 h 5096785"/>
              <a:gd name="connsiteX77" fmla="*/ 6571920 w 12192000"/>
              <a:gd name="connsiteY77" fmla="*/ 4644739 h 5096785"/>
              <a:gd name="connsiteX78" fmla="*/ 6552021 w 12192000"/>
              <a:gd name="connsiteY78" fmla="*/ 4650379 h 5096785"/>
              <a:gd name="connsiteX79" fmla="*/ 6545925 w 12192000"/>
              <a:gd name="connsiteY79" fmla="*/ 4650675 h 5096785"/>
              <a:gd name="connsiteX80" fmla="*/ 6537822 w 12192000"/>
              <a:gd name="connsiteY80" fmla="*/ 4652769 h 5096785"/>
              <a:gd name="connsiteX81" fmla="*/ 6537743 w 12192000"/>
              <a:gd name="connsiteY81" fmla="*/ 4653068 h 5096785"/>
              <a:gd name="connsiteX82" fmla="*/ 6490057 w 12192000"/>
              <a:gd name="connsiteY82" fmla="*/ 4658624 h 5096785"/>
              <a:gd name="connsiteX83" fmla="*/ 6386800 w 12192000"/>
              <a:gd name="connsiteY83" fmla="*/ 4715431 h 5096785"/>
              <a:gd name="connsiteX84" fmla="*/ 6382703 w 12192000"/>
              <a:gd name="connsiteY84" fmla="*/ 4717930 h 5096785"/>
              <a:gd name="connsiteX85" fmla="*/ 6356495 w 12192000"/>
              <a:gd name="connsiteY85" fmla="*/ 4717843 h 5096785"/>
              <a:gd name="connsiteX86" fmla="*/ 6343628 w 12192000"/>
              <a:gd name="connsiteY86" fmla="*/ 4719161 h 5096785"/>
              <a:gd name="connsiteX87" fmla="*/ 6338605 w 12192000"/>
              <a:gd name="connsiteY87" fmla="*/ 4716723 h 5096785"/>
              <a:gd name="connsiteX88" fmla="*/ 6320318 w 12192000"/>
              <a:gd name="connsiteY88" fmla="*/ 4720095 h 5096785"/>
              <a:gd name="connsiteX89" fmla="*/ 6318742 w 12192000"/>
              <a:gd name="connsiteY89" fmla="*/ 4721541 h 5096785"/>
              <a:gd name="connsiteX90" fmla="*/ 6301708 w 12192000"/>
              <a:gd name="connsiteY90" fmla="*/ 4720380 h 5096785"/>
              <a:gd name="connsiteX91" fmla="*/ 6285082 w 12192000"/>
              <a:gd name="connsiteY91" fmla="*/ 4714639 h 5096785"/>
              <a:gd name="connsiteX92" fmla="*/ 6136936 w 12192000"/>
              <a:gd name="connsiteY92" fmla="*/ 4758246 h 5096785"/>
              <a:gd name="connsiteX93" fmla="*/ 5988578 w 12192000"/>
              <a:gd name="connsiteY93" fmla="*/ 4754427 h 5096785"/>
              <a:gd name="connsiteX94" fmla="*/ 5908701 w 12192000"/>
              <a:gd name="connsiteY94" fmla="*/ 4779160 h 5096785"/>
              <a:gd name="connsiteX95" fmla="*/ 5892219 w 12192000"/>
              <a:gd name="connsiteY95" fmla="*/ 4807892 h 5096785"/>
              <a:gd name="connsiteX96" fmla="*/ 5683612 w 12192000"/>
              <a:gd name="connsiteY96" fmla="*/ 4848770 h 5096785"/>
              <a:gd name="connsiteX97" fmla="*/ 5635111 w 12192000"/>
              <a:gd name="connsiteY97" fmla="*/ 4868888 h 5096785"/>
              <a:gd name="connsiteX98" fmla="*/ 5582652 w 12192000"/>
              <a:gd name="connsiteY98" fmla="*/ 4866836 h 5096785"/>
              <a:gd name="connsiteX99" fmla="*/ 5567213 w 12192000"/>
              <a:gd name="connsiteY99" fmla="*/ 4878769 h 5096785"/>
              <a:gd name="connsiteX100" fmla="*/ 5564659 w 12192000"/>
              <a:gd name="connsiteY100" fmla="*/ 4881042 h 5096785"/>
              <a:gd name="connsiteX101" fmla="*/ 5552102 w 12192000"/>
              <a:gd name="connsiteY101" fmla="*/ 4885426 h 5096785"/>
              <a:gd name="connsiteX102" fmla="*/ 5551475 w 12192000"/>
              <a:gd name="connsiteY102" fmla="*/ 4892560 h 5096785"/>
              <a:gd name="connsiteX103" fmla="*/ 5534664 w 12192000"/>
              <a:gd name="connsiteY103" fmla="*/ 4903385 h 5096785"/>
              <a:gd name="connsiteX104" fmla="*/ 5510737 w 12192000"/>
              <a:gd name="connsiteY104" fmla="*/ 4909807 h 5096785"/>
              <a:gd name="connsiteX105" fmla="*/ 5393901 w 12192000"/>
              <a:gd name="connsiteY105" fmla="*/ 4933709 h 5096785"/>
              <a:gd name="connsiteX106" fmla="*/ 5325782 w 12192000"/>
              <a:gd name="connsiteY106" fmla="*/ 4951789 h 5096785"/>
              <a:gd name="connsiteX107" fmla="*/ 5302703 w 12192000"/>
              <a:gd name="connsiteY107" fmla="*/ 4964590 h 5096785"/>
              <a:gd name="connsiteX108" fmla="*/ 5268591 w 12192000"/>
              <a:gd name="connsiteY108" fmla="*/ 4978479 h 5096785"/>
              <a:gd name="connsiteX109" fmla="*/ 5210559 w 12192000"/>
              <a:gd name="connsiteY109" fmla="*/ 5007585 h 5096785"/>
              <a:gd name="connsiteX110" fmla="*/ 5177597 w 12192000"/>
              <a:gd name="connsiteY110" fmla="*/ 5015926 h 5096785"/>
              <a:gd name="connsiteX111" fmla="*/ 5160569 w 12192000"/>
              <a:gd name="connsiteY111" fmla="*/ 5025681 h 5096785"/>
              <a:gd name="connsiteX112" fmla="*/ 5152748 w 12192000"/>
              <a:gd name="connsiteY112" fmla="*/ 5026569 h 5096785"/>
              <a:gd name="connsiteX113" fmla="*/ 5127678 w 12192000"/>
              <a:gd name="connsiteY113" fmla="*/ 5032947 h 5096785"/>
              <a:gd name="connsiteX114" fmla="*/ 5113147 w 12192000"/>
              <a:gd name="connsiteY114" fmla="*/ 5035818 h 5096785"/>
              <a:gd name="connsiteX115" fmla="*/ 5107301 w 12192000"/>
              <a:gd name="connsiteY115" fmla="*/ 5036672 h 5096785"/>
              <a:gd name="connsiteX116" fmla="*/ 5093215 w 12192000"/>
              <a:gd name="connsiteY116" fmla="*/ 5032880 h 5096785"/>
              <a:gd name="connsiteX117" fmla="*/ 5077058 w 12192000"/>
              <a:gd name="connsiteY117" fmla="*/ 5038681 h 5096785"/>
              <a:gd name="connsiteX118" fmla="*/ 5057349 w 12192000"/>
              <a:gd name="connsiteY118" fmla="*/ 5036015 h 5096785"/>
              <a:gd name="connsiteX119" fmla="*/ 5053945 w 12192000"/>
              <a:gd name="connsiteY119" fmla="*/ 5041952 h 5096785"/>
              <a:gd name="connsiteX120" fmla="*/ 5040021 w 12192000"/>
              <a:gd name="connsiteY120" fmla="*/ 5050052 h 5096785"/>
              <a:gd name="connsiteX121" fmla="*/ 5025913 w 12192000"/>
              <a:gd name="connsiteY121" fmla="*/ 5046535 h 5096785"/>
              <a:gd name="connsiteX122" fmla="*/ 4998218 w 12192000"/>
              <a:gd name="connsiteY122" fmla="*/ 5048065 h 5096785"/>
              <a:gd name="connsiteX123" fmla="*/ 4991008 w 12192000"/>
              <a:gd name="connsiteY123" fmla="*/ 5050439 h 5096785"/>
              <a:gd name="connsiteX124" fmla="*/ 4963503 w 12192000"/>
              <a:gd name="connsiteY124" fmla="*/ 5047575 h 5096785"/>
              <a:gd name="connsiteX125" fmla="*/ 4921053 w 12192000"/>
              <a:gd name="connsiteY125" fmla="*/ 5048925 h 5096785"/>
              <a:gd name="connsiteX126" fmla="*/ 4873420 w 12192000"/>
              <a:gd name="connsiteY126" fmla="*/ 5054929 h 5096785"/>
              <a:gd name="connsiteX127" fmla="*/ 4858825 w 12192000"/>
              <a:gd name="connsiteY127" fmla="*/ 5051329 h 5096785"/>
              <a:gd name="connsiteX128" fmla="*/ 4769340 w 12192000"/>
              <a:gd name="connsiteY128" fmla="*/ 5053090 h 5096785"/>
              <a:gd name="connsiteX129" fmla="*/ 4744152 w 12192000"/>
              <a:gd name="connsiteY129" fmla="*/ 5053391 h 5096785"/>
              <a:gd name="connsiteX130" fmla="*/ 4723556 w 12192000"/>
              <a:gd name="connsiteY130" fmla="*/ 5059633 h 5096785"/>
              <a:gd name="connsiteX131" fmla="*/ 4719699 w 12192000"/>
              <a:gd name="connsiteY131" fmla="*/ 5066298 h 5096785"/>
              <a:gd name="connsiteX132" fmla="*/ 4706016 w 12192000"/>
              <a:gd name="connsiteY132" fmla="*/ 5067422 h 5096785"/>
              <a:gd name="connsiteX133" fmla="*/ 4702593 w 12192000"/>
              <a:gd name="connsiteY133" fmla="*/ 5068973 h 5096785"/>
              <a:gd name="connsiteX134" fmla="*/ 4682766 w 12192000"/>
              <a:gd name="connsiteY134" fmla="*/ 5076609 h 5096785"/>
              <a:gd name="connsiteX135" fmla="*/ 4634960 w 12192000"/>
              <a:gd name="connsiteY135" fmla="*/ 5061852 h 5096785"/>
              <a:gd name="connsiteX136" fmla="*/ 4580645 w 12192000"/>
              <a:gd name="connsiteY136" fmla="*/ 5069246 h 5096785"/>
              <a:gd name="connsiteX137" fmla="*/ 4368005 w 12192000"/>
              <a:gd name="connsiteY137" fmla="*/ 5057426 h 5096785"/>
              <a:gd name="connsiteX138" fmla="*/ 4339489 w 12192000"/>
              <a:gd name="connsiteY138" fmla="*/ 5080858 h 5096785"/>
              <a:gd name="connsiteX139" fmla="*/ 4253895 w 12192000"/>
              <a:gd name="connsiteY139" fmla="*/ 5085008 h 5096785"/>
              <a:gd name="connsiteX140" fmla="*/ 4117780 w 12192000"/>
              <a:gd name="connsiteY140" fmla="*/ 5045175 h 5096785"/>
              <a:gd name="connsiteX141" fmla="*/ 3960074 w 12192000"/>
              <a:gd name="connsiteY141" fmla="*/ 5050708 h 5096785"/>
              <a:gd name="connsiteX142" fmla="*/ 3947260 w 12192000"/>
              <a:gd name="connsiteY142" fmla="*/ 5041167 h 5096785"/>
              <a:gd name="connsiteX143" fmla="*/ 3931969 w 12192000"/>
              <a:gd name="connsiteY143" fmla="*/ 5035902 h 5096785"/>
              <a:gd name="connsiteX144" fmla="*/ 3929836 w 12192000"/>
              <a:gd name="connsiteY144" fmla="*/ 5036901 h 5096785"/>
              <a:gd name="connsiteX145" fmla="*/ 3911296 w 12192000"/>
              <a:gd name="connsiteY145" fmla="*/ 5035663 h 5096785"/>
              <a:gd name="connsiteX146" fmla="*/ 3907746 w 12192000"/>
              <a:gd name="connsiteY146" fmla="*/ 5032107 h 5096785"/>
              <a:gd name="connsiteX147" fmla="*/ 3895182 w 12192000"/>
              <a:gd name="connsiteY147" fmla="*/ 5030229 h 5096785"/>
              <a:gd name="connsiteX148" fmla="*/ 3870866 w 12192000"/>
              <a:gd name="connsiteY148" fmla="*/ 5023753 h 5096785"/>
              <a:gd name="connsiteX149" fmla="*/ 3865913 w 12192000"/>
              <a:gd name="connsiteY149" fmla="*/ 5025143 h 5096785"/>
              <a:gd name="connsiteX150" fmla="*/ 3828606 w 12192000"/>
              <a:gd name="connsiteY150" fmla="*/ 5019426 h 5096785"/>
              <a:gd name="connsiteX151" fmla="*/ 3827901 w 12192000"/>
              <a:gd name="connsiteY151" fmla="*/ 5020583 h 5096785"/>
              <a:gd name="connsiteX152" fmla="*/ 3816543 w 12192000"/>
              <a:gd name="connsiteY152" fmla="*/ 5024366 h 5096785"/>
              <a:gd name="connsiteX153" fmla="*/ 3795278 w 12192000"/>
              <a:gd name="connsiteY153" fmla="*/ 5028779 h 5096785"/>
              <a:gd name="connsiteX154" fmla="*/ 3743858 w 12192000"/>
              <a:gd name="connsiteY154" fmla="*/ 5054237 h 5096785"/>
              <a:gd name="connsiteX155" fmla="*/ 3704945 w 12192000"/>
              <a:gd name="connsiteY155" fmla="*/ 5048413 h 5096785"/>
              <a:gd name="connsiteX156" fmla="*/ 3696992 w 12192000"/>
              <a:gd name="connsiteY156" fmla="*/ 5047914 h 5096785"/>
              <a:gd name="connsiteX157" fmla="*/ 3696780 w 12192000"/>
              <a:gd name="connsiteY157" fmla="*/ 5048181 h 5096785"/>
              <a:gd name="connsiteX158" fmla="*/ 3688290 w 12192000"/>
              <a:gd name="connsiteY158" fmla="*/ 5048204 h 5096785"/>
              <a:gd name="connsiteX159" fmla="*/ 3682486 w 12192000"/>
              <a:gd name="connsiteY159" fmla="*/ 5047000 h 5096785"/>
              <a:gd name="connsiteX160" fmla="*/ 3667056 w 12192000"/>
              <a:gd name="connsiteY160" fmla="*/ 5046030 h 5096785"/>
              <a:gd name="connsiteX161" fmla="*/ 3661403 w 12192000"/>
              <a:gd name="connsiteY161" fmla="*/ 5047537 h 5096785"/>
              <a:gd name="connsiteX162" fmla="*/ 3658673 w 12192000"/>
              <a:gd name="connsiteY162" fmla="*/ 5050790 h 5096785"/>
              <a:gd name="connsiteX163" fmla="*/ 3657333 w 12192000"/>
              <a:gd name="connsiteY163" fmla="*/ 5050325 h 5096785"/>
              <a:gd name="connsiteX164" fmla="*/ 3626778 w 12192000"/>
              <a:gd name="connsiteY164" fmla="*/ 5057882 h 5096785"/>
              <a:gd name="connsiteX165" fmla="*/ 3560067 w 12192000"/>
              <a:gd name="connsiteY165" fmla="*/ 5064266 h 5096785"/>
              <a:gd name="connsiteX166" fmla="*/ 3522641 w 12192000"/>
              <a:gd name="connsiteY166" fmla="*/ 5063654 h 5096785"/>
              <a:gd name="connsiteX167" fmla="*/ 3419275 w 12192000"/>
              <a:gd name="connsiteY167" fmla="*/ 5066646 h 5096785"/>
              <a:gd name="connsiteX168" fmla="*/ 3314869 w 12192000"/>
              <a:gd name="connsiteY168" fmla="*/ 5073197 h 5096785"/>
              <a:gd name="connsiteX169" fmla="*/ 3259088 w 12192000"/>
              <a:gd name="connsiteY169" fmla="*/ 5096363 h 5096785"/>
              <a:gd name="connsiteX170" fmla="*/ 3253104 w 12192000"/>
              <a:gd name="connsiteY170" fmla="*/ 5096785 h 5096785"/>
              <a:gd name="connsiteX171" fmla="*/ 3238751 w 12192000"/>
              <a:gd name="connsiteY171" fmla="*/ 5092996 h 5096785"/>
              <a:gd name="connsiteX172" fmla="*/ 3233681 w 12192000"/>
              <a:gd name="connsiteY172" fmla="*/ 5090758 h 5096785"/>
              <a:gd name="connsiteX173" fmla="*/ 3225562 w 12192000"/>
              <a:gd name="connsiteY173" fmla="*/ 5089215 h 5096785"/>
              <a:gd name="connsiteX174" fmla="*/ 3225260 w 12192000"/>
              <a:gd name="connsiteY174" fmla="*/ 5089437 h 5096785"/>
              <a:gd name="connsiteX175" fmla="*/ 3217859 w 12192000"/>
              <a:gd name="connsiteY175" fmla="*/ 5087484 h 5096785"/>
              <a:gd name="connsiteX176" fmla="*/ 3182980 w 12192000"/>
              <a:gd name="connsiteY176" fmla="*/ 5074650 h 5096785"/>
              <a:gd name="connsiteX177" fmla="*/ 3123938 w 12192000"/>
              <a:gd name="connsiteY177" fmla="*/ 5089912 h 5096785"/>
              <a:gd name="connsiteX178" fmla="*/ 3101912 w 12192000"/>
              <a:gd name="connsiteY178" fmla="*/ 5090281 h 5096785"/>
              <a:gd name="connsiteX179" fmla="*/ 3089591 w 12192000"/>
              <a:gd name="connsiteY179" fmla="*/ 5091865 h 5096785"/>
              <a:gd name="connsiteX180" fmla="*/ 3088465 w 12192000"/>
              <a:gd name="connsiteY180" fmla="*/ 5092858 h 5096785"/>
              <a:gd name="connsiteX181" fmla="*/ 3055081 w 12192000"/>
              <a:gd name="connsiteY181" fmla="*/ 5080424 h 5096785"/>
              <a:gd name="connsiteX182" fmla="*/ 3049807 w 12192000"/>
              <a:gd name="connsiteY182" fmla="*/ 5080860 h 5096785"/>
              <a:gd name="connsiteX183" fmla="*/ 3029122 w 12192000"/>
              <a:gd name="connsiteY183" fmla="*/ 5070085 h 5096785"/>
              <a:gd name="connsiteX184" fmla="*/ 3017862 w 12192000"/>
              <a:gd name="connsiteY184" fmla="*/ 5065942 h 5096785"/>
              <a:gd name="connsiteX185" fmla="*/ 3015868 w 12192000"/>
              <a:gd name="connsiteY185" fmla="*/ 5061832 h 5096785"/>
              <a:gd name="connsiteX186" fmla="*/ 2998644 w 12192000"/>
              <a:gd name="connsiteY186" fmla="*/ 5057210 h 5096785"/>
              <a:gd name="connsiteX187" fmla="*/ 2996219 w 12192000"/>
              <a:gd name="connsiteY187" fmla="*/ 5057788 h 5096785"/>
              <a:gd name="connsiteX188" fmla="*/ 2983676 w 12192000"/>
              <a:gd name="connsiteY188" fmla="*/ 5049852 h 5096785"/>
              <a:gd name="connsiteX189" fmla="*/ 2903609 w 12192000"/>
              <a:gd name="connsiteY189" fmla="*/ 4998457 h 5096785"/>
              <a:gd name="connsiteX190" fmla="*/ 2758830 w 12192000"/>
              <a:gd name="connsiteY190" fmla="*/ 4974760 h 5096785"/>
              <a:gd name="connsiteX191" fmla="*/ 2532669 w 12192000"/>
              <a:gd name="connsiteY191" fmla="*/ 4940573 h 5096785"/>
              <a:gd name="connsiteX192" fmla="*/ 2389931 w 12192000"/>
              <a:gd name="connsiteY192" fmla="*/ 4905785 h 5096785"/>
              <a:gd name="connsiteX193" fmla="*/ 2335186 w 12192000"/>
              <a:gd name="connsiteY193" fmla="*/ 4902957 h 5096785"/>
              <a:gd name="connsiteX194" fmla="*/ 2295307 w 12192000"/>
              <a:gd name="connsiteY194" fmla="*/ 4879800 h 5096785"/>
              <a:gd name="connsiteX195" fmla="*/ 2273393 w 12192000"/>
              <a:gd name="connsiteY195" fmla="*/ 4883565 h 5096785"/>
              <a:gd name="connsiteX196" fmla="*/ 2269523 w 12192000"/>
              <a:gd name="connsiteY196" fmla="*/ 4884442 h 5096785"/>
              <a:gd name="connsiteX197" fmla="*/ 2256015 w 12192000"/>
              <a:gd name="connsiteY197" fmla="*/ 4883014 h 5096785"/>
              <a:gd name="connsiteX198" fmla="*/ 2249731 w 12192000"/>
              <a:gd name="connsiteY198" fmla="*/ 4888778 h 5096785"/>
              <a:gd name="connsiteX199" fmla="*/ 2227629 w 12192000"/>
              <a:gd name="connsiteY199" fmla="*/ 4891047 h 5096785"/>
              <a:gd name="connsiteX200" fmla="*/ 2203460 w 12192000"/>
              <a:gd name="connsiteY200" fmla="*/ 4886696 h 5096785"/>
              <a:gd name="connsiteX201" fmla="*/ 2091528 w 12192000"/>
              <a:gd name="connsiteY201" fmla="*/ 4859155 h 5096785"/>
              <a:gd name="connsiteX202" fmla="*/ 2022901 w 12192000"/>
              <a:gd name="connsiteY202" fmla="*/ 4846594 h 5096785"/>
              <a:gd name="connsiteX203" fmla="*/ 1994227 w 12192000"/>
              <a:gd name="connsiteY203" fmla="*/ 4847973 h 5096785"/>
              <a:gd name="connsiteX204" fmla="*/ 1955936 w 12192000"/>
              <a:gd name="connsiteY204" fmla="*/ 4845765 h 5096785"/>
              <a:gd name="connsiteX205" fmla="*/ 1741924 w 12192000"/>
              <a:gd name="connsiteY205" fmla="*/ 4808054 h 5096785"/>
              <a:gd name="connsiteX206" fmla="*/ 1734410 w 12192000"/>
              <a:gd name="connsiteY206" fmla="*/ 4811675 h 5096785"/>
              <a:gd name="connsiteX207" fmla="*/ 1691423 w 12192000"/>
              <a:gd name="connsiteY207" fmla="*/ 4802777 h 5096785"/>
              <a:gd name="connsiteX208" fmla="*/ 1554504 w 12192000"/>
              <a:gd name="connsiteY208" fmla="*/ 4739985 h 5096785"/>
              <a:gd name="connsiteX209" fmla="*/ 1470119 w 12192000"/>
              <a:gd name="connsiteY209" fmla="*/ 4723470 h 5096785"/>
              <a:gd name="connsiteX210" fmla="*/ 1437967 w 12192000"/>
              <a:gd name="connsiteY210" fmla="*/ 4722710 h 5096785"/>
              <a:gd name="connsiteX211" fmla="*/ 1384234 w 12192000"/>
              <a:gd name="connsiteY211" fmla="*/ 4721117 h 5096785"/>
              <a:gd name="connsiteX212" fmla="*/ 1338647 w 12192000"/>
              <a:gd name="connsiteY212" fmla="*/ 4732483 h 5096785"/>
              <a:gd name="connsiteX213" fmla="*/ 1295869 w 12192000"/>
              <a:gd name="connsiteY213" fmla="*/ 4726175 h 5096785"/>
              <a:gd name="connsiteX214" fmla="*/ 1292949 w 12192000"/>
              <a:gd name="connsiteY214" fmla="*/ 4708469 h 5096785"/>
              <a:gd name="connsiteX215" fmla="*/ 1244908 w 12192000"/>
              <a:gd name="connsiteY215" fmla="*/ 4706993 h 5096785"/>
              <a:gd name="connsiteX216" fmla="*/ 1171266 w 12192000"/>
              <a:gd name="connsiteY216" fmla="*/ 4706535 h 5096785"/>
              <a:gd name="connsiteX217" fmla="*/ 1160868 w 12192000"/>
              <a:gd name="connsiteY217" fmla="*/ 4701936 h 5096785"/>
              <a:gd name="connsiteX218" fmla="*/ 1147599 w 12192000"/>
              <a:gd name="connsiteY218" fmla="*/ 4714833 h 5096785"/>
              <a:gd name="connsiteX219" fmla="*/ 1119603 w 12192000"/>
              <a:gd name="connsiteY219" fmla="*/ 4721303 h 5096785"/>
              <a:gd name="connsiteX220" fmla="*/ 997851 w 12192000"/>
              <a:gd name="connsiteY220" fmla="*/ 4722336 h 5096785"/>
              <a:gd name="connsiteX221" fmla="*/ 976455 w 12192000"/>
              <a:gd name="connsiteY221" fmla="*/ 4726407 h 5096785"/>
              <a:gd name="connsiteX222" fmla="*/ 949939 w 12192000"/>
              <a:gd name="connsiteY222" fmla="*/ 4719699 h 5096785"/>
              <a:gd name="connsiteX223" fmla="*/ 894148 w 12192000"/>
              <a:gd name="connsiteY223" fmla="*/ 4710406 h 5096785"/>
              <a:gd name="connsiteX224" fmla="*/ 857990 w 12192000"/>
              <a:gd name="connsiteY224" fmla="*/ 4696844 h 5096785"/>
              <a:gd name="connsiteX225" fmla="*/ 848649 w 12192000"/>
              <a:gd name="connsiteY225" fmla="*/ 4704021 h 5096785"/>
              <a:gd name="connsiteX226" fmla="*/ 826436 w 12192000"/>
              <a:gd name="connsiteY226" fmla="*/ 4707421 h 5096785"/>
              <a:gd name="connsiteX227" fmla="*/ 733052 w 12192000"/>
              <a:gd name="connsiteY227" fmla="*/ 4701884 h 5096785"/>
              <a:gd name="connsiteX228" fmla="*/ 716185 w 12192000"/>
              <a:gd name="connsiteY228" fmla="*/ 4703827 h 5096785"/>
              <a:gd name="connsiteX229" fmla="*/ 696663 w 12192000"/>
              <a:gd name="connsiteY229" fmla="*/ 4697420 h 5096785"/>
              <a:gd name="connsiteX230" fmla="*/ 582722 w 12192000"/>
              <a:gd name="connsiteY230" fmla="*/ 4658637 h 5096785"/>
              <a:gd name="connsiteX231" fmla="*/ 581118 w 12192000"/>
              <a:gd name="connsiteY231" fmla="*/ 4654120 h 5096785"/>
              <a:gd name="connsiteX232" fmla="*/ 546453 w 12192000"/>
              <a:gd name="connsiteY232" fmla="*/ 4652542 h 5096785"/>
              <a:gd name="connsiteX233" fmla="*/ 536773 w 12192000"/>
              <a:gd name="connsiteY233" fmla="*/ 4644609 h 5096785"/>
              <a:gd name="connsiteX234" fmla="*/ 518899 w 12192000"/>
              <a:gd name="connsiteY234" fmla="*/ 4642839 h 5096785"/>
              <a:gd name="connsiteX235" fmla="*/ 388896 w 12192000"/>
              <a:gd name="connsiteY235" fmla="*/ 4619173 h 5096785"/>
              <a:gd name="connsiteX236" fmla="*/ 366479 w 12192000"/>
              <a:gd name="connsiteY236" fmla="*/ 4618896 h 5096785"/>
              <a:gd name="connsiteX237" fmla="*/ 342781 w 12192000"/>
              <a:gd name="connsiteY237" fmla="*/ 4601239 h 5096785"/>
              <a:gd name="connsiteX238" fmla="*/ 255925 w 12192000"/>
              <a:gd name="connsiteY238" fmla="*/ 4598685 h 5096785"/>
              <a:gd name="connsiteX239" fmla="*/ 226919 w 12192000"/>
              <a:gd name="connsiteY239" fmla="*/ 4598460 h 5096785"/>
              <a:gd name="connsiteX240" fmla="*/ 213925 w 12192000"/>
              <a:gd name="connsiteY240" fmla="*/ 4597783 h 5096785"/>
              <a:gd name="connsiteX241" fmla="*/ 215196 w 12192000"/>
              <a:gd name="connsiteY241" fmla="*/ 4588576 h 5096785"/>
              <a:gd name="connsiteX242" fmla="*/ 180214 w 12192000"/>
              <a:gd name="connsiteY242" fmla="*/ 4583701 h 5096785"/>
              <a:gd name="connsiteX243" fmla="*/ 83203 w 12192000"/>
              <a:gd name="connsiteY243" fmla="*/ 4531664 h 5096785"/>
              <a:gd name="connsiteX244" fmla="*/ 4106 w 12192000"/>
              <a:gd name="connsiteY244" fmla="*/ 4517202 h 5096785"/>
              <a:gd name="connsiteX245" fmla="*/ 0 w 12192000"/>
              <a:gd name="connsiteY245" fmla="*/ 4516084 h 5096785"/>
              <a:gd name="connsiteX246" fmla="*/ 0 w 12192000"/>
              <a:gd name="connsiteY24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720786 w 12192000"/>
              <a:gd name="connsiteY15" fmla="*/ 4265611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88465 w 12192000"/>
              <a:gd name="connsiteY178" fmla="*/ 5092858 h 5096785"/>
              <a:gd name="connsiteX179" fmla="*/ 3055081 w 12192000"/>
              <a:gd name="connsiteY179" fmla="*/ 5080424 h 5096785"/>
              <a:gd name="connsiteX180" fmla="*/ 3049807 w 12192000"/>
              <a:gd name="connsiteY180" fmla="*/ 5080860 h 5096785"/>
              <a:gd name="connsiteX181" fmla="*/ 3029122 w 12192000"/>
              <a:gd name="connsiteY181" fmla="*/ 5070085 h 5096785"/>
              <a:gd name="connsiteX182" fmla="*/ 3017862 w 12192000"/>
              <a:gd name="connsiteY182" fmla="*/ 5065942 h 5096785"/>
              <a:gd name="connsiteX183" fmla="*/ 3015868 w 12192000"/>
              <a:gd name="connsiteY183" fmla="*/ 5061832 h 5096785"/>
              <a:gd name="connsiteX184" fmla="*/ 2998644 w 12192000"/>
              <a:gd name="connsiteY184" fmla="*/ 5057210 h 5096785"/>
              <a:gd name="connsiteX185" fmla="*/ 2996219 w 12192000"/>
              <a:gd name="connsiteY185" fmla="*/ 5057788 h 5096785"/>
              <a:gd name="connsiteX186" fmla="*/ 2983676 w 12192000"/>
              <a:gd name="connsiteY186" fmla="*/ 5049852 h 5096785"/>
              <a:gd name="connsiteX187" fmla="*/ 2903609 w 12192000"/>
              <a:gd name="connsiteY187" fmla="*/ 4998457 h 5096785"/>
              <a:gd name="connsiteX188" fmla="*/ 2758830 w 12192000"/>
              <a:gd name="connsiteY188" fmla="*/ 4974760 h 5096785"/>
              <a:gd name="connsiteX189" fmla="*/ 2532669 w 12192000"/>
              <a:gd name="connsiteY189" fmla="*/ 4940573 h 5096785"/>
              <a:gd name="connsiteX190" fmla="*/ 2389931 w 12192000"/>
              <a:gd name="connsiteY190" fmla="*/ 4905785 h 5096785"/>
              <a:gd name="connsiteX191" fmla="*/ 2335186 w 12192000"/>
              <a:gd name="connsiteY191" fmla="*/ 4902957 h 5096785"/>
              <a:gd name="connsiteX192" fmla="*/ 2295307 w 12192000"/>
              <a:gd name="connsiteY192" fmla="*/ 4879800 h 5096785"/>
              <a:gd name="connsiteX193" fmla="*/ 2273393 w 12192000"/>
              <a:gd name="connsiteY193" fmla="*/ 4883565 h 5096785"/>
              <a:gd name="connsiteX194" fmla="*/ 2269523 w 12192000"/>
              <a:gd name="connsiteY194" fmla="*/ 4884442 h 5096785"/>
              <a:gd name="connsiteX195" fmla="*/ 2256015 w 12192000"/>
              <a:gd name="connsiteY195" fmla="*/ 4883014 h 5096785"/>
              <a:gd name="connsiteX196" fmla="*/ 2249731 w 12192000"/>
              <a:gd name="connsiteY196" fmla="*/ 4888778 h 5096785"/>
              <a:gd name="connsiteX197" fmla="*/ 2227629 w 12192000"/>
              <a:gd name="connsiteY197" fmla="*/ 4891047 h 5096785"/>
              <a:gd name="connsiteX198" fmla="*/ 2203460 w 12192000"/>
              <a:gd name="connsiteY198" fmla="*/ 4886696 h 5096785"/>
              <a:gd name="connsiteX199" fmla="*/ 2091528 w 12192000"/>
              <a:gd name="connsiteY199" fmla="*/ 4859155 h 5096785"/>
              <a:gd name="connsiteX200" fmla="*/ 2022901 w 12192000"/>
              <a:gd name="connsiteY200" fmla="*/ 4846594 h 5096785"/>
              <a:gd name="connsiteX201" fmla="*/ 1994227 w 12192000"/>
              <a:gd name="connsiteY201" fmla="*/ 4847973 h 5096785"/>
              <a:gd name="connsiteX202" fmla="*/ 1955936 w 12192000"/>
              <a:gd name="connsiteY202" fmla="*/ 4845765 h 5096785"/>
              <a:gd name="connsiteX203" fmla="*/ 1741924 w 12192000"/>
              <a:gd name="connsiteY203" fmla="*/ 4808054 h 5096785"/>
              <a:gd name="connsiteX204" fmla="*/ 1734410 w 12192000"/>
              <a:gd name="connsiteY204" fmla="*/ 4811675 h 5096785"/>
              <a:gd name="connsiteX205" fmla="*/ 1691423 w 12192000"/>
              <a:gd name="connsiteY205" fmla="*/ 4802777 h 5096785"/>
              <a:gd name="connsiteX206" fmla="*/ 1554504 w 12192000"/>
              <a:gd name="connsiteY206" fmla="*/ 4739985 h 5096785"/>
              <a:gd name="connsiteX207" fmla="*/ 1470119 w 12192000"/>
              <a:gd name="connsiteY207" fmla="*/ 4723470 h 5096785"/>
              <a:gd name="connsiteX208" fmla="*/ 1437967 w 12192000"/>
              <a:gd name="connsiteY208" fmla="*/ 4722710 h 5096785"/>
              <a:gd name="connsiteX209" fmla="*/ 1384234 w 12192000"/>
              <a:gd name="connsiteY209" fmla="*/ 4721117 h 5096785"/>
              <a:gd name="connsiteX210" fmla="*/ 1338647 w 12192000"/>
              <a:gd name="connsiteY210" fmla="*/ 4732483 h 5096785"/>
              <a:gd name="connsiteX211" fmla="*/ 1295869 w 12192000"/>
              <a:gd name="connsiteY211" fmla="*/ 4726175 h 5096785"/>
              <a:gd name="connsiteX212" fmla="*/ 1292949 w 12192000"/>
              <a:gd name="connsiteY212" fmla="*/ 4708469 h 5096785"/>
              <a:gd name="connsiteX213" fmla="*/ 1244908 w 12192000"/>
              <a:gd name="connsiteY213" fmla="*/ 4706993 h 5096785"/>
              <a:gd name="connsiteX214" fmla="*/ 1171266 w 12192000"/>
              <a:gd name="connsiteY214" fmla="*/ 4706535 h 5096785"/>
              <a:gd name="connsiteX215" fmla="*/ 1160868 w 12192000"/>
              <a:gd name="connsiteY215" fmla="*/ 4701936 h 5096785"/>
              <a:gd name="connsiteX216" fmla="*/ 1147599 w 12192000"/>
              <a:gd name="connsiteY216" fmla="*/ 4714833 h 5096785"/>
              <a:gd name="connsiteX217" fmla="*/ 1119603 w 12192000"/>
              <a:gd name="connsiteY217" fmla="*/ 4721303 h 5096785"/>
              <a:gd name="connsiteX218" fmla="*/ 997851 w 12192000"/>
              <a:gd name="connsiteY218" fmla="*/ 4722336 h 5096785"/>
              <a:gd name="connsiteX219" fmla="*/ 976455 w 12192000"/>
              <a:gd name="connsiteY219" fmla="*/ 4726407 h 5096785"/>
              <a:gd name="connsiteX220" fmla="*/ 949939 w 12192000"/>
              <a:gd name="connsiteY220" fmla="*/ 4719699 h 5096785"/>
              <a:gd name="connsiteX221" fmla="*/ 894148 w 12192000"/>
              <a:gd name="connsiteY221" fmla="*/ 4710406 h 5096785"/>
              <a:gd name="connsiteX222" fmla="*/ 857990 w 12192000"/>
              <a:gd name="connsiteY222" fmla="*/ 4696844 h 5096785"/>
              <a:gd name="connsiteX223" fmla="*/ 848649 w 12192000"/>
              <a:gd name="connsiteY223" fmla="*/ 4704021 h 5096785"/>
              <a:gd name="connsiteX224" fmla="*/ 826436 w 12192000"/>
              <a:gd name="connsiteY224" fmla="*/ 4707421 h 5096785"/>
              <a:gd name="connsiteX225" fmla="*/ 733052 w 12192000"/>
              <a:gd name="connsiteY225" fmla="*/ 4701884 h 5096785"/>
              <a:gd name="connsiteX226" fmla="*/ 716185 w 12192000"/>
              <a:gd name="connsiteY226" fmla="*/ 4703827 h 5096785"/>
              <a:gd name="connsiteX227" fmla="*/ 696663 w 12192000"/>
              <a:gd name="connsiteY227" fmla="*/ 4697420 h 5096785"/>
              <a:gd name="connsiteX228" fmla="*/ 582722 w 12192000"/>
              <a:gd name="connsiteY228" fmla="*/ 4658637 h 5096785"/>
              <a:gd name="connsiteX229" fmla="*/ 581118 w 12192000"/>
              <a:gd name="connsiteY229" fmla="*/ 4654120 h 5096785"/>
              <a:gd name="connsiteX230" fmla="*/ 546453 w 12192000"/>
              <a:gd name="connsiteY230" fmla="*/ 4652542 h 5096785"/>
              <a:gd name="connsiteX231" fmla="*/ 536773 w 12192000"/>
              <a:gd name="connsiteY231" fmla="*/ 4644609 h 5096785"/>
              <a:gd name="connsiteX232" fmla="*/ 518899 w 12192000"/>
              <a:gd name="connsiteY232" fmla="*/ 4642839 h 5096785"/>
              <a:gd name="connsiteX233" fmla="*/ 388896 w 12192000"/>
              <a:gd name="connsiteY233" fmla="*/ 4619173 h 5096785"/>
              <a:gd name="connsiteX234" fmla="*/ 366479 w 12192000"/>
              <a:gd name="connsiteY234" fmla="*/ 4618896 h 5096785"/>
              <a:gd name="connsiteX235" fmla="*/ 342781 w 12192000"/>
              <a:gd name="connsiteY235" fmla="*/ 4601239 h 5096785"/>
              <a:gd name="connsiteX236" fmla="*/ 255925 w 12192000"/>
              <a:gd name="connsiteY236" fmla="*/ 4598685 h 5096785"/>
              <a:gd name="connsiteX237" fmla="*/ 226919 w 12192000"/>
              <a:gd name="connsiteY237" fmla="*/ 4598460 h 5096785"/>
              <a:gd name="connsiteX238" fmla="*/ 213925 w 12192000"/>
              <a:gd name="connsiteY238" fmla="*/ 4597783 h 5096785"/>
              <a:gd name="connsiteX239" fmla="*/ 215196 w 12192000"/>
              <a:gd name="connsiteY239" fmla="*/ 4588576 h 5096785"/>
              <a:gd name="connsiteX240" fmla="*/ 180214 w 12192000"/>
              <a:gd name="connsiteY240" fmla="*/ 4583701 h 5096785"/>
              <a:gd name="connsiteX241" fmla="*/ 83203 w 12192000"/>
              <a:gd name="connsiteY241" fmla="*/ 4531664 h 5096785"/>
              <a:gd name="connsiteX242" fmla="*/ 4106 w 12192000"/>
              <a:gd name="connsiteY242" fmla="*/ 4517202 h 5096785"/>
              <a:gd name="connsiteX243" fmla="*/ 0 w 12192000"/>
              <a:gd name="connsiteY243" fmla="*/ 4516084 h 5096785"/>
              <a:gd name="connsiteX244" fmla="*/ 0 w 12192000"/>
              <a:gd name="connsiteY24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55081 w 12192000"/>
              <a:gd name="connsiteY178" fmla="*/ 5080424 h 5096785"/>
              <a:gd name="connsiteX179" fmla="*/ 3049807 w 12192000"/>
              <a:gd name="connsiteY179" fmla="*/ 5080860 h 5096785"/>
              <a:gd name="connsiteX180" fmla="*/ 3029122 w 12192000"/>
              <a:gd name="connsiteY180" fmla="*/ 5070085 h 5096785"/>
              <a:gd name="connsiteX181" fmla="*/ 3017862 w 12192000"/>
              <a:gd name="connsiteY181" fmla="*/ 5065942 h 5096785"/>
              <a:gd name="connsiteX182" fmla="*/ 3015868 w 12192000"/>
              <a:gd name="connsiteY182" fmla="*/ 5061832 h 5096785"/>
              <a:gd name="connsiteX183" fmla="*/ 2998644 w 12192000"/>
              <a:gd name="connsiteY183" fmla="*/ 5057210 h 5096785"/>
              <a:gd name="connsiteX184" fmla="*/ 2996219 w 12192000"/>
              <a:gd name="connsiteY184" fmla="*/ 5057788 h 5096785"/>
              <a:gd name="connsiteX185" fmla="*/ 2983676 w 12192000"/>
              <a:gd name="connsiteY185" fmla="*/ 5049852 h 5096785"/>
              <a:gd name="connsiteX186" fmla="*/ 2903609 w 12192000"/>
              <a:gd name="connsiteY186" fmla="*/ 4998457 h 5096785"/>
              <a:gd name="connsiteX187" fmla="*/ 2758830 w 12192000"/>
              <a:gd name="connsiteY187" fmla="*/ 4974760 h 5096785"/>
              <a:gd name="connsiteX188" fmla="*/ 2532669 w 12192000"/>
              <a:gd name="connsiteY188" fmla="*/ 4940573 h 5096785"/>
              <a:gd name="connsiteX189" fmla="*/ 2389931 w 12192000"/>
              <a:gd name="connsiteY189" fmla="*/ 4905785 h 5096785"/>
              <a:gd name="connsiteX190" fmla="*/ 2335186 w 12192000"/>
              <a:gd name="connsiteY190" fmla="*/ 4902957 h 5096785"/>
              <a:gd name="connsiteX191" fmla="*/ 2295307 w 12192000"/>
              <a:gd name="connsiteY191" fmla="*/ 4879800 h 5096785"/>
              <a:gd name="connsiteX192" fmla="*/ 2273393 w 12192000"/>
              <a:gd name="connsiteY192" fmla="*/ 4883565 h 5096785"/>
              <a:gd name="connsiteX193" fmla="*/ 2269523 w 12192000"/>
              <a:gd name="connsiteY193" fmla="*/ 4884442 h 5096785"/>
              <a:gd name="connsiteX194" fmla="*/ 2256015 w 12192000"/>
              <a:gd name="connsiteY194" fmla="*/ 4883014 h 5096785"/>
              <a:gd name="connsiteX195" fmla="*/ 2249731 w 12192000"/>
              <a:gd name="connsiteY195" fmla="*/ 4888778 h 5096785"/>
              <a:gd name="connsiteX196" fmla="*/ 2227629 w 12192000"/>
              <a:gd name="connsiteY196" fmla="*/ 4891047 h 5096785"/>
              <a:gd name="connsiteX197" fmla="*/ 2203460 w 12192000"/>
              <a:gd name="connsiteY197" fmla="*/ 4886696 h 5096785"/>
              <a:gd name="connsiteX198" fmla="*/ 2091528 w 12192000"/>
              <a:gd name="connsiteY198" fmla="*/ 4859155 h 5096785"/>
              <a:gd name="connsiteX199" fmla="*/ 2022901 w 12192000"/>
              <a:gd name="connsiteY199" fmla="*/ 4846594 h 5096785"/>
              <a:gd name="connsiteX200" fmla="*/ 1994227 w 12192000"/>
              <a:gd name="connsiteY200" fmla="*/ 4847973 h 5096785"/>
              <a:gd name="connsiteX201" fmla="*/ 1955936 w 12192000"/>
              <a:gd name="connsiteY201" fmla="*/ 4845765 h 5096785"/>
              <a:gd name="connsiteX202" fmla="*/ 1741924 w 12192000"/>
              <a:gd name="connsiteY202" fmla="*/ 4808054 h 5096785"/>
              <a:gd name="connsiteX203" fmla="*/ 1734410 w 12192000"/>
              <a:gd name="connsiteY203" fmla="*/ 4811675 h 5096785"/>
              <a:gd name="connsiteX204" fmla="*/ 1691423 w 12192000"/>
              <a:gd name="connsiteY204" fmla="*/ 4802777 h 5096785"/>
              <a:gd name="connsiteX205" fmla="*/ 1554504 w 12192000"/>
              <a:gd name="connsiteY205" fmla="*/ 4739985 h 5096785"/>
              <a:gd name="connsiteX206" fmla="*/ 1470119 w 12192000"/>
              <a:gd name="connsiteY206" fmla="*/ 4723470 h 5096785"/>
              <a:gd name="connsiteX207" fmla="*/ 1437967 w 12192000"/>
              <a:gd name="connsiteY207" fmla="*/ 4722710 h 5096785"/>
              <a:gd name="connsiteX208" fmla="*/ 1384234 w 12192000"/>
              <a:gd name="connsiteY208" fmla="*/ 4721117 h 5096785"/>
              <a:gd name="connsiteX209" fmla="*/ 1338647 w 12192000"/>
              <a:gd name="connsiteY209" fmla="*/ 4732483 h 5096785"/>
              <a:gd name="connsiteX210" fmla="*/ 1295869 w 12192000"/>
              <a:gd name="connsiteY210" fmla="*/ 4726175 h 5096785"/>
              <a:gd name="connsiteX211" fmla="*/ 1292949 w 12192000"/>
              <a:gd name="connsiteY211" fmla="*/ 4708469 h 5096785"/>
              <a:gd name="connsiteX212" fmla="*/ 1244908 w 12192000"/>
              <a:gd name="connsiteY212" fmla="*/ 4706993 h 5096785"/>
              <a:gd name="connsiteX213" fmla="*/ 1171266 w 12192000"/>
              <a:gd name="connsiteY213" fmla="*/ 4706535 h 5096785"/>
              <a:gd name="connsiteX214" fmla="*/ 1160868 w 12192000"/>
              <a:gd name="connsiteY214" fmla="*/ 4701936 h 5096785"/>
              <a:gd name="connsiteX215" fmla="*/ 1147599 w 12192000"/>
              <a:gd name="connsiteY215" fmla="*/ 4714833 h 5096785"/>
              <a:gd name="connsiteX216" fmla="*/ 1119603 w 12192000"/>
              <a:gd name="connsiteY216" fmla="*/ 4721303 h 5096785"/>
              <a:gd name="connsiteX217" fmla="*/ 997851 w 12192000"/>
              <a:gd name="connsiteY217" fmla="*/ 4722336 h 5096785"/>
              <a:gd name="connsiteX218" fmla="*/ 976455 w 12192000"/>
              <a:gd name="connsiteY218" fmla="*/ 4726407 h 5096785"/>
              <a:gd name="connsiteX219" fmla="*/ 949939 w 12192000"/>
              <a:gd name="connsiteY219" fmla="*/ 4719699 h 5096785"/>
              <a:gd name="connsiteX220" fmla="*/ 894148 w 12192000"/>
              <a:gd name="connsiteY220" fmla="*/ 4710406 h 5096785"/>
              <a:gd name="connsiteX221" fmla="*/ 857990 w 12192000"/>
              <a:gd name="connsiteY221" fmla="*/ 4696844 h 5096785"/>
              <a:gd name="connsiteX222" fmla="*/ 848649 w 12192000"/>
              <a:gd name="connsiteY222" fmla="*/ 4704021 h 5096785"/>
              <a:gd name="connsiteX223" fmla="*/ 826436 w 12192000"/>
              <a:gd name="connsiteY223" fmla="*/ 4707421 h 5096785"/>
              <a:gd name="connsiteX224" fmla="*/ 733052 w 12192000"/>
              <a:gd name="connsiteY224" fmla="*/ 4701884 h 5096785"/>
              <a:gd name="connsiteX225" fmla="*/ 716185 w 12192000"/>
              <a:gd name="connsiteY225" fmla="*/ 4703827 h 5096785"/>
              <a:gd name="connsiteX226" fmla="*/ 696663 w 12192000"/>
              <a:gd name="connsiteY226" fmla="*/ 4697420 h 5096785"/>
              <a:gd name="connsiteX227" fmla="*/ 582722 w 12192000"/>
              <a:gd name="connsiteY227" fmla="*/ 4658637 h 5096785"/>
              <a:gd name="connsiteX228" fmla="*/ 581118 w 12192000"/>
              <a:gd name="connsiteY228" fmla="*/ 4654120 h 5096785"/>
              <a:gd name="connsiteX229" fmla="*/ 546453 w 12192000"/>
              <a:gd name="connsiteY229" fmla="*/ 4652542 h 5096785"/>
              <a:gd name="connsiteX230" fmla="*/ 536773 w 12192000"/>
              <a:gd name="connsiteY230" fmla="*/ 4644609 h 5096785"/>
              <a:gd name="connsiteX231" fmla="*/ 518899 w 12192000"/>
              <a:gd name="connsiteY231" fmla="*/ 4642839 h 5096785"/>
              <a:gd name="connsiteX232" fmla="*/ 388896 w 12192000"/>
              <a:gd name="connsiteY232" fmla="*/ 4619173 h 5096785"/>
              <a:gd name="connsiteX233" fmla="*/ 366479 w 12192000"/>
              <a:gd name="connsiteY233" fmla="*/ 4618896 h 5096785"/>
              <a:gd name="connsiteX234" fmla="*/ 342781 w 12192000"/>
              <a:gd name="connsiteY234" fmla="*/ 4601239 h 5096785"/>
              <a:gd name="connsiteX235" fmla="*/ 255925 w 12192000"/>
              <a:gd name="connsiteY235" fmla="*/ 4598685 h 5096785"/>
              <a:gd name="connsiteX236" fmla="*/ 226919 w 12192000"/>
              <a:gd name="connsiteY236" fmla="*/ 4598460 h 5096785"/>
              <a:gd name="connsiteX237" fmla="*/ 213925 w 12192000"/>
              <a:gd name="connsiteY237" fmla="*/ 4597783 h 5096785"/>
              <a:gd name="connsiteX238" fmla="*/ 215196 w 12192000"/>
              <a:gd name="connsiteY238" fmla="*/ 4588576 h 5096785"/>
              <a:gd name="connsiteX239" fmla="*/ 180214 w 12192000"/>
              <a:gd name="connsiteY239" fmla="*/ 4583701 h 5096785"/>
              <a:gd name="connsiteX240" fmla="*/ 83203 w 12192000"/>
              <a:gd name="connsiteY240" fmla="*/ 4531664 h 5096785"/>
              <a:gd name="connsiteX241" fmla="*/ 4106 w 12192000"/>
              <a:gd name="connsiteY241" fmla="*/ 4517202 h 5096785"/>
              <a:gd name="connsiteX242" fmla="*/ 0 w 12192000"/>
              <a:gd name="connsiteY242" fmla="*/ 4516084 h 5096785"/>
              <a:gd name="connsiteX243" fmla="*/ 0 w 12192000"/>
              <a:gd name="connsiteY24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89591 w 12192000"/>
              <a:gd name="connsiteY176" fmla="*/ 5091865 h 5096785"/>
              <a:gd name="connsiteX177" fmla="*/ 3055081 w 12192000"/>
              <a:gd name="connsiteY177" fmla="*/ 5080424 h 5096785"/>
              <a:gd name="connsiteX178" fmla="*/ 3049807 w 12192000"/>
              <a:gd name="connsiteY178" fmla="*/ 5080860 h 5096785"/>
              <a:gd name="connsiteX179" fmla="*/ 3029122 w 12192000"/>
              <a:gd name="connsiteY179" fmla="*/ 5070085 h 5096785"/>
              <a:gd name="connsiteX180" fmla="*/ 3017862 w 12192000"/>
              <a:gd name="connsiteY180" fmla="*/ 5065942 h 5096785"/>
              <a:gd name="connsiteX181" fmla="*/ 3015868 w 12192000"/>
              <a:gd name="connsiteY181" fmla="*/ 5061832 h 5096785"/>
              <a:gd name="connsiteX182" fmla="*/ 2998644 w 12192000"/>
              <a:gd name="connsiteY182" fmla="*/ 5057210 h 5096785"/>
              <a:gd name="connsiteX183" fmla="*/ 2996219 w 12192000"/>
              <a:gd name="connsiteY183" fmla="*/ 5057788 h 5096785"/>
              <a:gd name="connsiteX184" fmla="*/ 2983676 w 12192000"/>
              <a:gd name="connsiteY184" fmla="*/ 5049852 h 5096785"/>
              <a:gd name="connsiteX185" fmla="*/ 2903609 w 12192000"/>
              <a:gd name="connsiteY185" fmla="*/ 4998457 h 5096785"/>
              <a:gd name="connsiteX186" fmla="*/ 2758830 w 12192000"/>
              <a:gd name="connsiteY186" fmla="*/ 4974760 h 5096785"/>
              <a:gd name="connsiteX187" fmla="*/ 2532669 w 12192000"/>
              <a:gd name="connsiteY187" fmla="*/ 4940573 h 5096785"/>
              <a:gd name="connsiteX188" fmla="*/ 2389931 w 12192000"/>
              <a:gd name="connsiteY188" fmla="*/ 4905785 h 5096785"/>
              <a:gd name="connsiteX189" fmla="*/ 2335186 w 12192000"/>
              <a:gd name="connsiteY189" fmla="*/ 4902957 h 5096785"/>
              <a:gd name="connsiteX190" fmla="*/ 2295307 w 12192000"/>
              <a:gd name="connsiteY190" fmla="*/ 4879800 h 5096785"/>
              <a:gd name="connsiteX191" fmla="*/ 2273393 w 12192000"/>
              <a:gd name="connsiteY191" fmla="*/ 4883565 h 5096785"/>
              <a:gd name="connsiteX192" fmla="*/ 2269523 w 12192000"/>
              <a:gd name="connsiteY192" fmla="*/ 4884442 h 5096785"/>
              <a:gd name="connsiteX193" fmla="*/ 2256015 w 12192000"/>
              <a:gd name="connsiteY193" fmla="*/ 4883014 h 5096785"/>
              <a:gd name="connsiteX194" fmla="*/ 2249731 w 12192000"/>
              <a:gd name="connsiteY194" fmla="*/ 4888778 h 5096785"/>
              <a:gd name="connsiteX195" fmla="*/ 2227629 w 12192000"/>
              <a:gd name="connsiteY195" fmla="*/ 4891047 h 5096785"/>
              <a:gd name="connsiteX196" fmla="*/ 2203460 w 12192000"/>
              <a:gd name="connsiteY196" fmla="*/ 4886696 h 5096785"/>
              <a:gd name="connsiteX197" fmla="*/ 2091528 w 12192000"/>
              <a:gd name="connsiteY197" fmla="*/ 4859155 h 5096785"/>
              <a:gd name="connsiteX198" fmla="*/ 2022901 w 12192000"/>
              <a:gd name="connsiteY198" fmla="*/ 4846594 h 5096785"/>
              <a:gd name="connsiteX199" fmla="*/ 1994227 w 12192000"/>
              <a:gd name="connsiteY199" fmla="*/ 4847973 h 5096785"/>
              <a:gd name="connsiteX200" fmla="*/ 1955936 w 12192000"/>
              <a:gd name="connsiteY200" fmla="*/ 4845765 h 5096785"/>
              <a:gd name="connsiteX201" fmla="*/ 1741924 w 12192000"/>
              <a:gd name="connsiteY201" fmla="*/ 4808054 h 5096785"/>
              <a:gd name="connsiteX202" fmla="*/ 1734410 w 12192000"/>
              <a:gd name="connsiteY202" fmla="*/ 4811675 h 5096785"/>
              <a:gd name="connsiteX203" fmla="*/ 1691423 w 12192000"/>
              <a:gd name="connsiteY203" fmla="*/ 4802777 h 5096785"/>
              <a:gd name="connsiteX204" fmla="*/ 1554504 w 12192000"/>
              <a:gd name="connsiteY204" fmla="*/ 4739985 h 5096785"/>
              <a:gd name="connsiteX205" fmla="*/ 1470119 w 12192000"/>
              <a:gd name="connsiteY205" fmla="*/ 4723470 h 5096785"/>
              <a:gd name="connsiteX206" fmla="*/ 1437967 w 12192000"/>
              <a:gd name="connsiteY206" fmla="*/ 4722710 h 5096785"/>
              <a:gd name="connsiteX207" fmla="*/ 1384234 w 12192000"/>
              <a:gd name="connsiteY207" fmla="*/ 4721117 h 5096785"/>
              <a:gd name="connsiteX208" fmla="*/ 1338647 w 12192000"/>
              <a:gd name="connsiteY208" fmla="*/ 4732483 h 5096785"/>
              <a:gd name="connsiteX209" fmla="*/ 1295869 w 12192000"/>
              <a:gd name="connsiteY209" fmla="*/ 4726175 h 5096785"/>
              <a:gd name="connsiteX210" fmla="*/ 1292949 w 12192000"/>
              <a:gd name="connsiteY210" fmla="*/ 4708469 h 5096785"/>
              <a:gd name="connsiteX211" fmla="*/ 1244908 w 12192000"/>
              <a:gd name="connsiteY211" fmla="*/ 4706993 h 5096785"/>
              <a:gd name="connsiteX212" fmla="*/ 1171266 w 12192000"/>
              <a:gd name="connsiteY212" fmla="*/ 4706535 h 5096785"/>
              <a:gd name="connsiteX213" fmla="*/ 1160868 w 12192000"/>
              <a:gd name="connsiteY213" fmla="*/ 4701936 h 5096785"/>
              <a:gd name="connsiteX214" fmla="*/ 1147599 w 12192000"/>
              <a:gd name="connsiteY214" fmla="*/ 4714833 h 5096785"/>
              <a:gd name="connsiteX215" fmla="*/ 1119603 w 12192000"/>
              <a:gd name="connsiteY215" fmla="*/ 4721303 h 5096785"/>
              <a:gd name="connsiteX216" fmla="*/ 997851 w 12192000"/>
              <a:gd name="connsiteY216" fmla="*/ 4722336 h 5096785"/>
              <a:gd name="connsiteX217" fmla="*/ 976455 w 12192000"/>
              <a:gd name="connsiteY217" fmla="*/ 4726407 h 5096785"/>
              <a:gd name="connsiteX218" fmla="*/ 949939 w 12192000"/>
              <a:gd name="connsiteY218" fmla="*/ 4719699 h 5096785"/>
              <a:gd name="connsiteX219" fmla="*/ 894148 w 12192000"/>
              <a:gd name="connsiteY219" fmla="*/ 4710406 h 5096785"/>
              <a:gd name="connsiteX220" fmla="*/ 857990 w 12192000"/>
              <a:gd name="connsiteY220" fmla="*/ 4696844 h 5096785"/>
              <a:gd name="connsiteX221" fmla="*/ 848649 w 12192000"/>
              <a:gd name="connsiteY221" fmla="*/ 4704021 h 5096785"/>
              <a:gd name="connsiteX222" fmla="*/ 826436 w 12192000"/>
              <a:gd name="connsiteY222" fmla="*/ 4707421 h 5096785"/>
              <a:gd name="connsiteX223" fmla="*/ 733052 w 12192000"/>
              <a:gd name="connsiteY223" fmla="*/ 4701884 h 5096785"/>
              <a:gd name="connsiteX224" fmla="*/ 716185 w 12192000"/>
              <a:gd name="connsiteY224" fmla="*/ 4703827 h 5096785"/>
              <a:gd name="connsiteX225" fmla="*/ 696663 w 12192000"/>
              <a:gd name="connsiteY225" fmla="*/ 4697420 h 5096785"/>
              <a:gd name="connsiteX226" fmla="*/ 582722 w 12192000"/>
              <a:gd name="connsiteY226" fmla="*/ 4658637 h 5096785"/>
              <a:gd name="connsiteX227" fmla="*/ 581118 w 12192000"/>
              <a:gd name="connsiteY227" fmla="*/ 4654120 h 5096785"/>
              <a:gd name="connsiteX228" fmla="*/ 546453 w 12192000"/>
              <a:gd name="connsiteY228" fmla="*/ 4652542 h 5096785"/>
              <a:gd name="connsiteX229" fmla="*/ 536773 w 12192000"/>
              <a:gd name="connsiteY229" fmla="*/ 4644609 h 5096785"/>
              <a:gd name="connsiteX230" fmla="*/ 518899 w 12192000"/>
              <a:gd name="connsiteY230" fmla="*/ 4642839 h 5096785"/>
              <a:gd name="connsiteX231" fmla="*/ 388896 w 12192000"/>
              <a:gd name="connsiteY231" fmla="*/ 4619173 h 5096785"/>
              <a:gd name="connsiteX232" fmla="*/ 366479 w 12192000"/>
              <a:gd name="connsiteY232" fmla="*/ 4618896 h 5096785"/>
              <a:gd name="connsiteX233" fmla="*/ 342781 w 12192000"/>
              <a:gd name="connsiteY233" fmla="*/ 4601239 h 5096785"/>
              <a:gd name="connsiteX234" fmla="*/ 255925 w 12192000"/>
              <a:gd name="connsiteY234" fmla="*/ 4598685 h 5096785"/>
              <a:gd name="connsiteX235" fmla="*/ 226919 w 12192000"/>
              <a:gd name="connsiteY235" fmla="*/ 4598460 h 5096785"/>
              <a:gd name="connsiteX236" fmla="*/ 213925 w 12192000"/>
              <a:gd name="connsiteY236" fmla="*/ 4597783 h 5096785"/>
              <a:gd name="connsiteX237" fmla="*/ 215196 w 12192000"/>
              <a:gd name="connsiteY237" fmla="*/ 4588576 h 5096785"/>
              <a:gd name="connsiteX238" fmla="*/ 180214 w 12192000"/>
              <a:gd name="connsiteY238" fmla="*/ 4583701 h 5096785"/>
              <a:gd name="connsiteX239" fmla="*/ 83203 w 12192000"/>
              <a:gd name="connsiteY239" fmla="*/ 4531664 h 5096785"/>
              <a:gd name="connsiteX240" fmla="*/ 4106 w 12192000"/>
              <a:gd name="connsiteY240" fmla="*/ 4517202 h 5096785"/>
              <a:gd name="connsiteX241" fmla="*/ 0 w 12192000"/>
              <a:gd name="connsiteY241" fmla="*/ 4516084 h 5096785"/>
              <a:gd name="connsiteX242" fmla="*/ 0 w 12192000"/>
              <a:gd name="connsiteY24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55081 w 12192000"/>
              <a:gd name="connsiteY176" fmla="*/ 5080424 h 5096785"/>
              <a:gd name="connsiteX177" fmla="*/ 3049807 w 12192000"/>
              <a:gd name="connsiteY177" fmla="*/ 5080860 h 5096785"/>
              <a:gd name="connsiteX178" fmla="*/ 3029122 w 12192000"/>
              <a:gd name="connsiteY178" fmla="*/ 5070085 h 5096785"/>
              <a:gd name="connsiteX179" fmla="*/ 3017862 w 12192000"/>
              <a:gd name="connsiteY179" fmla="*/ 5065942 h 5096785"/>
              <a:gd name="connsiteX180" fmla="*/ 3015868 w 12192000"/>
              <a:gd name="connsiteY180" fmla="*/ 5061832 h 5096785"/>
              <a:gd name="connsiteX181" fmla="*/ 2998644 w 12192000"/>
              <a:gd name="connsiteY181" fmla="*/ 5057210 h 5096785"/>
              <a:gd name="connsiteX182" fmla="*/ 2996219 w 12192000"/>
              <a:gd name="connsiteY182" fmla="*/ 5057788 h 5096785"/>
              <a:gd name="connsiteX183" fmla="*/ 2983676 w 12192000"/>
              <a:gd name="connsiteY183" fmla="*/ 5049852 h 5096785"/>
              <a:gd name="connsiteX184" fmla="*/ 2903609 w 12192000"/>
              <a:gd name="connsiteY184" fmla="*/ 4998457 h 5096785"/>
              <a:gd name="connsiteX185" fmla="*/ 2758830 w 12192000"/>
              <a:gd name="connsiteY185" fmla="*/ 4974760 h 5096785"/>
              <a:gd name="connsiteX186" fmla="*/ 2532669 w 12192000"/>
              <a:gd name="connsiteY186" fmla="*/ 4940573 h 5096785"/>
              <a:gd name="connsiteX187" fmla="*/ 2389931 w 12192000"/>
              <a:gd name="connsiteY187" fmla="*/ 4905785 h 5096785"/>
              <a:gd name="connsiteX188" fmla="*/ 2335186 w 12192000"/>
              <a:gd name="connsiteY188" fmla="*/ 4902957 h 5096785"/>
              <a:gd name="connsiteX189" fmla="*/ 2295307 w 12192000"/>
              <a:gd name="connsiteY189" fmla="*/ 4879800 h 5096785"/>
              <a:gd name="connsiteX190" fmla="*/ 2273393 w 12192000"/>
              <a:gd name="connsiteY190" fmla="*/ 4883565 h 5096785"/>
              <a:gd name="connsiteX191" fmla="*/ 2269523 w 12192000"/>
              <a:gd name="connsiteY191" fmla="*/ 4884442 h 5096785"/>
              <a:gd name="connsiteX192" fmla="*/ 2256015 w 12192000"/>
              <a:gd name="connsiteY192" fmla="*/ 4883014 h 5096785"/>
              <a:gd name="connsiteX193" fmla="*/ 2249731 w 12192000"/>
              <a:gd name="connsiteY193" fmla="*/ 4888778 h 5096785"/>
              <a:gd name="connsiteX194" fmla="*/ 2227629 w 12192000"/>
              <a:gd name="connsiteY194" fmla="*/ 4891047 h 5096785"/>
              <a:gd name="connsiteX195" fmla="*/ 2203460 w 12192000"/>
              <a:gd name="connsiteY195" fmla="*/ 4886696 h 5096785"/>
              <a:gd name="connsiteX196" fmla="*/ 2091528 w 12192000"/>
              <a:gd name="connsiteY196" fmla="*/ 4859155 h 5096785"/>
              <a:gd name="connsiteX197" fmla="*/ 2022901 w 12192000"/>
              <a:gd name="connsiteY197" fmla="*/ 4846594 h 5096785"/>
              <a:gd name="connsiteX198" fmla="*/ 1994227 w 12192000"/>
              <a:gd name="connsiteY198" fmla="*/ 4847973 h 5096785"/>
              <a:gd name="connsiteX199" fmla="*/ 1955936 w 12192000"/>
              <a:gd name="connsiteY199" fmla="*/ 4845765 h 5096785"/>
              <a:gd name="connsiteX200" fmla="*/ 1741924 w 12192000"/>
              <a:gd name="connsiteY200" fmla="*/ 4808054 h 5096785"/>
              <a:gd name="connsiteX201" fmla="*/ 1734410 w 12192000"/>
              <a:gd name="connsiteY201" fmla="*/ 4811675 h 5096785"/>
              <a:gd name="connsiteX202" fmla="*/ 1691423 w 12192000"/>
              <a:gd name="connsiteY202" fmla="*/ 4802777 h 5096785"/>
              <a:gd name="connsiteX203" fmla="*/ 1554504 w 12192000"/>
              <a:gd name="connsiteY203" fmla="*/ 4739985 h 5096785"/>
              <a:gd name="connsiteX204" fmla="*/ 1470119 w 12192000"/>
              <a:gd name="connsiteY204" fmla="*/ 4723470 h 5096785"/>
              <a:gd name="connsiteX205" fmla="*/ 1437967 w 12192000"/>
              <a:gd name="connsiteY205" fmla="*/ 4722710 h 5096785"/>
              <a:gd name="connsiteX206" fmla="*/ 1384234 w 12192000"/>
              <a:gd name="connsiteY206" fmla="*/ 4721117 h 5096785"/>
              <a:gd name="connsiteX207" fmla="*/ 1338647 w 12192000"/>
              <a:gd name="connsiteY207" fmla="*/ 4732483 h 5096785"/>
              <a:gd name="connsiteX208" fmla="*/ 1295869 w 12192000"/>
              <a:gd name="connsiteY208" fmla="*/ 4726175 h 5096785"/>
              <a:gd name="connsiteX209" fmla="*/ 1292949 w 12192000"/>
              <a:gd name="connsiteY209" fmla="*/ 4708469 h 5096785"/>
              <a:gd name="connsiteX210" fmla="*/ 1244908 w 12192000"/>
              <a:gd name="connsiteY210" fmla="*/ 4706993 h 5096785"/>
              <a:gd name="connsiteX211" fmla="*/ 1171266 w 12192000"/>
              <a:gd name="connsiteY211" fmla="*/ 4706535 h 5096785"/>
              <a:gd name="connsiteX212" fmla="*/ 1160868 w 12192000"/>
              <a:gd name="connsiteY212" fmla="*/ 4701936 h 5096785"/>
              <a:gd name="connsiteX213" fmla="*/ 1147599 w 12192000"/>
              <a:gd name="connsiteY213" fmla="*/ 4714833 h 5096785"/>
              <a:gd name="connsiteX214" fmla="*/ 1119603 w 12192000"/>
              <a:gd name="connsiteY214" fmla="*/ 4721303 h 5096785"/>
              <a:gd name="connsiteX215" fmla="*/ 997851 w 12192000"/>
              <a:gd name="connsiteY215" fmla="*/ 4722336 h 5096785"/>
              <a:gd name="connsiteX216" fmla="*/ 976455 w 12192000"/>
              <a:gd name="connsiteY216" fmla="*/ 4726407 h 5096785"/>
              <a:gd name="connsiteX217" fmla="*/ 949939 w 12192000"/>
              <a:gd name="connsiteY217" fmla="*/ 4719699 h 5096785"/>
              <a:gd name="connsiteX218" fmla="*/ 894148 w 12192000"/>
              <a:gd name="connsiteY218" fmla="*/ 4710406 h 5096785"/>
              <a:gd name="connsiteX219" fmla="*/ 857990 w 12192000"/>
              <a:gd name="connsiteY219" fmla="*/ 4696844 h 5096785"/>
              <a:gd name="connsiteX220" fmla="*/ 848649 w 12192000"/>
              <a:gd name="connsiteY220" fmla="*/ 4704021 h 5096785"/>
              <a:gd name="connsiteX221" fmla="*/ 826436 w 12192000"/>
              <a:gd name="connsiteY221" fmla="*/ 4707421 h 5096785"/>
              <a:gd name="connsiteX222" fmla="*/ 733052 w 12192000"/>
              <a:gd name="connsiteY222" fmla="*/ 4701884 h 5096785"/>
              <a:gd name="connsiteX223" fmla="*/ 716185 w 12192000"/>
              <a:gd name="connsiteY223" fmla="*/ 4703827 h 5096785"/>
              <a:gd name="connsiteX224" fmla="*/ 696663 w 12192000"/>
              <a:gd name="connsiteY224" fmla="*/ 4697420 h 5096785"/>
              <a:gd name="connsiteX225" fmla="*/ 582722 w 12192000"/>
              <a:gd name="connsiteY225" fmla="*/ 4658637 h 5096785"/>
              <a:gd name="connsiteX226" fmla="*/ 581118 w 12192000"/>
              <a:gd name="connsiteY226" fmla="*/ 4654120 h 5096785"/>
              <a:gd name="connsiteX227" fmla="*/ 546453 w 12192000"/>
              <a:gd name="connsiteY227" fmla="*/ 4652542 h 5096785"/>
              <a:gd name="connsiteX228" fmla="*/ 536773 w 12192000"/>
              <a:gd name="connsiteY228" fmla="*/ 4644609 h 5096785"/>
              <a:gd name="connsiteX229" fmla="*/ 518899 w 12192000"/>
              <a:gd name="connsiteY229" fmla="*/ 4642839 h 5096785"/>
              <a:gd name="connsiteX230" fmla="*/ 388896 w 12192000"/>
              <a:gd name="connsiteY230" fmla="*/ 4619173 h 5096785"/>
              <a:gd name="connsiteX231" fmla="*/ 366479 w 12192000"/>
              <a:gd name="connsiteY231" fmla="*/ 4618896 h 5096785"/>
              <a:gd name="connsiteX232" fmla="*/ 342781 w 12192000"/>
              <a:gd name="connsiteY232" fmla="*/ 4601239 h 5096785"/>
              <a:gd name="connsiteX233" fmla="*/ 255925 w 12192000"/>
              <a:gd name="connsiteY233" fmla="*/ 4598685 h 5096785"/>
              <a:gd name="connsiteX234" fmla="*/ 226919 w 12192000"/>
              <a:gd name="connsiteY234" fmla="*/ 4598460 h 5096785"/>
              <a:gd name="connsiteX235" fmla="*/ 213925 w 12192000"/>
              <a:gd name="connsiteY235" fmla="*/ 4597783 h 5096785"/>
              <a:gd name="connsiteX236" fmla="*/ 215196 w 12192000"/>
              <a:gd name="connsiteY236" fmla="*/ 4588576 h 5096785"/>
              <a:gd name="connsiteX237" fmla="*/ 180214 w 12192000"/>
              <a:gd name="connsiteY237" fmla="*/ 4583701 h 5096785"/>
              <a:gd name="connsiteX238" fmla="*/ 83203 w 12192000"/>
              <a:gd name="connsiteY238" fmla="*/ 4531664 h 5096785"/>
              <a:gd name="connsiteX239" fmla="*/ 4106 w 12192000"/>
              <a:gd name="connsiteY239" fmla="*/ 4517202 h 5096785"/>
              <a:gd name="connsiteX240" fmla="*/ 0 w 12192000"/>
              <a:gd name="connsiteY240" fmla="*/ 4516084 h 5096785"/>
              <a:gd name="connsiteX241" fmla="*/ 0 w 12192000"/>
              <a:gd name="connsiteY24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95307 w 12192000"/>
              <a:gd name="connsiteY188" fmla="*/ 4879800 h 5096785"/>
              <a:gd name="connsiteX189" fmla="*/ 2273393 w 12192000"/>
              <a:gd name="connsiteY189" fmla="*/ 4883565 h 5096785"/>
              <a:gd name="connsiteX190" fmla="*/ 2269523 w 12192000"/>
              <a:gd name="connsiteY190" fmla="*/ 4884442 h 5096785"/>
              <a:gd name="connsiteX191" fmla="*/ 2256015 w 12192000"/>
              <a:gd name="connsiteY191" fmla="*/ 4883014 h 5096785"/>
              <a:gd name="connsiteX192" fmla="*/ 2249731 w 12192000"/>
              <a:gd name="connsiteY192" fmla="*/ 4888778 h 5096785"/>
              <a:gd name="connsiteX193" fmla="*/ 2227629 w 12192000"/>
              <a:gd name="connsiteY193" fmla="*/ 4891047 h 5096785"/>
              <a:gd name="connsiteX194" fmla="*/ 2203460 w 12192000"/>
              <a:gd name="connsiteY194" fmla="*/ 4886696 h 5096785"/>
              <a:gd name="connsiteX195" fmla="*/ 2091528 w 12192000"/>
              <a:gd name="connsiteY195" fmla="*/ 4859155 h 5096785"/>
              <a:gd name="connsiteX196" fmla="*/ 2022901 w 12192000"/>
              <a:gd name="connsiteY196" fmla="*/ 4846594 h 5096785"/>
              <a:gd name="connsiteX197" fmla="*/ 1994227 w 12192000"/>
              <a:gd name="connsiteY197" fmla="*/ 4847973 h 5096785"/>
              <a:gd name="connsiteX198" fmla="*/ 1955936 w 12192000"/>
              <a:gd name="connsiteY198" fmla="*/ 4845765 h 5096785"/>
              <a:gd name="connsiteX199" fmla="*/ 1741924 w 12192000"/>
              <a:gd name="connsiteY199" fmla="*/ 4808054 h 5096785"/>
              <a:gd name="connsiteX200" fmla="*/ 1734410 w 12192000"/>
              <a:gd name="connsiteY200" fmla="*/ 4811675 h 5096785"/>
              <a:gd name="connsiteX201" fmla="*/ 1691423 w 12192000"/>
              <a:gd name="connsiteY201" fmla="*/ 4802777 h 5096785"/>
              <a:gd name="connsiteX202" fmla="*/ 1554504 w 12192000"/>
              <a:gd name="connsiteY202" fmla="*/ 4739985 h 5096785"/>
              <a:gd name="connsiteX203" fmla="*/ 1470119 w 12192000"/>
              <a:gd name="connsiteY203" fmla="*/ 4723470 h 5096785"/>
              <a:gd name="connsiteX204" fmla="*/ 1437967 w 12192000"/>
              <a:gd name="connsiteY204" fmla="*/ 4722710 h 5096785"/>
              <a:gd name="connsiteX205" fmla="*/ 1384234 w 12192000"/>
              <a:gd name="connsiteY205" fmla="*/ 4721117 h 5096785"/>
              <a:gd name="connsiteX206" fmla="*/ 1338647 w 12192000"/>
              <a:gd name="connsiteY206" fmla="*/ 4732483 h 5096785"/>
              <a:gd name="connsiteX207" fmla="*/ 1295869 w 12192000"/>
              <a:gd name="connsiteY207" fmla="*/ 4726175 h 5096785"/>
              <a:gd name="connsiteX208" fmla="*/ 1292949 w 12192000"/>
              <a:gd name="connsiteY208" fmla="*/ 4708469 h 5096785"/>
              <a:gd name="connsiteX209" fmla="*/ 1244908 w 12192000"/>
              <a:gd name="connsiteY209" fmla="*/ 4706993 h 5096785"/>
              <a:gd name="connsiteX210" fmla="*/ 1171266 w 12192000"/>
              <a:gd name="connsiteY210" fmla="*/ 4706535 h 5096785"/>
              <a:gd name="connsiteX211" fmla="*/ 1160868 w 12192000"/>
              <a:gd name="connsiteY211" fmla="*/ 4701936 h 5096785"/>
              <a:gd name="connsiteX212" fmla="*/ 1147599 w 12192000"/>
              <a:gd name="connsiteY212" fmla="*/ 4714833 h 5096785"/>
              <a:gd name="connsiteX213" fmla="*/ 1119603 w 12192000"/>
              <a:gd name="connsiteY213" fmla="*/ 4721303 h 5096785"/>
              <a:gd name="connsiteX214" fmla="*/ 997851 w 12192000"/>
              <a:gd name="connsiteY214" fmla="*/ 4722336 h 5096785"/>
              <a:gd name="connsiteX215" fmla="*/ 976455 w 12192000"/>
              <a:gd name="connsiteY215" fmla="*/ 4726407 h 5096785"/>
              <a:gd name="connsiteX216" fmla="*/ 949939 w 12192000"/>
              <a:gd name="connsiteY216" fmla="*/ 4719699 h 5096785"/>
              <a:gd name="connsiteX217" fmla="*/ 894148 w 12192000"/>
              <a:gd name="connsiteY217" fmla="*/ 4710406 h 5096785"/>
              <a:gd name="connsiteX218" fmla="*/ 857990 w 12192000"/>
              <a:gd name="connsiteY218" fmla="*/ 4696844 h 5096785"/>
              <a:gd name="connsiteX219" fmla="*/ 848649 w 12192000"/>
              <a:gd name="connsiteY219" fmla="*/ 4704021 h 5096785"/>
              <a:gd name="connsiteX220" fmla="*/ 826436 w 12192000"/>
              <a:gd name="connsiteY220" fmla="*/ 4707421 h 5096785"/>
              <a:gd name="connsiteX221" fmla="*/ 733052 w 12192000"/>
              <a:gd name="connsiteY221" fmla="*/ 4701884 h 5096785"/>
              <a:gd name="connsiteX222" fmla="*/ 716185 w 12192000"/>
              <a:gd name="connsiteY222" fmla="*/ 4703827 h 5096785"/>
              <a:gd name="connsiteX223" fmla="*/ 696663 w 12192000"/>
              <a:gd name="connsiteY223" fmla="*/ 4697420 h 5096785"/>
              <a:gd name="connsiteX224" fmla="*/ 582722 w 12192000"/>
              <a:gd name="connsiteY224" fmla="*/ 4658637 h 5096785"/>
              <a:gd name="connsiteX225" fmla="*/ 581118 w 12192000"/>
              <a:gd name="connsiteY225" fmla="*/ 4654120 h 5096785"/>
              <a:gd name="connsiteX226" fmla="*/ 546453 w 12192000"/>
              <a:gd name="connsiteY226" fmla="*/ 4652542 h 5096785"/>
              <a:gd name="connsiteX227" fmla="*/ 536773 w 12192000"/>
              <a:gd name="connsiteY227" fmla="*/ 4644609 h 5096785"/>
              <a:gd name="connsiteX228" fmla="*/ 518899 w 12192000"/>
              <a:gd name="connsiteY228" fmla="*/ 4642839 h 5096785"/>
              <a:gd name="connsiteX229" fmla="*/ 388896 w 12192000"/>
              <a:gd name="connsiteY229" fmla="*/ 4619173 h 5096785"/>
              <a:gd name="connsiteX230" fmla="*/ 366479 w 12192000"/>
              <a:gd name="connsiteY230" fmla="*/ 4618896 h 5096785"/>
              <a:gd name="connsiteX231" fmla="*/ 342781 w 12192000"/>
              <a:gd name="connsiteY231" fmla="*/ 4601239 h 5096785"/>
              <a:gd name="connsiteX232" fmla="*/ 255925 w 12192000"/>
              <a:gd name="connsiteY232" fmla="*/ 4598685 h 5096785"/>
              <a:gd name="connsiteX233" fmla="*/ 226919 w 12192000"/>
              <a:gd name="connsiteY233" fmla="*/ 4598460 h 5096785"/>
              <a:gd name="connsiteX234" fmla="*/ 213925 w 12192000"/>
              <a:gd name="connsiteY234" fmla="*/ 4597783 h 5096785"/>
              <a:gd name="connsiteX235" fmla="*/ 215196 w 12192000"/>
              <a:gd name="connsiteY235" fmla="*/ 4588576 h 5096785"/>
              <a:gd name="connsiteX236" fmla="*/ 180214 w 12192000"/>
              <a:gd name="connsiteY236" fmla="*/ 4583701 h 5096785"/>
              <a:gd name="connsiteX237" fmla="*/ 83203 w 12192000"/>
              <a:gd name="connsiteY237" fmla="*/ 4531664 h 5096785"/>
              <a:gd name="connsiteX238" fmla="*/ 4106 w 12192000"/>
              <a:gd name="connsiteY238" fmla="*/ 4517202 h 5096785"/>
              <a:gd name="connsiteX239" fmla="*/ 0 w 12192000"/>
              <a:gd name="connsiteY239" fmla="*/ 4516084 h 5096785"/>
              <a:gd name="connsiteX240" fmla="*/ 0 w 12192000"/>
              <a:gd name="connsiteY24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518899 w 12192000"/>
              <a:gd name="connsiteY227" fmla="*/ 4642839 h 5096785"/>
              <a:gd name="connsiteX228" fmla="*/ 388896 w 12192000"/>
              <a:gd name="connsiteY228" fmla="*/ 4619173 h 5096785"/>
              <a:gd name="connsiteX229" fmla="*/ 366479 w 12192000"/>
              <a:gd name="connsiteY229" fmla="*/ 4618896 h 5096785"/>
              <a:gd name="connsiteX230" fmla="*/ 342781 w 12192000"/>
              <a:gd name="connsiteY230" fmla="*/ 4601239 h 5096785"/>
              <a:gd name="connsiteX231" fmla="*/ 255925 w 12192000"/>
              <a:gd name="connsiteY231" fmla="*/ 4598685 h 5096785"/>
              <a:gd name="connsiteX232" fmla="*/ 226919 w 12192000"/>
              <a:gd name="connsiteY232" fmla="*/ 4598460 h 5096785"/>
              <a:gd name="connsiteX233" fmla="*/ 213925 w 12192000"/>
              <a:gd name="connsiteY233" fmla="*/ 4597783 h 5096785"/>
              <a:gd name="connsiteX234" fmla="*/ 215196 w 12192000"/>
              <a:gd name="connsiteY234" fmla="*/ 4588576 h 5096785"/>
              <a:gd name="connsiteX235" fmla="*/ 180214 w 12192000"/>
              <a:gd name="connsiteY235" fmla="*/ 4583701 h 5096785"/>
              <a:gd name="connsiteX236" fmla="*/ 83203 w 12192000"/>
              <a:gd name="connsiteY236" fmla="*/ 4531664 h 5096785"/>
              <a:gd name="connsiteX237" fmla="*/ 4106 w 12192000"/>
              <a:gd name="connsiteY237" fmla="*/ 4517202 h 5096785"/>
              <a:gd name="connsiteX238" fmla="*/ 0 w 12192000"/>
              <a:gd name="connsiteY238" fmla="*/ 4516084 h 5096785"/>
              <a:gd name="connsiteX239" fmla="*/ 0 w 12192000"/>
              <a:gd name="connsiteY23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388896 w 12192000"/>
              <a:gd name="connsiteY227" fmla="*/ 4619173 h 5096785"/>
              <a:gd name="connsiteX228" fmla="*/ 366479 w 12192000"/>
              <a:gd name="connsiteY228" fmla="*/ 4618896 h 5096785"/>
              <a:gd name="connsiteX229" fmla="*/ 342781 w 12192000"/>
              <a:gd name="connsiteY229" fmla="*/ 4601239 h 5096785"/>
              <a:gd name="connsiteX230" fmla="*/ 255925 w 12192000"/>
              <a:gd name="connsiteY230" fmla="*/ 4598685 h 5096785"/>
              <a:gd name="connsiteX231" fmla="*/ 226919 w 12192000"/>
              <a:gd name="connsiteY231" fmla="*/ 4598460 h 5096785"/>
              <a:gd name="connsiteX232" fmla="*/ 213925 w 12192000"/>
              <a:gd name="connsiteY232" fmla="*/ 4597783 h 5096785"/>
              <a:gd name="connsiteX233" fmla="*/ 215196 w 12192000"/>
              <a:gd name="connsiteY233" fmla="*/ 4588576 h 5096785"/>
              <a:gd name="connsiteX234" fmla="*/ 180214 w 12192000"/>
              <a:gd name="connsiteY234" fmla="*/ 4583701 h 5096785"/>
              <a:gd name="connsiteX235" fmla="*/ 83203 w 12192000"/>
              <a:gd name="connsiteY235" fmla="*/ 4531664 h 5096785"/>
              <a:gd name="connsiteX236" fmla="*/ 4106 w 12192000"/>
              <a:gd name="connsiteY236" fmla="*/ 4517202 h 5096785"/>
              <a:gd name="connsiteX237" fmla="*/ 0 w 12192000"/>
              <a:gd name="connsiteY237" fmla="*/ 4516084 h 5096785"/>
              <a:gd name="connsiteX238" fmla="*/ 0 w 12192000"/>
              <a:gd name="connsiteY23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648168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708469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684615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295869 w 12192000"/>
              <a:gd name="connsiteY204" fmla="*/ 4726175 h 5096785"/>
              <a:gd name="connsiteX205" fmla="*/ 1292949 w 12192000"/>
              <a:gd name="connsiteY205" fmla="*/ 4684615 h 5096785"/>
              <a:gd name="connsiteX206" fmla="*/ 1244908 w 12192000"/>
              <a:gd name="connsiteY206" fmla="*/ 4706993 h 5096785"/>
              <a:gd name="connsiteX207" fmla="*/ 1171266 w 12192000"/>
              <a:gd name="connsiteY207" fmla="*/ 4706535 h 5096785"/>
              <a:gd name="connsiteX208" fmla="*/ 1160868 w 12192000"/>
              <a:gd name="connsiteY208" fmla="*/ 4701936 h 5096785"/>
              <a:gd name="connsiteX209" fmla="*/ 1147599 w 12192000"/>
              <a:gd name="connsiteY209" fmla="*/ 4714833 h 5096785"/>
              <a:gd name="connsiteX210" fmla="*/ 1119603 w 12192000"/>
              <a:gd name="connsiteY210" fmla="*/ 4721303 h 5096785"/>
              <a:gd name="connsiteX211" fmla="*/ 997851 w 12192000"/>
              <a:gd name="connsiteY211" fmla="*/ 4722336 h 5096785"/>
              <a:gd name="connsiteX212" fmla="*/ 976455 w 12192000"/>
              <a:gd name="connsiteY212" fmla="*/ 4726407 h 5096785"/>
              <a:gd name="connsiteX213" fmla="*/ 949939 w 12192000"/>
              <a:gd name="connsiteY213" fmla="*/ 4719699 h 5096785"/>
              <a:gd name="connsiteX214" fmla="*/ 894148 w 12192000"/>
              <a:gd name="connsiteY214" fmla="*/ 4710406 h 5096785"/>
              <a:gd name="connsiteX215" fmla="*/ 857990 w 12192000"/>
              <a:gd name="connsiteY215" fmla="*/ 4696844 h 5096785"/>
              <a:gd name="connsiteX216" fmla="*/ 848649 w 12192000"/>
              <a:gd name="connsiteY216" fmla="*/ 4704021 h 5096785"/>
              <a:gd name="connsiteX217" fmla="*/ 826436 w 12192000"/>
              <a:gd name="connsiteY217" fmla="*/ 4707421 h 5096785"/>
              <a:gd name="connsiteX218" fmla="*/ 733052 w 12192000"/>
              <a:gd name="connsiteY218" fmla="*/ 4701884 h 5096785"/>
              <a:gd name="connsiteX219" fmla="*/ 716185 w 12192000"/>
              <a:gd name="connsiteY219" fmla="*/ 4648168 h 5096785"/>
              <a:gd name="connsiteX220" fmla="*/ 582722 w 12192000"/>
              <a:gd name="connsiteY220" fmla="*/ 4658637 h 5096785"/>
              <a:gd name="connsiteX221" fmla="*/ 581118 w 12192000"/>
              <a:gd name="connsiteY221" fmla="*/ 4654120 h 5096785"/>
              <a:gd name="connsiteX222" fmla="*/ 546453 w 12192000"/>
              <a:gd name="connsiteY222" fmla="*/ 4652542 h 5096785"/>
              <a:gd name="connsiteX223" fmla="*/ 536773 w 12192000"/>
              <a:gd name="connsiteY223" fmla="*/ 4644609 h 5096785"/>
              <a:gd name="connsiteX224" fmla="*/ 388896 w 12192000"/>
              <a:gd name="connsiteY224" fmla="*/ 4619173 h 5096785"/>
              <a:gd name="connsiteX225" fmla="*/ 366479 w 12192000"/>
              <a:gd name="connsiteY225" fmla="*/ 4618896 h 5096785"/>
              <a:gd name="connsiteX226" fmla="*/ 342781 w 12192000"/>
              <a:gd name="connsiteY226" fmla="*/ 4601239 h 5096785"/>
              <a:gd name="connsiteX227" fmla="*/ 255925 w 12192000"/>
              <a:gd name="connsiteY227" fmla="*/ 4598685 h 5096785"/>
              <a:gd name="connsiteX228" fmla="*/ 226919 w 12192000"/>
              <a:gd name="connsiteY228" fmla="*/ 4598460 h 5096785"/>
              <a:gd name="connsiteX229" fmla="*/ 213925 w 12192000"/>
              <a:gd name="connsiteY229" fmla="*/ 4597783 h 5096785"/>
              <a:gd name="connsiteX230" fmla="*/ 215196 w 12192000"/>
              <a:gd name="connsiteY230" fmla="*/ 4588576 h 5096785"/>
              <a:gd name="connsiteX231" fmla="*/ 180214 w 12192000"/>
              <a:gd name="connsiteY231" fmla="*/ 4583701 h 5096785"/>
              <a:gd name="connsiteX232" fmla="*/ 83203 w 12192000"/>
              <a:gd name="connsiteY232" fmla="*/ 4531664 h 5096785"/>
              <a:gd name="connsiteX233" fmla="*/ 4106 w 12192000"/>
              <a:gd name="connsiteY233" fmla="*/ 4517202 h 5096785"/>
              <a:gd name="connsiteX234" fmla="*/ 0 w 12192000"/>
              <a:gd name="connsiteY234" fmla="*/ 4516084 h 5096785"/>
              <a:gd name="connsiteX235" fmla="*/ 0 w 12192000"/>
              <a:gd name="connsiteY23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60074 w 12192000"/>
              <a:gd name="connsiteY138" fmla="*/ 5050708 h 5096785"/>
              <a:gd name="connsiteX139" fmla="*/ 3947260 w 12192000"/>
              <a:gd name="connsiteY139" fmla="*/ 5041167 h 5096785"/>
              <a:gd name="connsiteX140" fmla="*/ 3931969 w 12192000"/>
              <a:gd name="connsiteY140" fmla="*/ 5035902 h 5096785"/>
              <a:gd name="connsiteX141" fmla="*/ 3929836 w 12192000"/>
              <a:gd name="connsiteY141" fmla="*/ 5036901 h 5096785"/>
              <a:gd name="connsiteX142" fmla="*/ 3911296 w 12192000"/>
              <a:gd name="connsiteY142" fmla="*/ 5035663 h 5096785"/>
              <a:gd name="connsiteX143" fmla="*/ 3907746 w 12192000"/>
              <a:gd name="connsiteY143" fmla="*/ 5032107 h 5096785"/>
              <a:gd name="connsiteX144" fmla="*/ 3895182 w 12192000"/>
              <a:gd name="connsiteY144" fmla="*/ 5030229 h 5096785"/>
              <a:gd name="connsiteX145" fmla="*/ 3870866 w 12192000"/>
              <a:gd name="connsiteY145" fmla="*/ 5023753 h 5096785"/>
              <a:gd name="connsiteX146" fmla="*/ 3865913 w 12192000"/>
              <a:gd name="connsiteY146" fmla="*/ 5025143 h 5096785"/>
              <a:gd name="connsiteX147" fmla="*/ 3828606 w 12192000"/>
              <a:gd name="connsiteY147" fmla="*/ 5019426 h 5096785"/>
              <a:gd name="connsiteX148" fmla="*/ 3827901 w 12192000"/>
              <a:gd name="connsiteY148" fmla="*/ 5020583 h 5096785"/>
              <a:gd name="connsiteX149" fmla="*/ 3816543 w 12192000"/>
              <a:gd name="connsiteY149" fmla="*/ 5024366 h 5096785"/>
              <a:gd name="connsiteX150" fmla="*/ 3795278 w 12192000"/>
              <a:gd name="connsiteY150" fmla="*/ 5028779 h 5096785"/>
              <a:gd name="connsiteX151" fmla="*/ 3743858 w 12192000"/>
              <a:gd name="connsiteY151" fmla="*/ 5054237 h 5096785"/>
              <a:gd name="connsiteX152" fmla="*/ 3704945 w 12192000"/>
              <a:gd name="connsiteY152" fmla="*/ 5048413 h 5096785"/>
              <a:gd name="connsiteX153" fmla="*/ 3696992 w 12192000"/>
              <a:gd name="connsiteY153" fmla="*/ 5047914 h 5096785"/>
              <a:gd name="connsiteX154" fmla="*/ 3696780 w 12192000"/>
              <a:gd name="connsiteY154" fmla="*/ 5048181 h 5096785"/>
              <a:gd name="connsiteX155" fmla="*/ 3688290 w 12192000"/>
              <a:gd name="connsiteY155" fmla="*/ 5048204 h 5096785"/>
              <a:gd name="connsiteX156" fmla="*/ 3682486 w 12192000"/>
              <a:gd name="connsiteY156" fmla="*/ 5047000 h 5096785"/>
              <a:gd name="connsiteX157" fmla="*/ 3667056 w 12192000"/>
              <a:gd name="connsiteY157" fmla="*/ 5046030 h 5096785"/>
              <a:gd name="connsiteX158" fmla="*/ 3661403 w 12192000"/>
              <a:gd name="connsiteY158" fmla="*/ 5047537 h 5096785"/>
              <a:gd name="connsiteX159" fmla="*/ 3658673 w 12192000"/>
              <a:gd name="connsiteY159" fmla="*/ 5050790 h 5096785"/>
              <a:gd name="connsiteX160" fmla="*/ 3657333 w 12192000"/>
              <a:gd name="connsiteY160" fmla="*/ 5050325 h 5096785"/>
              <a:gd name="connsiteX161" fmla="*/ 3626778 w 12192000"/>
              <a:gd name="connsiteY161" fmla="*/ 5057882 h 5096785"/>
              <a:gd name="connsiteX162" fmla="*/ 3560067 w 12192000"/>
              <a:gd name="connsiteY162" fmla="*/ 5064266 h 5096785"/>
              <a:gd name="connsiteX163" fmla="*/ 3522641 w 12192000"/>
              <a:gd name="connsiteY163" fmla="*/ 5063654 h 5096785"/>
              <a:gd name="connsiteX164" fmla="*/ 3419275 w 12192000"/>
              <a:gd name="connsiteY164" fmla="*/ 5066646 h 5096785"/>
              <a:gd name="connsiteX165" fmla="*/ 3314869 w 12192000"/>
              <a:gd name="connsiteY165" fmla="*/ 5073197 h 5096785"/>
              <a:gd name="connsiteX166" fmla="*/ 3259088 w 12192000"/>
              <a:gd name="connsiteY166" fmla="*/ 5096363 h 5096785"/>
              <a:gd name="connsiteX167" fmla="*/ 3253104 w 12192000"/>
              <a:gd name="connsiteY167" fmla="*/ 5096785 h 5096785"/>
              <a:gd name="connsiteX168" fmla="*/ 3238751 w 12192000"/>
              <a:gd name="connsiteY168" fmla="*/ 5092996 h 5096785"/>
              <a:gd name="connsiteX169" fmla="*/ 3233681 w 12192000"/>
              <a:gd name="connsiteY169" fmla="*/ 5090758 h 5096785"/>
              <a:gd name="connsiteX170" fmla="*/ 3225562 w 12192000"/>
              <a:gd name="connsiteY170" fmla="*/ 5089215 h 5096785"/>
              <a:gd name="connsiteX171" fmla="*/ 3225260 w 12192000"/>
              <a:gd name="connsiteY171" fmla="*/ 5089437 h 5096785"/>
              <a:gd name="connsiteX172" fmla="*/ 3217859 w 12192000"/>
              <a:gd name="connsiteY172" fmla="*/ 5087484 h 5096785"/>
              <a:gd name="connsiteX173" fmla="*/ 3182980 w 12192000"/>
              <a:gd name="connsiteY173" fmla="*/ 5074650 h 5096785"/>
              <a:gd name="connsiteX174" fmla="*/ 3055081 w 12192000"/>
              <a:gd name="connsiteY174" fmla="*/ 5080424 h 5096785"/>
              <a:gd name="connsiteX175" fmla="*/ 3049807 w 12192000"/>
              <a:gd name="connsiteY175" fmla="*/ 5080860 h 5096785"/>
              <a:gd name="connsiteX176" fmla="*/ 3029122 w 12192000"/>
              <a:gd name="connsiteY176" fmla="*/ 5070085 h 5096785"/>
              <a:gd name="connsiteX177" fmla="*/ 3017862 w 12192000"/>
              <a:gd name="connsiteY177" fmla="*/ 5065942 h 5096785"/>
              <a:gd name="connsiteX178" fmla="*/ 3015868 w 12192000"/>
              <a:gd name="connsiteY178" fmla="*/ 5061832 h 5096785"/>
              <a:gd name="connsiteX179" fmla="*/ 2998644 w 12192000"/>
              <a:gd name="connsiteY179" fmla="*/ 5057210 h 5096785"/>
              <a:gd name="connsiteX180" fmla="*/ 2996219 w 12192000"/>
              <a:gd name="connsiteY180" fmla="*/ 5057788 h 5096785"/>
              <a:gd name="connsiteX181" fmla="*/ 2983676 w 12192000"/>
              <a:gd name="connsiteY181" fmla="*/ 5049852 h 5096785"/>
              <a:gd name="connsiteX182" fmla="*/ 2903609 w 12192000"/>
              <a:gd name="connsiteY182" fmla="*/ 4998457 h 5096785"/>
              <a:gd name="connsiteX183" fmla="*/ 2758830 w 12192000"/>
              <a:gd name="connsiteY183" fmla="*/ 4974760 h 5096785"/>
              <a:gd name="connsiteX184" fmla="*/ 2532669 w 12192000"/>
              <a:gd name="connsiteY184" fmla="*/ 4940573 h 5096785"/>
              <a:gd name="connsiteX185" fmla="*/ 2389931 w 12192000"/>
              <a:gd name="connsiteY185" fmla="*/ 4905785 h 5096785"/>
              <a:gd name="connsiteX186" fmla="*/ 2335186 w 12192000"/>
              <a:gd name="connsiteY186" fmla="*/ 4902957 h 5096785"/>
              <a:gd name="connsiteX187" fmla="*/ 2273393 w 12192000"/>
              <a:gd name="connsiteY187" fmla="*/ 4883565 h 5096785"/>
              <a:gd name="connsiteX188" fmla="*/ 2269523 w 12192000"/>
              <a:gd name="connsiteY188" fmla="*/ 4884442 h 5096785"/>
              <a:gd name="connsiteX189" fmla="*/ 2256015 w 12192000"/>
              <a:gd name="connsiteY189" fmla="*/ 4883014 h 5096785"/>
              <a:gd name="connsiteX190" fmla="*/ 2249731 w 12192000"/>
              <a:gd name="connsiteY190" fmla="*/ 4888778 h 5096785"/>
              <a:gd name="connsiteX191" fmla="*/ 2227629 w 12192000"/>
              <a:gd name="connsiteY191" fmla="*/ 4891047 h 5096785"/>
              <a:gd name="connsiteX192" fmla="*/ 2203460 w 12192000"/>
              <a:gd name="connsiteY192" fmla="*/ 4886696 h 5096785"/>
              <a:gd name="connsiteX193" fmla="*/ 2091528 w 12192000"/>
              <a:gd name="connsiteY193" fmla="*/ 4859155 h 5096785"/>
              <a:gd name="connsiteX194" fmla="*/ 2022901 w 12192000"/>
              <a:gd name="connsiteY194" fmla="*/ 4846594 h 5096785"/>
              <a:gd name="connsiteX195" fmla="*/ 1994227 w 12192000"/>
              <a:gd name="connsiteY195" fmla="*/ 4847973 h 5096785"/>
              <a:gd name="connsiteX196" fmla="*/ 1955936 w 12192000"/>
              <a:gd name="connsiteY196" fmla="*/ 4845765 h 5096785"/>
              <a:gd name="connsiteX197" fmla="*/ 1741924 w 12192000"/>
              <a:gd name="connsiteY197" fmla="*/ 4808054 h 5096785"/>
              <a:gd name="connsiteX198" fmla="*/ 1734410 w 12192000"/>
              <a:gd name="connsiteY198" fmla="*/ 4811675 h 5096785"/>
              <a:gd name="connsiteX199" fmla="*/ 1691423 w 12192000"/>
              <a:gd name="connsiteY199" fmla="*/ 4802777 h 5096785"/>
              <a:gd name="connsiteX200" fmla="*/ 1554504 w 12192000"/>
              <a:gd name="connsiteY200" fmla="*/ 4739985 h 5096785"/>
              <a:gd name="connsiteX201" fmla="*/ 1470119 w 12192000"/>
              <a:gd name="connsiteY201" fmla="*/ 4723470 h 5096785"/>
              <a:gd name="connsiteX202" fmla="*/ 1437967 w 12192000"/>
              <a:gd name="connsiteY202" fmla="*/ 4722710 h 5096785"/>
              <a:gd name="connsiteX203" fmla="*/ 1295869 w 12192000"/>
              <a:gd name="connsiteY203" fmla="*/ 4726175 h 5096785"/>
              <a:gd name="connsiteX204" fmla="*/ 1292949 w 12192000"/>
              <a:gd name="connsiteY204" fmla="*/ 4684615 h 5096785"/>
              <a:gd name="connsiteX205" fmla="*/ 1244908 w 12192000"/>
              <a:gd name="connsiteY205" fmla="*/ 4706993 h 5096785"/>
              <a:gd name="connsiteX206" fmla="*/ 1171266 w 12192000"/>
              <a:gd name="connsiteY206" fmla="*/ 4706535 h 5096785"/>
              <a:gd name="connsiteX207" fmla="*/ 1160868 w 12192000"/>
              <a:gd name="connsiteY207" fmla="*/ 4701936 h 5096785"/>
              <a:gd name="connsiteX208" fmla="*/ 1147599 w 12192000"/>
              <a:gd name="connsiteY208" fmla="*/ 4714833 h 5096785"/>
              <a:gd name="connsiteX209" fmla="*/ 1119603 w 12192000"/>
              <a:gd name="connsiteY209" fmla="*/ 4721303 h 5096785"/>
              <a:gd name="connsiteX210" fmla="*/ 997851 w 12192000"/>
              <a:gd name="connsiteY210" fmla="*/ 4722336 h 5096785"/>
              <a:gd name="connsiteX211" fmla="*/ 976455 w 12192000"/>
              <a:gd name="connsiteY211" fmla="*/ 4726407 h 5096785"/>
              <a:gd name="connsiteX212" fmla="*/ 949939 w 12192000"/>
              <a:gd name="connsiteY212" fmla="*/ 4719699 h 5096785"/>
              <a:gd name="connsiteX213" fmla="*/ 894148 w 12192000"/>
              <a:gd name="connsiteY213" fmla="*/ 4710406 h 5096785"/>
              <a:gd name="connsiteX214" fmla="*/ 857990 w 12192000"/>
              <a:gd name="connsiteY214" fmla="*/ 4696844 h 5096785"/>
              <a:gd name="connsiteX215" fmla="*/ 848649 w 12192000"/>
              <a:gd name="connsiteY215" fmla="*/ 4704021 h 5096785"/>
              <a:gd name="connsiteX216" fmla="*/ 826436 w 12192000"/>
              <a:gd name="connsiteY216" fmla="*/ 4707421 h 5096785"/>
              <a:gd name="connsiteX217" fmla="*/ 733052 w 12192000"/>
              <a:gd name="connsiteY217" fmla="*/ 4701884 h 5096785"/>
              <a:gd name="connsiteX218" fmla="*/ 716185 w 12192000"/>
              <a:gd name="connsiteY218" fmla="*/ 4648168 h 5096785"/>
              <a:gd name="connsiteX219" fmla="*/ 582722 w 12192000"/>
              <a:gd name="connsiteY219" fmla="*/ 4658637 h 5096785"/>
              <a:gd name="connsiteX220" fmla="*/ 581118 w 12192000"/>
              <a:gd name="connsiteY220" fmla="*/ 4654120 h 5096785"/>
              <a:gd name="connsiteX221" fmla="*/ 546453 w 12192000"/>
              <a:gd name="connsiteY221" fmla="*/ 4652542 h 5096785"/>
              <a:gd name="connsiteX222" fmla="*/ 536773 w 12192000"/>
              <a:gd name="connsiteY222" fmla="*/ 4644609 h 5096785"/>
              <a:gd name="connsiteX223" fmla="*/ 388896 w 12192000"/>
              <a:gd name="connsiteY223" fmla="*/ 4619173 h 5096785"/>
              <a:gd name="connsiteX224" fmla="*/ 366479 w 12192000"/>
              <a:gd name="connsiteY224" fmla="*/ 4618896 h 5096785"/>
              <a:gd name="connsiteX225" fmla="*/ 342781 w 12192000"/>
              <a:gd name="connsiteY225" fmla="*/ 4601239 h 5096785"/>
              <a:gd name="connsiteX226" fmla="*/ 255925 w 12192000"/>
              <a:gd name="connsiteY226" fmla="*/ 4598685 h 5096785"/>
              <a:gd name="connsiteX227" fmla="*/ 226919 w 12192000"/>
              <a:gd name="connsiteY227" fmla="*/ 4598460 h 5096785"/>
              <a:gd name="connsiteX228" fmla="*/ 213925 w 12192000"/>
              <a:gd name="connsiteY228" fmla="*/ 4597783 h 5096785"/>
              <a:gd name="connsiteX229" fmla="*/ 215196 w 12192000"/>
              <a:gd name="connsiteY229" fmla="*/ 4588576 h 5096785"/>
              <a:gd name="connsiteX230" fmla="*/ 180214 w 12192000"/>
              <a:gd name="connsiteY230" fmla="*/ 4583701 h 5096785"/>
              <a:gd name="connsiteX231" fmla="*/ 83203 w 12192000"/>
              <a:gd name="connsiteY231" fmla="*/ 4531664 h 5096785"/>
              <a:gd name="connsiteX232" fmla="*/ 4106 w 12192000"/>
              <a:gd name="connsiteY232" fmla="*/ 4517202 h 5096785"/>
              <a:gd name="connsiteX233" fmla="*/ 0 w 12192000"/>
              <a:gd name="connsiteY233" fmla="*/ 4516084 h 5096785"/>
              <a:gd name="connsiteX234" fmla="*/ 0 w 12192000"/>
              <a:gd name="connsiteY23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47260 w 12192000"/>
              <a:gd name="connsiteY138" fmla="*/ 5041167 h 5096785"/>
              <a:gd name="connsiteX139" fmla="*/ 3931969 w 12192000"/>
              <a:gd name="connsiteY139" fmla="*/ 5035902 h 5096785"/>
              <a:gd name="connsiteX140" fmla="*/ 3929836 w 12192000"/>
              <a:gd name="connsiteY140" fmla="*/ 5036901 h 5096785"/>
              <a:gd name="connsiteX141" fmla="*/ 3911296 w 12192000"/>
              <a:gd name="connsiteY141" fmla="*/ 5035663 h 5096785"/>
              <a:gd name="connsiteX142" fmla="*/ 3907746 w 12192000"/>
              <a:gd name="connsiteY142" fmla="*/ 5032107 h 5096785"/>
              <a:gd name="connsiteX143" fmla="*/ 3895182 w 12192000"/>
              <a:gd name="connsiteY143" fmla="*/ 5030229 h 5096785"/>
              <a:gd name="connsiteX144" fmla="*/ 3870866 w 12192000"/>
              <a:gd name="connsiteY144" fmla="*/ 5023753 h 5096785"/>
              <a:gd name="connsiteX145" fmla="*/ 3865913 w 12192000"/>
              <a:gd name="connsiteY145" fmla="*/ 5025143 h 5096785"/>
              <a:gd name="connsiteX146" fmla="*/ 3828606 w 12192000"/>
              <a:gd name="connsiteY146" fmla="*/ 5019426 h 5096785"/>
              <a:gd name="connsiteX147" fmla="*/ 3827901 w 12192000"/>
              <a:gd name="connsiteY147" fmla="*/ 5020583 h 5096785"/>
              <a:gd name="connsiteX148" fmla="*/ 3816543 w 12192000"/>
              <a:gd name="connsiteY148" fmla="*/ 5024366 h 5096785"/>
              <a:gd name="connsiteX149" fmla="*/ 3795278 w 12192000"/>
              <a:gd name="connsiteY149" fmla="*/ 5028779 h 5096785"/>
              <a:gd name="connsiteX150" fmla="*/ 3743858 w 12192000"/>
              <a:gd name="connsiteY150" fmla="*/ 5054237 h 5096785"/>
              <a:gd name="connsiteX151" fmla="*/ 3704945 w 12192000"/>
              <a:gd name="connsiteY151" fmla="*/ 5048413 h 5096785"/>
              <a:gd name="connsiteX152" fmla="*/ 3696992 w 12192000"/>
              <a:gd name="connsiteY152" fmla="*/ 5047914 h 5096785"/>
              <a:gd name="connsiteX153" fmla="*/ 3696780 w 12192000"/>
              <a:gd name="connsiteY153" fmla="*/ 5048181 h 5096785"/>
              <a:gd name="connsiteX154" fmla="*/ 3688290 w 12192000"/>
              <a:gd name="connsiteY154" fmla="*/ 5048204 h 5096785"/>
              <a:gd name="connsiteX155" fmla="*/ 3682486 w 12192000"/>
              <a:gd name="connsiteY155" fmla="*/ 5047000 h 5096785"/>
              <a:gd name="connsiteX156" fmla="*/ 3667056 w 12192000"/>
              <a:gd name="connsiteY156" fmla="*/ 5046030 h 5096785"/>
              <a:gd name="connsiteX157" fmla="*/ 3661403 w 12192000"/>
              <a:gd name="connsiteY157" fmla="*/ 5047537 h 5096785"/>
              <a:gd name="connsiteX158" fmla="*/ 3658673 w 12192000"/>
              <a:gd name="connsiteY158" fmla="*/ 5050790 h 5096785"/>
              <a:gd name="connsiteX159" fmla="*/ 3657333 w 12192000"/>
              <a:gd name="connsiteY159" fmla="*/ 5050325 h 5096785"/>
              <a:gd name="connsiteX160" fmla="*/ 3626778 w 12192000"/>
              <a:gd name="connsiteY160" fmla="*/ 5057882 h 5096785"/>
              <a:gd name="connsiteX161" fmla="*/ 3560067 w 12192000"/>
              <a:gd name="connsiteY161" fmla="*/ 5064266 h 5096785"/>
              <a:gd name="connsiteX162" fmla="*/ 3522641 w 12192000"/>
              <a:gd name="connsiteY162" fmla="*/ 5063654 h 5096785"/>
              <a:gd name="connsiteX163" fmla="*/ 3419275 w 12192000"/>
              <a:gd name="connsiteY163" fmla="*/ 5066646 h 5096785"/>
              <a:gd name="connsiteX164" fmla="*/ 3314869 w 12192000"/>
              <a:gd name="connsiteY164" fmla="*/ 5073197 h 5096785"/>
              <a:gd name="connsiteX165" fmla="*/ 3259088 w 12192000"/>
              <a:gd name="connsiteY165" fmla="*/ 5096363 h 5096785"/>
              <a:gd name="connsiteX166" fmla="*/ 3253104 w 12192000"/>
              <a:gd name="connsiteY166" fmla="*/ 5096785 h 5096785"/>
              <a:gd name="connsiteX167" fmla="*/ 3238751 w 12192000"/>
              <a:gd name="connsiteY167" fmla="*/ 5092996 h 5096785"/>
              <a:gd name="connsiteX168" fmla="*/ 3233681 w 12192000"/>
              <a:gd name="connsiteY168" fmla="*/ 5090758 h 5096785"/>
              <a:gd name="connsiteX169" fmla="*/ 3225562 w 12192000"/>
              <a:gd name="connsiteY169" fmla="*/ 5089215 h 5096785"/>
              <a:gd name="connsiteX170" fmla="*/ 3225260 w 12192000"/>
              <a:gd name="connsiteY170" fmla="*/ 5089437 h 5096785"/>
              <a:gd name="connsiteX171" fmla="*/ 3217859 w 12192000"/>
              <a:gd name="connsiteY171" fmla="*/ 5087484 h 5096785"/>
              <a:gd name="connsiteX172" fmla="*/ 3182980 w 12192000"/>
              <a:gd name="connsiteY172" fmla="*/ 5074650 h 5096785"/>
              <a:gd name="connsiteX173" fmla="*/ 3055081 w 12192000"/>
              <a:gd name="connsiteY173" fmla="*/ 5080424 h 5096785"/>
              <a:gd name="connsiteX174" fmla="*/ 3049807 w 12192000"/>
              <a:gd name="connsiteY174" fmla="*/ 5080860 h 5096785"/>
              <a:gd name="connsiteX175" fmla="*/ 3029122 w 12192000"/>
              <a:gd name="connsiteY175" fmla="*/ 5070085 h 5096785"/>
              <a:gd name="connsiteX176" fmla="*/ 3017862 w 12192000"/>
              <a:gd name="connsiteY176" fmla="*/ 5065942 h 5096785"/>
              <a:gd name="connsiteX177" fmla="*/ 3015868 w 12192000"/>
              <a:gd name="connsiteY177" fmla="*/ 5061832 h 5096785"/>
              <a:gd name="connsiteX178" fmla="*/ 2998644 w 12192000"/>
              <a:gd name="connsiteY178" fmla="*/ 5057210 h 5096785"/>
              <a:gd name="connsiteX179" fmla="*/ 2996219 w 12192000"/>
              <a:gd name="connsiteY179" fmla="*/ 5057788 h 5096785"/>
              <a:gd name="connsiteX180" fmla="*/ 2983676 w 12192000"/>
              <a:gd name="connsiteY180" fmla="*/ 5049852 h 5096785"/>
              <a:gd name="connsiteX181" fmla="*/ 2903609 w 12192000"/>
              <a:gd name="connsiteY181" fmla="*/ 4998457 h 5096785"/>
              <a:gd name="connsiteX182" fmla="*/ 2758830 w 12192000"/>
              <a:gd name="connsiteY182" fmla="*/ 4974760 h 5096785"/>
              <a:gd name="connsiteX183" fmla="*/ 2532669 w 12192000"/>
              <a:gd name="connsiteY183" fmla="*/ 4940573 h 5096785"/>
              <a:gd name="connsiteX184" fmla="*/ 2389931 w 12192000"/>
              <a:gd name="connsiteY184" fmla="*/ 4905785 h 5096785"/>
              <a:gd name="connsiteX185" fmla="*/ 2335186 w 12192000"/>
              <a:gd name="connsiteY185" fmla="*/ 4902957 h 5096785"/>
              <a:gd name="connsiteX186" fmla="*/ 2273393 w 12192000"/>
              <a:gd name="connsiteY186" fmla="*/ 4883565 h 5096785"/>
              <a:gd name="connsiteX187" fmla="*/ 2269523 w 12192000"/>
              <a:gd name="connsiteY187" fmla="*/ 4884442 h 5096785"/>
              <a:gd name="connsiteX188" fmla="*/ 2256015 w 12192000"/>
              <a:gd name="connsiteY188" fmla="*/ 4883014 h 5096785"/>
              <a:gd name="connsiteX189" fmla="*/ 2249731 w 12192000"/>
              <a:gd name="connsiteY189" fmla="*/ 4888778 h 5096785"/>
              <a:gd name="connsiteX190" fmla="*/ 2227629 w 12192000"/>
              <a:gd name="connsiteY190" fmla="*/ 4891047 h 5096785"/>
              <a:gd name="connsiteX191" fmla="*/ 2203460 w 12192000"/>
              <a:gd name="connsiteY191" fmla="*/ 4886696 h 5096785"/>
              <a:gd name="connsiteX192" fmla="*/ 2091528 w 12192000"/>
              <a:gd name="connsiteY192" fmla="*/ 4859155 h 5096785"/>
              <a:gd name="connsiteX193" fmla="*/ 2022901 w 12192000"/>
              <a:gd name="connsiteY193" fmla="*/ 4846594 h 5096785"/>
              <a:gd name="connsiteX194" fmla="*/ 1994227 w 12192000"/>
              <a:gd name="connsiteY194" fmla="*/ 4847973 h 5096785"/>
              <a:gd name="connsiteX195" fmla="*/ 1955936 w 12192000"/>
              <a:gd name="connsiteY195" fmla="*/ 4845765 h 5096785"/>
              <a:gd name="connsiteX196" fmla="*/ 1741924 w 12192000"/>
              <a:gd name="connsiteY196" fmla="*/ 4808054 h 5096785"/>
              <a:gd name="connsiteX197" fmla="*/ 1734410 w 12192000"/>
              <a:gd name="connsiteY197" fmla="*/ 4811675 h 5096785"/>
              <a:gd name="connsiteX198" fmla="*/ 1691423 w 12192000"/>
              <a:gd name="connsiteY198" fmla="*/ 4802777 h 5096785"/>
              <a:gd name="connsiteX199" fmla="*/ 1554504 w 12192000"/>
              <a:gd name="connsiteY199" fmla="*/ 4739985 h 5096785"/>
              <a:gd name="connsiteX200" fmla="*/ 1470119 w 12192000"/>
              <a:gd name="connsiteY200" fmla="*/ 4723470 h 5096785"/>
              <a:gd name="connsiteX201" fmla="*/ 1437967 w 12192000"/>
              <a:gd name="connsiteY201" fmla="*/ 4722710 h 5096785"/>
              <a:gd name="connsiteX202" fmla="*/ 1295869 w 12192000"/>
              <a:gd name="connsiteY202" fmla="*/ 4726175 h 5096785"/>
              <a:gd name="connsiteX203" fmla="*/ 1292949 w 12192000"/>
              <a:gd name="connsiteY203" fmla="*/ 4684615 h 5096785"/>
              <a:gd name="connsiteX204" fmla="*/ 1244908 w 12192000"/>
              <a:gd name="connsiteY204" fmla="*/ 4706993 h 5096785"/>
              <a:gd name="connsiteX205" fmla="*/ 1171266 w 12192000"/>
              <a:gd name="connsiteY205" fmla="*/ 4706535 h 5096785"/>
              <a:gd name="connsiteX206" fmla="*/ 1160868 w 12192000"/>
              <a:gd name="connsiteY206" fmla="*/ 4701936 h 5096785"/>
              <a:gd name="connsiteX207" fmla="*/ 1147599 w 12192000"/>
              <a:gd name="connsiteY207" fmla="*/ 4714833 h 5096785"/>
              <a:gd name="connsiteX208" fmla="*/ 1119603 w 12192000"/>
              <a:gd name="connsiteY208" fmla="*/ 4721303 h 5096785"/>
              <a:gd name="connsiteX209" fmla="*/ 997851 w 12192000"/>
              <a:gd name="connsiteY209" fmla="*/ 4722336 h 5096785"/>
              <a:gd name="connsiteX210" fmla="*/ 976455 w 12192000"/>
              <a:gd name="connsiteY210" fmla="*/ 4726407 h 5096785"/>
              <a:gd name="connsiteX211" fmla="*/ 949939 w 12192000"/>
              <a:gd name="connsiteY211" fmla="*/ 4719699 h 5096785"/>
              <a:gd name="connsiteX212" fmla="*/ 894148 w 12192000"/>
              <a:gd name="connsiteY212" fmla="*/ 4710406 h 5096785"/>
              <a:gd name="connsiteX213" fmla="*/ 857990 w 12192000"/>
              <a:gd name="connsiteY213" fmla="*/ 4696844 h 5096785"/>
              <a:gd name="connsiteX214" fmla="*/ 848649 w 12192000"/>
              <a:gd name="connsiteY214" fmla="*/ 4704021 h 5096785"/>
              <a:gd name="connsiteX215" fmla="*/ 826436 w 12192000"/>
              <a:gd name="connsiteY215" fmla="*/ 4707421 h 5096785"/>
              <a:gd name="connsiteX216" fmla="*/ 733052 w 12192000"/>
              <a:gd name="connsiteY216" fmla="*/ 4701884 h 5096785"/>
              <a:gd name="connsiteX217" fmla="*/ 716185 w 12192000"/>
              <a:gd name="connsiteY217" fmla="*/ 4648168 h 5096785"/>
              <a:gd name="connsiteX218" fmla="*/ 582722 w 12192000"/>
              <a:gd name="connsiteY218" fmla="*/ 4658637 h 5096785"/>
              <a:gd name="connsiteX219" fmla="*/ 581118 w 12192000"/>
              <a:gd name="connsiteY219" fmla="*/ 4654120 h 5096785"/>
              <a:gd name="connsiteX220" fmla="*/ 546453 w 12192000"/>
              <a:gd name="connsiteY220" fmla="*/ 4652542 h 5096785"/>
              <a:gd name="connsiteX221" fmla="*/ 536773 w 12192000"/>
              <a:gd name="connsiteY221" fmla="*/ 4644609 h 5096785"/>
              <a:gd name="connsiteX222" fmla="*/ 388896 w 12192000"/>
              <a:gd name="connsiteY222" fmla="*/ 4619173 h 5096785"/>
              <a:gd name="connsiteX223" fmla="*/ 366479 w 12192000"/>
              <a:gd name="connsiteY223" fmla="*/ 4618896 h 5096785"/>
              <a:gd name="connsiteX224" fmla="*/ 342781 w 12192000"/>
              <a:gd name="connsiteY224" fmla="*/ 4601239 h 5096785"/>
              <a:gd name="connsiteX225" fmla="*/ 255925 w 12192000"/>
              <a:gd name="connsiteY225" fmla="*/ 4598685 h 5096785"/>
              <a:gd name="connsiteX226" fmla="*/ 226919 w 12192000"/>
              <a:gd name="connsiteY226" fmla="*/ 4598460 h 5096785"/>
              <a:gd name="connsiteX227" fmla="*/ 213925 w 12192000"/>
              <a:gd name="connsiteY227" fmla="*/ 4597783 h 5096785"/>
              <a:gd name="connsiteX228" fmla="*/ 215196 w 12192000"/>
              <a:gd name="connsiteY228" fmla="*/ 4588576 h 5096785"/>
              <a:gd name="connsiteX229" fmla="*/ 180214 w 12192000"/>
              <a:gd name="connsiteY229" fmla="*/ 4583701 h 5096785"/>
              <a:gd name="connsiteX230" fmla="*/ 83203 w 12192000"/>
              <a:gd name="connsiteY230" fmla="*/ 4531664 h 5096785"/>
              <a:gd name="connsiteX231" fmla="*/ 4106 w 12192000"/>
              <a:gd name="connsiteY231" fmla="*/ 4517202 h 5096785"/>
              <a:gd name="connsiteX232" fmla="*/ 0 w 12192000"/>
              <a:gd name="connsiteY232" fmla="*/ 4516084 h 5096785"/>
              <a:gd name="connsiteX233" fmla="*/ 0 w 12192000"/>
              <a:gd name="connsiteY233" fmla="*/ 0 h 5096785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29836 w 12192000"/>
              <a:gd name="connsiteY140" fmla="*/ 5036901 h 5238841"/>
              <a:gd name="connsiteX141" fmla="*/ 3911296 w 12192000"/>
              <a:gd name="connsiteY141" fmla="*/ 5035663 h 5238841"/>
              <a:gd name="connsiteX142" fmla="*/ 3955454 w 12192000"/>
              <a:gd name="connsiteY142" fmla="*/ 5238841 h 5238841"/>
              <a:gd name="connsiteX143" fmla="*/ 3895182 w 12192000"/>
              <a:gd name="connsiteY143" fmla="*/ 5030229 h 5238841"/>
              <a:gd name="connsiteX144" fmla="*/ 3870866 w 12192000"/>
              <a:gd name="connsiteY144" fmla="*/ 5023753 h 5238841"/>
              <a:gd name="connsiteX145" fmla="*/ 3865913 w 12192000"/>
              <a:gd name="connsiteY145" fmla="*/ 5025143 h 5238841"/>
              <a:gd name="connsiteX146" fmla="*/ 3828606 w 12192000"/>
              <a:gd name="connsiteY146" fmla="*/ 5019426 h 5238841"/>
              <a:gd name="connsiteX147" fmla="*/ 3827901 w 12192000"/>
              <a:gd name="connsiteY147" fmla="*/ 5020583 h 5238841"/>
              <a:gd name="connsiteX148" fmla="*/ 3816543 w 12192000"/>
              <a:gd name="connsiteY148" fmla="*/ 5024366 h 5238841"/>
              <a:gd name="connsiteX149" fmla="*/ 3795278 w 12192000"/>
              <a:gd name="connsiteY149" fmla="*/ 5028779 h 5238841"/>
              <a:gd name="connsiteX150" fmla="*/ 3743858 w 12192000"/>
              <a:gd name="connsiteY150" fmla="*/ 5054237 h 5238841"/>
              <a:gd name="connsiteX151" fmla="*/ 3704945 w 12192000"/>
              <a:gd name="connsiteY151" fmla="*/ 5048413 h 5238841"/>
              <a:gd name="connsiteX152" fmla="*/ 3696992 w 12192000"/>
              <a:gd name="connsiteY152" fmla="*/ 5047914 h 5238841"/>
              <a:gd name="connsiteX153" fmla="*/ 3696780 w 12192000"/>
              <a:gd name="connsiteY153" fmla="*/ 5048181 h 5238841"/>
              <a:gd name="connsiteX154" fmla="*/ 3688290 w 12192000"/>
              <a:gd name="connsiteY154" fmla="*/ 5048204 h 5238841"/>
              <a:gd name="connsiteX155" fmla="*/ 3682486 w 12192000"/>
              <a:gd name="connsiteY155" fmla="*/ 5047000 h 5238841"/>
              <a:gd name="connsiteX156" fmla="*/ 3667056 w 12192000"/>
              <a:gd name="connsiteY156" fmla="*/ 5046030 h 5238841"/>
              <a:gd name="connsiteX157" fmla="*/ 3661403 w 12192000"/>
              <a:gd name="connsiteY157" fmla="*/ 5047537 h 5238841"/>
              <a:gd name="connsiteX158" fmla="*/ 3658673 w 12192000"/>
              <a:gd name="connsiteY158" fmla="*/ 5050790 h 5238841"/>
              <a:gd name="connsiteX159" fmla="*/ 3657333 w 12192000"/>
              <a:gd name="connsiteY159" fmla="*/ 5050325 h 5238841"/>
              <a:gd name="connsiteX160" fmla="*/ 3626778 w 12192000"/>
              <a:gd name="connsiteY160" fmla="*/ 5057882 h 5238841"/>
              <a:gd name="connsiteX161" fmla="*/ 3560067 w 12192000"/>
              <a:gd name="connsiteY161" fmla="*/ 5064266 h 5238841"/>
              <a:gd name="connsiteX162" fmla="*/ 3522641 w 12192000"/>
              <a:gd name="connsiteY162" fmla="*/ 5063654 h 5238841"/>
              <a:gd name="connsiteX163" fmla="*/ 3419275 w 12192000"/>
              <a:gd name="connsiteY163" fmla="*/ 5066646 h 5238841"/>
              <a:gd name="connsiteX164" fmla="*/ 3314869 w 12192000"/>
              <a:gd name="connsiteY164" fmla="*/ 5073197 h 5238841"/>
              <a:gd name="connsiteX165" fmla="*/ 3259088 w 12192000"/>
              <a:gd name="connsiteY165" fmla="*/ 5096363 h 5238841"/>
              <a:gd name="connsiteX166" fmla="*/ 3253104 w 12192000"/>
              <a:gd name="connsiteY166" fmla="*/ 5096785 h 5238841"/>
              <a:gd name="connsiteX167" fmla="*/ 3238751 w 12192000"/>
              <a:gd name="connsiteY167" fmla="*/ 5092996 h 5238841"/>
              <a:gd name="connsiteX168" fmla="*/ 3233681 w 12192000"/>
              <a:gd name="connsiteY168" fmla="*/ 5090758 h 5238841"/>
              <a:gd name="connsiteX169" fmla="*/ 3225562 w 12192000"/>
              <a:gd name="connsiteY169" fmla="*/ 5089215 h 5238841"/>
              <a:gd name="connsiteX170" fmla="*/ 3225260 w 12192000"/>
              <a:gd name="connsiteY170" fmla="*/ 5089437 h 5238841"/>
              <a:gd name="connsiteX171" fmla="*/ 3217859 w 12192000"/>
              <a:gd name="connsiteY171" fmla="*/ 5087484 h 5238841"/>
              <a:gd name="connsiteX172" fmla="*/ 3182980 w 12192000"/>
              <a:gd name="connsiteY172" fmla="*/ 5074650 h 5238841"/>
              <a:gd name="connsiteX173" fmla="*/ 3055081 w 12192000"/>
              <a:gd name="connsiteY173" fmla="*/ 5080424 h 5238841"/>
              <a:gd name="connsiteX174" fmla="*/ 3049807 w 12192000"/>
              <a:gd name="connsiteY174" fmla="*/ 5080860 h 5238841"/>
              <a:gd name="connsiteX175" fmla="*/ 3029122 w 12192000"/>
              <a:gd name="connsiteY175" fmla="*/ 5070085 h 5238841"/>
              <a:gd name="connsiteX176" fmla="*/ 3017862 w 12192000"/>
              <a:gd name="connsiteY176" fmla="*/ 5065942 h 5238841"/>
              <a:gd name="connsiteX177" fmla="*/ 3015868 w 12192000"/>
              <a:gd name="connsiteY177" fmla="*/ 5061832 h 5238841"/>
              <a:gd name="connsiteX178" fmla="*/ 2998644 w 12192000"/>
              <a:gd name="connsiteY178" fmla="*/ 5057210 h 5238841"/>
              <a:gd name="connsiteX179" fmla="*/ 2996219 w 12192000"/>
              <a:gd name="connsiteY179" fmla="*/ 5057788 h 5238841"/>
              <a:gd name="connsiteX180" fmla="*/ 2983676 w 12192000"/>
              <a:gd name="connsiteY180" fmla="*/ 5049852 h 5238841"/>
              <a:gd name="connsiteX181" fmla="*/ 2903609 w 12192000"/>
              <a:gd name="connsiteY181" fmla="*/ 4998457 h 5238841"/>
              <a:gd name="connsiteX182" fmla="*/ 2758830 w 12192000"/>
              <a:gd name="connsiteY182" fmla="*/ 4974760 h 5238841"/>
              <a:gd name="connsiteX183" fmla="*/ 2532669 w 12192000"/>
              <a:gd name="connsiteY183" fmla="*/ 4940573 h 5238841"/>
              <a:gd name="connsiteX184" fmla="*/ 2389931 w 12192000"/>
              <a:gd name="connsiteY184" fmla="*/ 4905785 h 5238841"/>
              <a:gd name="connsiteX185" fmla="*/ 2335186 w 12192000"/>
              <a:gd name="connsiteY185" fmla="*/ 4902957 h 5238841"/>
              <a:gd name="connsiteX186" fmla="*/ 2273393 w 12192000"/>
              <a:gd name="connsiteY186" fmla="*/ 4883565 h 5238841"/>
              <a:gd name="connsiteX187" fmla="*/ 2269523 w 12192000"/>
              <a:gd name="connsiteY187" fmla="*/ 4884442 h 5238841"/>
              <a:gd name="connsiteX188" fmla="*/ 2256015 w 12192000"/>
              <a:gd name="connsiteY188" fmla="*/ 4883014 h 5238841"/>
              <a:gd name="connsiteX189" fmla="*/ 2249731 w 12192000"/>
              <a:gd name="connsiteY189" fmla="*/ 4888778 h 5238841"/>
              <a:gd name="connsiteX190" fmla="*/ 2227629 w 12192000"/>
              <a:gd name="connsiteY190" fmla="*/ 4891047 h 5238841"/>
              <a:gd name="connsiteX191" fmla="*/ 2203460 w 12192000"/>
              <a:gd name="connsiteY191" fmla="*/ 4886696 h 5238841"/>
              <a:gd name="connsiteX192" fmla="*/ 2091528 w 12192000"/>
              <a:gd name="connsiteY192" fmla="*/ 4859155 h 5238841"/>
              <a:gd name="connsiteX193" fmla="*/ 2022901 w 12192000"/>
              <a:gd name="connsiteY193" fmla="*/ 4846594 h 5238841"/>
              <a:gd name="connsiteX194" fmla="*/ 1994227 w 12192000"/>
              <a:gd name="connsiteY194" fmla="*/ 4847973 h 5238841"/>
              <a:gd name="connsiteX195" fmla="*/ 1955936 w 12192000"/>
              <a:gd name="connsiteY195" fmla="*/ 4845765 h 5238841"/>
              <a:gd name="connsiteX196" fmla="*/ 1741924 w 12192000"/>
              <a:gd name="connsiteY196" fmla="*/ 4808054 h 5238841"/>
              <a:gd name="connsiteX197" fmla="*/ 1734410 w 12192000"/>
              <a:gd name="connsiteY197" fmla="*/ 4811675 h 5238841"/>
              <a:gd name="connsiteX198" fmla="*/ 1691423 w 12192000"/>
              <a:gd name="connsiteY198" fmla="*/ 4802777 h 5238841"/>
              <a:gd name="connsiteX199" fmla="*/ 1554504 w 12192000"/>
              <a:gd name="connsiteY199" fmla="*/ 4739985 h 5238841"/>
              <a:gd name="connsiteX200" fmla="*/ 1470119 w 12192000"/>
              <a:gd name="connsiteY200" fmla="*/ 4723470 h 5238841"/>
              <a:gd name="connsiteX201" fmla="*/ 1437967 w 12192000"/>
              <a:gd name="connsiteY201" fmla="*/ 4722710 h 5238841"/>
              <a:gd name="connsiteX202" fmla="*/ 1295869 w 12192000"/>
              <a:gd name="connsiteY202" fmla="*/ 4726175 h 5238841"/>
              <a:gd name="connsiteX203" fmla="*/ 1292949 w 12192000"/>
              <a:gd name="connsiteY203" fmla="*/ 4684615 h 5238841"/>
              <a:gd name="connsiteX204" fmla="*/ 1244908 w 12192000"/>
              <a:gd name="connsiteY204" fmla="*/ 4706993 h 5238841"/>
              <a:gd name="connsiteX205" fmla="*/ 1171266 w 12192000"/>
              <a:gd name="connsiteY205" fmla="*/ 4706535 h 5238841"/>
              <a:gd name="connsiteX206" fmla="*/ 1160868 w 12192000"/>
              <a:gd name="connsiteY206" fmla="*/ 4701936 h 5238841"/>
              <a:gd name="connsiteX207" fmla="*/ 1147599 w 12192000"/>
              <a:gd name="connsiteY207" fmla="*/ 4714833 h 5238841"/>
              <a:gd name="connsiteX208" fmla="*/ 1119603 w 12192000"/>
              <a:gd name="connsiteY208" fmla="*/ 4721303 h 5238841"/>
              <a:gd name="connsiteX209" fmla="*/ 997851 w 12192000"/>
              <a:gd name="connsiteY209" fmla="*/ 4722336 h 5238841"/>
              <a:gd name="connsiteX210" fmla="*/ 976455 w 12192000"/>
              <a:gd name="connsiteY210" fmla="*/ 4726407 h 5238841"/>
              <a:gd name="connsiteX211" fmla="*/ 949939 w 12192000"/>
              <a:gd name="connsiteY211" fmla="*/ 4719699 h 5238841"/>
              <a:gd name="connsiteX212" fmla="*/ 894148 w 12192000"/>
              <a:gd name="connsiteY212" fmla="*/ 4710406 h 5238841"/>
              <a:gd name="connsiteX213" fmla="*/ 857990 w 12192000"/>
              <a:gd name="connsiteY213" fmla="*/ 4696844 h 5238841"/>
              <a:gd name="connsiteX214" fmla="*/ 848649 w 12192000"/>
              <a:gd name="connsiteY214" fmla="*/ 4704021 h 5238841"/>
              <a:gd name="connsiteX215" fmla="*/ 826436 w 12192000"/>
              <a:gd name="connsiteY215" fmla="*/ 4707421 h 5238841"/>
              <a:gd name="connsiteX216" fmla="*/ 733052 w 12192000"/>
              <a:gd name="connsiteY216" fmla="*/ 4701884 h 5238841"/>
              <a:gd name="connsiteX217" fmla="*/ 716185 w 12192000"/>
              <a:gd name="connsiteY217" fmla="*/ 4648168 h 5238841"/>
              <a:gd name="connsiteX218" fmla="*/ 582722 w 12192000"/>
              <a:gd name="connsiteY218" fmla="*/ 4658637 h 5238841"/>
              <a:gd name="connsiteX219" fmla="*/ 581118 w 12192000"/>
              <a:gd name="connsiteY219" fmla="*/ 4654120 h 5238841"/>
              <a:gd name="connsiteX220" fmla="*/ 546453 w 12192000"/>
              <a:gd name="connsiteY220" fmla="*/ 4652542 h 5238841"/>
              <a:gd name="connsiteX221" fmla="*/ 536773 w 12192000"/>
              <a:gd name="connsiteY221" fmla="*/ 4644609 h 5238841"/>
              <a:gd name="connsiteX222" fmla="*/ 388896 w 12192000"/>
              <a:gd name="connsiteY222" fmla="*/ 4619173 h 5238841"/>
              <a:gd name="connsiteX223" fmla="*/ 366479 w 12192000"/>
              <a:gd name="connsiteY223" fmla="*/ 4618896 h 5238841"/>
              <a:gd name="connsiteX224" fmla="*/ 342781 w 12192000"/>
              <a:gd name="connsiteY224" fmla="*/ 4601239 h 5238841"/>
              <a:gd name="connsiteX225" fmla="*/ 255925 w 12192000"/>
              <a:gd name="connsiteY225" fmla="*/ 4598685 h 5238841"/>
              <a:gd name="connsiteX226" fmla="*/ 226919 w 12192000"/>
              <a:gd name="connsiteY226" fmla="*/ 4598460 h 5238841"/>
              <a:gd name="connsiteX227" fmla="*/ 213925 w 12192000"/>
              <a:gd name="connsiteY227" fmla="*/ 4597783 h 5238841"/>
              <a:gd name="connsiteX228" fmla="*/ 215196 w 12192000"/>
              <a:gd name="connsiteY228" fmla="*/ 4588576 h 5238841"/>
              <a:gd name="connsiteX229" fmla="*/ 180214 w 12192000"/>
              <a:gd name="connsiteY229" fmla="*/ 4583701 h 5238841"/>
              <a:gd name="connsiteX230" fmla="*/ 83203 w 12192000"/>
              <a:gd name="connsiteY230" fmla="*/ 4531664 h 5238841"/>
              <a:gd name="connsiteX231" fmla="*/ 4106 w 12192000"/>
              <a:gd name="connsiteY231" fmla="*/ 4517202 h 5238841"/>
              <a:gd name="connsiteX232" fmla="*/ 0 w 12192000"/>
              <a:gd name="connsiteY232" fmla="*/ 4516084 h 5238841"/>
              <a:gd name="connsiteX233" fmla="*/ 0 w 12192000"/>
              <a:gd name="connsiteY233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11296 w 12192000"/>
              <a:gd name="connsiteY140" fmla="*/ 5035663 h 5238841"/>
              <a:gd name="connsiteX141" fmla="*/ 3955454 w 12192000"/>
              <a:gd name="connsiteY141" fmla="*/ 5238841 h 5238841"/>
              <a:gd name="connsiteX142" fmla="*/ 3895182 w 12192000"/>
              <a:gd name="connsiteY142" fmla="*/ 5030229 h 5238841"/>
              <a:gd name="connsiteX143" fmla="*/ 3870866 w 12192000"/>
              <a:gd name="connsiteY143" fmla="*/ 5023753 h 5238841"/>
              <a:gd name="connsiteX144" fmla="*/ 3865913 w 12192000"/>
              <a:gd name="connsiteY144" fmla="*/ 5025143 h 5238841"/>
              <a:gd name="connsiteX145" fmla="*/ 3828606 w 12192000"/>
              <a:gd name="connsiteY145" fmla="*/ 5019426 h 5238841"/>
              <a:gd name="connsiteX146" fmla="*/ 3827901 w 12192000"/>
              <a:gd name="connsiteY146" fmla="*/ 5020583 h 5238841"/>
              <a:gd name="connsiteX147" fmla="*/ 3816543 w 12192000"/>
              <a:gd name="connsiteY147" fmla="*/ 5024366 h 5238841"/>
              <a:gd name="connsiteX148" fmla="*/ 3795278 w 12192000"/>
              <a:gd name="connsiteY148" fmla="*/ 5028779 h 5238841"/>
              <a:gd name="connsiteX149" fmla="*/ 3743858 w 12192000"/>
              <a:gd name="connsiteY149" fmla="*/ 5054237 h 5238841"/>
              <a:gd name="connsiteX150" fmla="*/ 3704945 w 12192000"/>
              <a:gd name="connsiteY150" fmla="*/ 5048413 h 5238841"/>
              <a:gd name="connsiteX151" fmla="*/ 3696992 w 12192000"/>
              <a:gd name="connsiteY151" fmla="*/ 5047914 h 5238841"/>
              <a:gd name="connsiteX152" fmla="*/ 3696780 w 12192000"/>
              <a:gd name="connsiteY152" fmla="*/ 5048181 h 5238841"/>
              <a:gd name="connsiteX153" fmla="*/ 3688290 w 12192000"/>
              <a:gd name="connsiteY153" fmla="*/ 5048204 h 5238841"/>
              <a:gd name="connsiteX154" fmla="*/ 3682486 w 12192000"/>
              <a:gd name="connsiteY154" fmla="*/ 5047000 h 5238841"/>
              <a:gd name="connsiteX155" fmla="*/ 3667056 w 12192000"/>
              <a:gd name="connsiteY155" fmla="*/ 5046030 h 5238841"/>
              <a:gd name="connsiteX156" fmla="*/ 3661403 w 12192000"/>
              <a:gd name="connsiteY156" fmla="*/ 5047537 h 5238841"/>
              <a:gd name="connsiteX157" fmla="*/ 3658673 w 12192000"/>
              <a:gd name="connsiteY157" fmla="*/ 5050790 h 5238841"/>
              <a:gd name="connsiteX158" fmla="*/ 3657333 w 12192000"/>
              <a:gd name="connsiteY158" fmla="*/ 5050325 h 5238841"/>
              <a:gd name="connsiteX159" fmla="*/ 3626778 w 12192000"/>
              <a:gd name="connsiteY159" fmla="*/ 5057882 h 5238841"/>
              <a:gd name="connsiteX160" fmla="*/ 3560067 w 12192000"/>
              <a:gd name="connsiteY160" fmla="*/ 5064266 h 5238841"/>
              <a:gd name="connsiteX161" fmla="*/ 3522641 w 12192000"/>
              <a:gd name="connsiteY161" fmla="*/ 5063654 h 5238841"/>
              <a:gd name="connsiteX162" fmla="*/ 3419275 w 12192000"/>
              <a:gd name="connsiteY162" fmla="*/ 5066646 h 5238841"/>
              <a:gd name="connsiteX163" fmla="*/ 3314869 w 12192000"/>
              <a:gd name="connsiteY163" fmla="*/ 5073197 h 5238841"/>
              <a:gd name="connsiteX164" fmla="*/ 3259088 w 12192000"/>
              <a:gd name="connsiteY164" fmla="*/ 5096363 h 5238841"/>
              <a:gd name="connsiteX165" fmla="*/ 3253104 w 12192000"/>
              <a:gd name="connsiteY165" fmla="*/ 5096785 h 5238841"/>
              <a:gd name="connsiteX166" fmla="*/ 3238751 w 12192000"/>
              <a:gd name="connsiteY166" fmla="*/ 5092996 h 5238841"/>
              <a:gd name="connsiteX167" fmla="*/ 3233681 w 12192000"/>
              <a:gd name="connsiteY167" fmla="*/ 5090758 h 5238841"/>
              <a:gd name="connsiteX168" fmla="*/ 3225562 w 12192000"/>
              <a:gd name="connsiteY168" fmla="*/ 5089215 h 5238841"/>
              <a:gd name="connsiteX169" fmla="*/ 3225260 w 12192000"/>
              <a:gd name="connsiteY169" fmla="*/ 5089437 h 5238841"/>
              <a:gd name="connsiteX170" fmla="*/ 3217859 w 12192000"/>
              <a:gd name="connsiteY170" fmla="*/ 5087484 h 5238841"/>
              <a:gd name="connsiteX171" fmla="*/ 3182980 w 12192000"/>
              <a:gd name="connsiteY171" fmla="*/ 5074650 h 5238841"/>
              <a:gd name="connsiteX172" fmla="*/ 3055081 w 12192000"/>
              <a:gd name="connsiteY172" fmla="*/ 5080424 h 5238841"/>
              <a:gd name="connsiteX173" fmla="*/ 3049807 w 12192000"/>
              <a:gd name="connsiteY173" fmla="*/ 5080860 h 5238841"/>
              <a:gd name="connsiteX174" fmla="*/ 3029122 w 12192000"/>
              <a:gd name="connsiteY174" fmla="*/ 5070085 h 5238841"/>
              <a:gd name="connsiteX175" fmla="*/ 3017862 w 12192000"/>
              <a:gd name="connsiteY175" fmla="*/ 5065942 h 5238841"/>
              <a:gd name="connsiteX176" fmla="*/ 3015868 w 12192000"/>
              <a:gd name="connsiteY176" fmla="*/ 5061832 h 5238841"/>
              <a:gd name="connsiteX177" fmla="*/ 2998644 w 12192000"/>
              <a:gd name="connsiteY177" fmla="*/ 5057210 h 5238841"/>
              <a:gd name="connsiteX178" fmla="*/ 2996219 w 12192000"/>
              <a:gd name="connsiteY178" fmla="*/ 5057788 h 5238841"/>
              <a:gd name="connsiteX179" fmla="*/ 2983676 w 12192000"/>
              <a:gd name="connsiteY179" fmla="*/ 5049852 h 5238841"/>
              <a:gd name="connsiteX180" fmla="*/ 2903609 w 12192000"/>
              <a:gd name="connsiteY180" fmla="*/ 4998457 h 5238841"/>
              <a:gd name="connsiteX181" fmla="*/ 2758830 w 12192000"/>
              <a:gd name="connsiteY181" fmla="*/ 4974760 h 5238841"/>
              <a:gd name="connsiteX182" fmla="*/ 2532669 w 12192000"/>
              <a:gd name="connsiteY182" fmla="*/ 4940573 h 5238841"/>
              <a:gd name="connsiteX183" fmla="*/ 2389931 w 12192000"/>
              <a:gd name="connsiteY183" fmla="*/ 4905785 h 5238841"/>
              <a:gd name="connsiteX184" fmla="*/ 2335186 w 12192000"/>
              <a:gd name="connsiteY184" fmla="*/ 4902957 h 5238841"/>
              <a:gd name="connsiteX185" fmla="*/ 2273393 w 12192000"/>
              <a:gd name="connsiteY185" fmla="*/ 4883565 h 5238841"/>
              <a:gd name="connsiteX186" fmla="*/ 2269523 w 12192000"/>
              <a:gd name="connsiteY186" fmla="*/ 4884442 h 5238841"/>
              <a:gd name="connsiteX187" fmla="*/ 2256015 w 12192000"/>
              <a:gd name="connsiteY187" fmla="*/ 4883014 h 5238841"/>
              <a:gd name="connsiteX188" fmla="*/ 2249731 w 12192000"/>
              <a:gd name="connsiteY188" fmla="*/ 4888778 h 5238841"/>
              <a:gd name="connsiteX189" fmla="*/ 2227629 w 12192000"/>
              <a:gd name="connsiteY189" fmla="*/ 4891047 h 5238841"/>
              <a:gd name="connsiteX190" fmla="*/ 2203460 w 12192000"/>
              <a:gd name="connsiteY190" fmla="*/ 4886696 h 5238841"/>
              <a:gd name="connsiteX191" fmla="*/ 2091528 w 12192000"/>
              <a:gd name="connsiteY191" fmla="*/ 4859155 h 5238841"/>
              <a:gd name="connsiteX192" fmla="*/ 2022901 w 12192000"/>
              <a:gd name="connsiteY192" fmla="*/ 4846594 h 5238841"/>
              <a:gd name="connsiteX193" fmla="*/ 1994227 w 12192000"/>
              <a:gd name="connsiteY193" fmla="*/ 4847973 h 5238841"/>
              <a:gd name="connsiteX194" fmla="*/ 1955936 w 12192000"/>
              <a:gd name="connsiteY194" fmla="*/ 4845765 h 5238841"/>
              <a:gd name="connsiteX195" fmla="*/ 1741924 w 12192000"/>
              <a:gd name="connsiteY195" fmla="*/ 4808054 h 5238841"/>
              <a:gd name="connsiteX196" fmla="*/ 1734410 w 12192000"/>
              <a:gd name="connsiteY196" fmla="*/ 4811675 h 5238841"/>
              <a:gd name="connsiteX197" fmla="*/ 1691423 w 12192000"/>
              <a:gd name="connsiteY197" fmla="*/ 4802777 h 5238841"/>
              <a:gd name="connsiteX198" fmla="*/ 1554504 w 12192000"/>
              <a:gd name="connsiteY198" fmla="*/ 4739985 h 5238841"/>
              <a:gd name="connsiteX199" fmla="*/ 1470119 w 12192000"/>
              <a:gd name="connsiteY199" fmla="*/ 4723470 h 5238841"/>
              <a:gd name="connsiteX200" fmla="*/ 1437967 w 12192000"/>
              <a:gd name="connsiteY200" fmla="*/ 4722710 h 5238841"/>
              <a:gd name="connsiteX201" fmla="*/ 1295869 w 12192000"/>
              <a:gd name="connsiteY201" fmla="*/ 4726175 h 5238841"/>
              <a:gd name="connsiteX202" fmla="*/ 1292949 w 12192000"/>
              <a:gd name="connsiteY202" fmla="*/ 4684615 h 5238841"/>
              <a:gd name="connsiteX203" fmla="*/ 1244908 w 12192000"/>
              <a:gd name="connsiteY203" fmla="*/ 4706993 h 5238841"/>
              <a:gd name="connsiteX204" fmla="*/ 1171266 w 12192000"/>
              <a:gd name="connsiteY204" fmla="*/ 4706535 h 5238841"/>
              <a:gd name="connsiteX205" fmla="*/ 1160868 w 12192000"/>
              <a:gd name="connsiteY205" fmla="*/ 4701936 h 5238841"/>
              <a:gd name="connsiteX206" fmla="*/ 1147599 w 12192000"/>
              <a:gd name="connsiteY206" fmla="*/ 4714833 h 5238841"/>
              <a:gd name="connsiteX207" fmla="*/ 1119603 w 12192000"/>
              <a:gd name="connsiteY207" fmla="*/ 4721303 h 5238841"/>
              <a:gd name="connsiteX208" fmla="*/ 997851 w 12192000"/>
              <a:gd name="connsiteY208" fmla="*/ 4722336 h 5238841"/>
              <a:gd name="connsiteX209" fmla="*/ 976455 w 12192000"/>
              <a:gd name="connsiteY209" fmla="*/ 4726407 h 5238841"/>
              <a:gd name="connsiteX210" fmla="*/ 949939 w 12192000"/>
              <a:gd name="connsiteY210" fmla="*/ 4719699 h 5238841"/>
              <a:gd name="connsiteX211" fmla="*/ 894148 w 12192000"/>
              <a:gd name="connsiteY211" fmla="*/ 4710406 h 5238841"/>
              <a:gd name="connsiteX212" fmla="*/ 857990 w 12192000"/>
              <a:gd name="connsiteY212" fmla="*/ 4696844 h 5238841"/>
              <a:gd name="connsiteX213" fmla="*/ 848649 w 12192000"/>
              <a:gd name="connsiteY213" fmla="*/ 4704021 h 5238841"/>
              <a:gd name="connsiteX214" fmla="*/ 826436 w 12192000"/>
              <a:gd name="connsiteY214" fmla="*/ 4707421 h 5238841"/>
              <a:gd name="connsiteX215" fmla="*/ 733052 w 12192000"/>
              <a:gd name="connsiteY215" fmla="*/ 4701884 h 5238841"/>
              <a:gd name="connsiteX216" fmla="*/ 716185 w 12192000"/>
              <a:gd name="connsiteY216" fmla="*/ 4648168 h 5238841"/>
              <a:gd name="connsiteX217" fmla="*/ 582722 w 12192000"/>
              <a:gd name="connsiteY217" fmla="*/ 4658637 h 5238841"/>
              <a:gd name="connsiteX218" fmla="*/ 581118 w 12192000"/>
              <a:gd name="connsiteY218" fmla="*/ 4654120 h 5238841"/>
              <a:gd name="connsiteX219" fmla="*/ 546453 w 12192000"/>
              <a:gd name="connsiteY219" fmla="*/ 4652542 h 5238841"/>
              <a:gd name="connsiteX220" fmla="*/ 536773 w 12192000"/>
              <a:gd name="connsiteY220" fmla="*/ 4644609 h 5238841"/>
              <a:gd name="connsiteX221" fmla="*/ 388896 w 12192000"/>
              <a:gd name="connsiteY221" fmla="*/ 4619173 h 5238841"/>
              <a:gd name="connsiteX222" fmla="*/ 366479 w 12192000"/>
              <a:gd name="connsiteY222" fmla="*/ 4618896 h 5238841"/>
              <a:gd name="connsiteX223" fmla="*/ 342781 w 12192000"/>
              <a:gd name="connsiteY223" fmla="*/ 4601239 h 5238841"/>
              <a:gd name="connsiteX224" fmla="*/ 255925 w 12192000"/>
              <a:gd name="connsiteY224" fmla="*/ 4598685 h 5238841"/>
              <a:gd name="connsiteX225" fmla="*/ 226919 w 12192000"/>
              <a:gd name="connsiteY225" fmla="*/ 4598460 h 5238841"/>
              <a:gd name="connsiteX226" fmla="*/ 213925 w 12192000"/>
              <a:gd name="connsiteY226" fmla="*/ 4597783 h 5238841"/>
              <a:gd name="connsiteX227" fmla="*/ 215196 w 12192000"/>
              <a:gd name="connsiteY227" fmla="*/ 4588576 h 5238841"/>
              <a:gd name="connsiteX228" fmla="*/ 180214 w 12192000"/>
              <a:gd name="connsiteY228" fmla="*/ 4583701 h 5238841"/>
              <a:gd name="connsiteX229" fmla="*/ 83203 w 12192000"/>
              <a:gd name="connsiteY229" fmla="*/ 4531664 h 5238841"/>
              <a:gd name="connsiteX230" fmla="*/ 4106 w 12192000"/>
              <a:gd name="connsiteY230" fmla="*/ 4517202 h 5238841"/>
              <a:gd name="connsiteX231" fmla="*/ 0 w 12192000"/>
              <a:gd name="connsiteY231" fmla="*/ 4516084 h 5238841"/>
              <a:gd name="connsiteX232" fmla="*/ 0 w 12192000"/>
              <a:gd name="connsiteY232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4082432 w 12192000"/>
              <a:gd name="connsiteY138" fmla="*/ 5176339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176789"/>
              <a:gd name="connsiteX1" fmla="*/ 12192000 w 12192000"/>
              <a:gd name="connsiteY1" fmla="*/ 0 h 5176789"/>
              <a:gd name="connsiteX2" fmla="*/ 12192000 w 12192000"/>
              <a:gd name="connsiteY2" fmla="*/ 3809005 h 5176789"/>
              <a:gd name="connsiteX3" fmla="*/ 12142543 w 12192000"/>
              <a:gd name="connsiteY3" fmla="*/ 3817043 h 5176789"/>
              <a:gd name="connsiteX4" fmla="*/ 12109241 w 12192000"/>
              <a:gd name="connsiteY4" fmla="*/ 3824228 h 5176789"/>
              <a:gd name="connsiteX5" fmla="*/ 11668991 w 12192000"/>
              <a:gd name="connsiteY5" fmla="*/ 3788038 h 5176789"/>
              <a:gd name="connsiteX6" fmla="*/ 11476952 w 12192000"/>
              <a:gd name="connsiteY6" fmla="*/ 3866786 h 5176789"/>
              <a:gd name="connsiteX7" fmla="*/ 11336487 w 12192000"/>
              <a:gd name="connsiteY7" fmla="*/ 3971513 h 5176789"/>
              <a:gd name="connsiteX8" fmla="*/ 11214181 w 12192000"/>
              <a:gd name="connsiteY8" fmla="*/ 4004215 h 5176789"/>
              <a:gd name="connsiteX9" fmla="*/ 11042540 w 12192000"/>
              <a:gd name="connsiteY9" fmla="*/ 4002613 h 5176789"/>
              <a:gd name="connsiteX10" fmla="*/ 10833086 w 12192000"/>
              <a:gd name="connsiteY10" fmla="*/ 3997707 h 5176789"/>
              <a:gd name="connsiteX11" fmla="*/ 10599680 w 12192000"/>
              <a:gd name="connsiteY11" fmla="*/ 3982661 h 5176789"/>
              <a:gd name="connsiteX12" fmla="*/ 10519971 w 12192000"/>
              <a:gd name="connsiteY12" fmla="*/ 3975018 h 5176789"/>
              <a:gd name="connsiteX13" fmla="*/ 10217282 w 12192000"/>
              <a:gd name="connsiteY13" fmla="*/ 4020809 h 5176789"/>
              <a:gd name="connsiteX14" fmla="*/ 9936427 w 12192000"/>
              <a:gd name="connsiteY14" fmla="*/ 4137843 h 5176789"/>
              <a:gd name="connsiteX15" fmla="*/ 9800299 w 12192000"/>
              <a:gd name="connsiteY15" fmla="*/ 4186098 h 5176789"/>
              <a:gd name="connsiteX16" fmla="*/ 9707822 w 12192000"/>
              <a:gd name="connsiteY16" fmla="*/ 4189102 h 5176789"/>
              <a:gd name="connsiteX17" fmla="*/ 9543973 w 12192000"/>
              <a:gd name="connsiteY17" fmla="*/ 4245802 h 5176789"/>
              <a:gd name="connsiteX18" fmla="*/ 9528747 w 12192000"/>
              <a:gd name="connsiteY18" fmla="*/ 4251724 h 5176789"/>
              <a:gd name="connsiteX19" fmla="*/ 9436976 w 12192000"/>
              <a:gd name="connsiteY19" fmla="*/ 4269351 h 5176789"/>
              <a:gd name="connsiteX20" fmla="*/ 9371827 w 12192000"/>
              <a:gd name="connsiteY20" fmla="*/ 4303912 h 5176789"/>
              <a:gd name="connsiteX21" fmla="*/ 9260304 w 12192000"/>
              <a:gd name="connsiteY21" fmla="*/ 4328021 h 5176789"/>
              <a:gd name="connsiteX22" fmla="*/ 9148799 w 12192000"/>
              <a:gd name="connsiteY22" fmla="*/ 4348506 h 5176789"/>
              <a:gd name="connsiteX23" fmla="*/ 9107898 w 12192000"/>
              <a:gd name="connsiteY23" fmla="*/ 4354282 h 5176789"/>
              <a:gd name="connsiteX24" fmla="*/ 8990743 w 12192000"/>
              <a:gd name="connsiteY24" fmla="*/ 4382161 h 5176789"/>
              <a:gd name="connsiteX25" fmla="*/ 8979819 w 12192000"/>
              <a:gd name="connsiteY25" fmla="*/ 4366419 h 5176789"/>
              <a:gd name="connsiteX26" fmla="*/ 8936044 w 12192000"/>
              <a:gd name="connsiteY26" fmla="*/ 4370992 h 5176789"/>
              <a:gd name="connsiteX27" fmla="*/ 8897707 w 12192000"/>
              <a:gd name="connsiteY27" fmla="*/ 4392673 h 5176789"/>
              <a:gd name="connsiteX28" fmla="*/ 8845635 w 12192000"/>
              <a:gd name="connsiteY28" fmla="*/ 4404300 h 5176789"/>
              <a:gd name="connsiteX29" fmla="*/ 8814562 w 12192000"/>
              <a:gd name="connsiteY29" fmla="*/ 4411434 h 5176789"/>
              <a:gd name="connsiteX30" fmla="*/ 8726349 w 12192000"/>
              <a:gd name="connsiteY30" fmla="*/ 4416668 h 5176789"/>
              <a:gd name="connsiteX31" fmla="*/ 8566678 w 12192000"/>
              <a:gd name="connsiteY31" fmla="*/ 4391711 h 5176789"/>
              <a:gd name="connsiteX32" fmla="*/ 8521516 w 12192000"/>
              <a:gd name="connsiteY32" fmla="*/ 4393927 h 5176789"/>
              <a:gd name="connsiteX33" fmla="*/ 8515998 w 12192000"/>
              <a:gd name="connsiteY33" fmla="*/ 4399124 h 5176789"/>
              <a:gd name="connsiteX34" fmla="*/ 8449547 w 12192000"/>
              <a:gd name="connsiteY34" fmla="*/ 4383170 h 5176789"/>
              <a:gd name="connsiteX35" fmla="*/ 8360285 w 12192000"/>
              <a:gd name="connsiteY35" fmla="*/ 4398502 h 5176789"/>
              <a:gd name="connsiteX36" fmla="*/ 8256584 w 12192000"/>
              <a:gd name="connsiteY36" fmla="*/ 4423564 h 5176789"/>
              <a:gd name="connsiteX37" fmla="*/ 8229821 w 12192000"/>
              <a:gd name="connsiteY37" fmla="*/ 4431840 h 5176789"/>
              <a:gd name="connsiteX38" fmla="*/ 8158476 w 12192000"/>
              <a:gd name="connsiteY38" fmla="*/ 4436904 h 5176789"/>
              <a:gd name="connsiteX39" fmla="*/ 7993707 w 12192000"/>
              <a:gd name="connsiteY39" fmla="*/ 4447962 h 5176789"/>
              <a:gd name="connsiteX40" fmla="*/ 7990346 w 12192000"/>
              <a:gd name="connsiteY40" fmla="*/ 4454853 h 5176789"/>
              <a:gd name="connsiteX41" fmla="*/ 7976786 w 12192000"/>
              <a:gd name="connsiteY41" fmla="*/ 4456820 h 5176789"/>
              <a:gd name="connsiteX42" fmla="*/ 7973491 w 12192000"/>
              <a:gd name="connsiteY42" fmla="*/ 4458577 h 5176789"/>
              <a:gd name="connsiteX43" fmla="*/ 7954281 w 12192000"/>
              <a:gd name="connsiteY43" fmla="*/ 4467421 h 5176789"/>
              <a:gd name="connsiteX44" fmla="*/ 7905540 w 12192000"/>
              <a:gd name="connsiteY44" fmla="*/ 4455628 h 5176789"/>
              <a:gd name="connsiteX45" fmla="*/ 7851932 w 12192000"/>
              <a:gd name="connsiteY45" fmla="*/ 4466353 h 5176789"/>
              <a:gd name="connsiteX46" fmla="*/ 7639078 w 12192000"/>
              <a:gd name="connsiteY46" fmla="*/ 4467635 h 5176789"/>
              <a:gd name="connsiteX47" fmla="*/ 7612359 w 12192000"/>
              <a:gd name="connsiteY47" fmla="*/ 4492789 h 5176789"/>
              <a:gd name="connsiteX48" fmla="*/ 7527328 w 12192000"/>
              <a:gd name="connsiteY48" fmla="*/ 4502199 h 5176789"/>
              <a:gd name="connsiteX49" fmla="*/ 7388717 w 12192000"/>
              <a:gd name="connsiteY49" fmla="*/ 4470799 h 5176789"/>
              <a:gd name="connsiteX50" fmla="*/ 7231898 w 12192000"/>
              <a:gd name="connsiteY50" fmla="*/ 4486028 h 5176789"/>
              <a:gd name="connsiteX51" fmla="*/ 7218425 w 12192000"/>
              <a:gd name="connsiteY51" fmla="*/ 4477288 h 5176789"/>
              <a:gd name="connsiteX52" fmla="*/ 7202795 w 12192000"/>
              <a:gd name="connsiteY52" fmla="*/ 4472972 h 5176789"/>
              <a:gd name="connsiteX53" fmla="*/ 7200744 w 12192000"/>
              <a:gd name="connsiteY53" fmla="*/ 4474099 h 5176789"/>
              <a:gd name="connsiteX54" fmla="*/ 7182163 w 12192000"/>
              <a:gd name="connsiteY54" fmla="*/ 4474005 h 5176789"/>
              <a:gd name="connsiteX55" fmla="*/ 7178368 w 12192000"/>
              <a:gd name="connsiteY55" fmla="*/ 4470673 h 5176789"/>
              <a:gd name="connsiteX56" fmla="*/ 7165705 w 12192000"/>
              <a:gd name="connsiteY56" fmla="*/ 4469569 h 5176789"/>
              <a:gd name="connsiteX57" fmla="*/ 7140991 w 12192000"/>
              <a:gd name="connsiteY57" fmla="*/ 4464599 h 5176789"/>
              <a:gd name="connsiteX58" fmla="*/ 7136152 w 12192000"/>
              <a:gd name="connsiteY58" fmla="*/ 4466292 h 5176789"/>
              <a:gd name="connsiteX59" fmla="*/ 7098544 w 12192000"/>
              <a:gd name="connsiteY59" fmla="*/ 4462879 h 5176789"/>
              <a:gd name="connsiteX60" fmla="*/ 7097922 w 12192000"/>
              <a:gd name="connsiteY60" fmla="*/ 4464077 h 5176789"/>
              <a:gd name="connsiteX61" fmla="*/ 7086877 w 12192000"/>
              <a:gd name="connsiteY61" fmla="*/ 4468554 h 5176789"/>
              <a:gd name="connsiteX62" fmla="*/ 7065999 w 12192000"/>
              <a:gd name="connsiteY62" fmla="*/ 4474270 h 5176789"/>
              <a:gd name="connsiteX63" fmla="*/ 7016598 w 12192000"/>
              <a:gd name="connsiteY63" fmla="*/ 4502855 h 5176789"/>
              <a:gd name="connsiteX64" fmla="*/ 6977375 w 12192000"/>
              <a:gd name="connsiteY64" fmla="*/ 4499434 h 5176789"/>
              <a:gd name="connsiteX65" fmla="*/ 6969409 w 12192000"/>
              <a:gd name="connsiteY65" fmla="*/ 4499424 h 5176789"/>
              <a:gd name="connsiteX66" fmla="*/ 6969218 w 12192000"/>
              <a:gd name="connsiteY66" fmla="*/ 4499704 h 5176789"/>
              <a:gd name="connsiteX67" fmla="*/ 6960755 w 12192000"/>
              <a:gd name="connsiteY67" fmla="*/ 4500249 h 5176789"/>
              <a:gd name="connsiteX68" fmla="*/ 6954882 w 12192000"/>
              <a:gd name="connsiteY68" fmla="*/ 4499405 h 5176789"/>
              <a:gd name="connsiteX69" fmla="*/ 6939428 w 12192000"/>
              <a:gd name="connsiteY69" fmla="*/ 4499385 h 5176789"/>
              <a:gd name="connsiteX70" fmla="*/ 6933902 w 12192000"/>
              <a:gd name="connsiteY70" fmla="*/ 4501239 h 5176789"/>
              <a:gd name="connsiteX71" fmla="*/ 6891244 w 12192000"/>
              <a:gd name="connsiteY71" fmla="*/ 4536371 h 5176789"/>
              <a:gd name="connsiteX72" fmla="*/ 6794496 w 12192000"/>
              <a:gd name="connsiteY72" fmla="*/ 4567924 h 5176789"/>
              <a:gd name="connsiteX73" fmla="*/ 6574528 w 12192000"/>
              <a:gd name="connsiteY73" fmla="*/ 4641155 h 5176789"/>
              <a:gd name="connsiteX74" fmla="*/ 6573036 w 12192000"/>
              <a:gd name="connsiteY74" fmla="*/ 4641049 h 5176789"/>
              <a:gd name="connsiteX75" fmla="*/ 6571920 w 12192000"/>
              <a:gd name="connsiteY75" fmla="*/ 4644739 h 5176789"/>
              <a:gd name="connsiteX76" fmla="*/ 6552021 w 12192000"/>
              <a:gd name="connsiteY76" fmla="*/ 4650379 h 5176789"/>
              <a:gd name="connsiteX77" fmla="*/ 6545925 w 12192000"/>
              <a:gd name="connsiteY77" fmla="*/ 4650675 h 5176789"/>
              <a:gd name="connsiteX78" fmla="*/ 6537822 w 12192000"/>
              <a:gd name="connsiteY78" fmla="*/ 4652769 h 5176789"/>
              <a:gd name="connsiteX79" fmla="*/ 6537743 w 12192000"/>
              <a:gd name="connsiteY79" fmla="*/ 4653068 h 5176789"/>
              <a:gd name="connsiteX80" fmla="*/ 6490057 w 12192000"/>
              <a:gd name="connsiteY80" fmla="*/ 4658624 h 5176789"/>
              <a:gd name="connsiteX81" fmla="*/ 6386800 w 12192000"/>
              <a:gd name="connsiteY81" fmla="*/ 4715431 h 5176789"/>
              <a:gd name="connsiteX82" fmla="*/ 6382703 w 12192000"/>
              <a:gd name="connsiteY82" fmla="*/ 4717930 h 5176789"/>
              <a:gd name="connsiteX83" fmla="*/ 6356495 w 12192000"/>
              <a:gd name="connsiteY83" fmla="*/ 4717843 h 5176789"/>
              <a:gd name="connsiteX84" fmla="*/ 6343628 w 12192000"/>
              <a:gd name="connsiteY84" fmla="*/ 4719161 h 5176789"/>
              <a:gd name="connsiteX85" fmla="*/ 6338605 w 12192000"/>
              <a:gd name="connsiteY85" fmla="*/ 4716723 h 5176789"/>
              <a:gd name="connsiteX86" fmla="*/ 6320318 w 12192000"/>
              <a:gd name="connsiteY86" fmla="*/ 4720095 h 5176789"/>
              <a:gd name="connsiteX87" fmla="*/ 6318742 w 12192000"/>
              <a:gd name="connsiteY87" fmla="*/ 4721541 h 5176789"/>
              <a:gd name="connsiteX88" fmla="*/ 6301708 w 12192000"/>
              <a:gd name="connsiteY88" fmla="*/ 4720380 h 5176789"/>
              <a:gd name="connsiteX89" fmla="*/ 6285082 w 12192000"/>
              <a:gd name="connsiteY89" fmla="*/ 4714639 h 5176789"/>
              <a:gd name="connsiteX90" fmla="*/ 6136936 w 12192000"/>
              <a:gd name="connsiteY90" fmla="*/ 4758246 h 5176789"/>
              <a:gd name="connsiteX91" fmla="*/ 5988578 w 12192000"/>
              <a:gd name="connsiteY91" fmla="*/ 4754427 h 5176789"/>
              <a:gd name="connsiteX92" fmla="*/ 5908701 w 12192000"/>
              <a:gd name="connsiteY92" fmla="*/ 4779160 h 5176789"/>
              <a:gd name="connsiteX93" fmla="*/ 5892219 w 12192000"/>
              <a:gd name="connsiteY93" fmla="*/ 4807892 h 5176789"/>
              <a:gd name="connsiteX94" fmla="*/ 5683612 w 12192000"/>
              <a:gd name="connsiteY94" fmla="*/ 4848770 h 5176789"/>
              <a:gd name="connsiteX95" fmla="*/ 5635111 w 12192000"/>
              <a:gd name="connsiteY95" fmla="*/ 4868888 h 5176789"/>
              <a:gd name="connsiteX96" fmla="*/ 5582652 w 12192000"/>
              <a:gd name="connsiteY96" fmla="*/ 4866836 h 5176789"/>
              <a:gd name="connsiteX97" fmla="*/ 5567213 w 12192000"/>
              <a:gd name="connsiteY97" fmla="*/ 4878769 h 5176789"/>
              <a:gd name="connsiteX98" fmla="*/ 5564659 w 12192000"/>
              <a:gd name="connsiteY98" fmla="*/ 4881042 h 5176789"/>
              <a:gd name="connsiteX99" fmla="*/ 5552102 w 12192000"/>
              <a:gd name="connsiteY99" fmla="*/ 4885426 h 5176789"/>
              <a:gd name="connsiteX100" fmla="*/ 5551475 w 12192000"/>
              <a:gd name="connsiteY100" fmla="*/ 4892560 h 5176789"/>
              <a:gd name="connsiteX101" fmla="*/ 5534664 w 12192000"/>
              <a:gd name="connsiteY101" fmla="*/ 4903385 h 5176789"/>
              <a:gd name="connsiteX102" fmla="*/ 5510737 w 12192000"/>
              <a:gd name="connsiteY102" fmla="*/ 4909807 h 5176789"/>
              <a:gd name="connsiteX103" fmla="*/ 5393901 w 12192000"/>
              <a:gd name="connsiteY103" fmla="*/ 4933709 h 5176789"/>
              <a:gd name="connsiteX104" fmla="*/ 5325782 w 12192000"/>
              <a:gd name="connsiteY104" fmla="*/ 4951789 h 5176789"/>
              <a:gd name="connsiteX105" fmla="*/ 5302703 w 12192000"/>
              <a:gd name="connsiteY105" fmla="*/ 4964590 h 5176789"/>
              <a:gd name="connsiteX106" fmla="*/ 5268591 w 12192000"/>
              <a:gd name="connsiteY106" fmla="*/ 4978479 h 5176789"/>
              <a:gd name="connsiteX107" fmla="*/ 5210559 w 12192000"/>
              <a:gd name="connsiteY107" fmla="*/ 5007585 h 5176789"/>
              <a:gd name="connsiteX108" fmla="*/ 5177597 w 12192000"/>
              <a:gd name="connsiteY108" fmla="*/ 5015926 h 5176789"/>
              <a:gd name="connsiteX109" fmla="*/ 5160569 w 12192000"/>
              <a:gd name="connsiteY109" fmla="*/ 5025681 h 5176789"/>
              <a:gd name="connsiteX110" fmla="*/ 5152748 w 12192000"/>
              <a:gd name="connsiteY110" fmla="*/ 5026569 h 5176789"/>
              <a:gd name="connsiteX111" fmla="*/ 5127678 w 12192000"/>
              <a:gd name="connsiteY111" fmla="*/ 5032947 h 5176789"/>
              <a:gd name="connsiteX112" fmla="*/ 5113147 w 12192000"/>
              <a:gd name="connsiteY112" fmla="*/ 5035818 h 5176789"/>
              <a:gd name="connsiteX113" fmla="*/ 5107301 w 12192000"/>
              <a:gd name="connsiteY113" fmla="*/ 5036672 h 5176789"/>
              <a:gd name="connsiteX114" fmla="*/ 5093215 w 12192000"/>
              <a:gd name="connsiteY114" fmla="*/ 5032880 h 5176789"/>
              <a:gd name="connsiteX115" fmla="*/ 5077058 w 12192000"/>
              <a:gd name="connsiteY115" fmla="*/ 5038681 h 5176789"/>
              <a:gd name="connsiteX116" fmla="*/ 5057349 w 12192000"/>
              <a:gd name="connsiteY116" fmla="*/ 5036015 h 5176789"/>
              <a:gd name="connsiteX117" fmla="*/ 5053945 w 12192000"/>
              <a:gd name="connsiteY117" fmla="*/ 5041952 h 5176789"/>
              <a:gd name="connsiteX118" fmla="*/ 5040021 w 12192000"/>
              <a:gd name="connsiteY118" fmla="*/ 5050052 h 5176789"/>
              <a:gd name="connsiteX119" fmla="*/ 5025913 w 12192000"/>
              <a:gd name="connsiteY119" fmla="*/ 5046535 h 5176789"/>
              <a:gd name="connsiteX120" fmla="*/ 4998218 w 12192000"/>
              <a:gd name="connsiteY120" fmla="*/ 5048065 h 5176789"/>
              <a:gd name="connsiteX121" fmla="*/ 4991008 w 12192000"/>
              <a:gd name="connsiteY121" fmla="*/ 5050439 h 5176789"/>
              <a:gd name="connsiteX122" fmla="*/ 4963503 w 12192000"/>
              <a:gd name="connsiteY122" fmla="*/ 5047575 h 5176789"/>
              <a:gd name="connsiteX123" fmla="*/ 4921053 w 12192000"/>
              <a:gd name="connsiteY123" fmla="*/ 5048925 h 5176789"/>
              <a:gd name="connsiteX124" fmla="*/ 4873420 w 12192000"/>
              <a:gd name="connsiteY124" fmla="*/ 5054929 h 5176789"/>
              <a:gd name="connsiteX125" fmla="*/ 4858825 w 12192000"/>
              <a:gd name="connsiteY125" fmla="*/ 5051329 h 5176789"/>
              <a:gd name="connsiteX126" fmla="*/ 4769340 w 12192000"/>
              <a:gd name="connsiteY126" fmla="*/ 5053090 h 5176789"/>
              <a:gd name="connsiteX127" fmla="*/ 4744152 w 12192000"/>
              <a:gd name="connsiteY127" fmla="*/ 5053391 h 5176789"/>
              <a:gd name="connsiteX128" fmla="*/ 4723556 w 12192000"/>
              <a:gd name="connsiteY128" fmla="*/ 5059633 h 5176789"/>
              <a:gd name="connsiteX129" fmla="*/ 4719699 w 12192000"/>
              <a:gd name="connsiteY129" fmla="*/ 5066298 h 5176789"/>
              <a:gd name="connsiteX130" fmla="*/ 4706016 w 12192000"/>
              <a:gd name="connsiteY130" fmla="*/ 5067422 h 5176789"/>
              <a:gd name="connsiteX131" fmla="*/ 4702593 w 12192000"/>
              <a:gd name="connsiteY131" fmla="*/ 5068973 h 5176789"/>
              <a:gd name="connsiteX132" fmla="*/ 4682766 w 12192000"/>
              <a:gd name="connsiteY132" fmla="*/ 5076609 h 5176789"/>
              <a:gd name="connsiteX133" fmla="*/ 4634960 w 12192000"/>
              <a:gd name="connsiteY133" fmla="*/ 5061852 h 5176789"/>
              <a:gd name="connsiteX134" fmla="*/ 4580645 w 12192000"/>
              <a:gd name="connsiteY134" fmla="*/ 5069246 h 5176789"/>
              <a:gd name="connsiteX135" fmla="*/ 4368005 w 12192000"/>
              <a:gd name="connsiteY135" fmla="*/ 5057426 h 5176789"/>
              <a:gd name="connsiteX136" fmla="*/ 4339489 w 12192000"/>
              <a:gd name="connsiteY136" fmla="*/ 5080858 h 5176789"/>
              <a:gd name="connsiteX137" fmla="*/ 4253895 w 12192000"/>
              <a:gd name="connsiteY137" fmla="*/ 5085008 h 5176789"/>
              <a:gd name="connsiteX138" fmla="*/ 4082432 w 12192000"/>
              <a:gd name="connsiteY138" fmla="*/ 5176339 h 5176789"/>
              <a:gd name="connsiteX139" fmla="*/ 3911296 w 12192000"/>
              <a:gd name="connsiteY139" fmla="*/ 5035663 h 5176789"/>
              <a:gd name="connsiteX140" fmla="*/ 3895182 w 12192000"/>
              <a:gd name="connsiteY140" fmla="*/ 5030229 h 5176789"/>
              <a:gd name="connsiteX141" fmla="*/ 3870866 w 12192000"/>
              <a:gd name="connsiteY141" fmla="*/ 5023753 h 5176789"/>
              <a:gd name="connsiteX142" fmla="*/ 3865913 w 12192000"/>
              <a:gd name="connsiteY142" fmla="*/ 5025143 h 5176789"/>
              <a:gd name="connsiteX143" fmla="*/ 3828606 w 12192000"/>
              <a:gd name="connsiteY143" fmla="*/ 5019426 h 5176789"/>
              <a:gd name="connsiteX144" fmla="*/ 3827901 w 12192000"/>
              <a:gd name="connsiteY144" fmla="*/ 5020583 h 5176789"/>
              <a:gd name="connsiteX145" fmla="*/ 3816543 w 12192000"/>
              <a:gd name="connsiteY145" fmla="*/ 5024366 h 5176789"/>
              <a:gd name="connsiteX146" fmla="*/ 3795278 w 12192000"/>
              <a:gd name="connsiteY146" fmla="*/ 5028779 h 5176789"/>
              <a:gd name="connsiteX147" fmla="*/ 3743858 w 12192000"/>
              <a:gd name="connsiteY147" fmla="*/ 5054237 h 5176789"/>
              <a:gd name="connsiteX148" fmla="*/ 3704945 w 12192000"/>
              <a:gd name="connsiteY148" fmla="*/ 5048413 h 5176789"/>
              <a:gd name="connsiteX149" fmla="*/ 3696992 w 12192000"/>
              <a:gd name="connsiteY149" fmla="*/ 5047914 h 5176789"/>
              <a:gd name="connsiteX150" fmla="*/ 3696780 w 12192000"/>
              <a:gd name="connsiteY150" fmla="*/ 5048181 h 5176789"/>
              <a:gd name="connsiteX151" fmla="*/ 3688290 w 12192000"/>
              <a:gd name="connsiteY151" fmla="*/ 5048204 h 5176789"/>
              <a:gd name="connsiteX152" fmla="*/ 3682486 w 12192000"/>
              <a:gd name="connsiteY152" fmla="*/ 5047000 h 5176789"/>
              <a:gd name="connsiteX153" fmla="*/ 3667056 w 12192000"/>
              <a:gd name="connsiteY153" fmla="*/ 5046030 h 5176789"/>
              <a:gd name="connsiteX154" fmla="*/ 3661403 w 12192000"/>
              <a:gd name="connsiteY154" fmla="*/ 5047537 h 5176789"/>
              <a:gd name="connsiteX155" fmla="*/ 3658673 w 12192000"/>
              <a:gd name="connsiteY155" fmla="*/ 5050790 h 5176789"/>
              <a:gd name="connsiteX156" fmla="*/ 3657333 w 12192000"/>
              <a:gd name="connsiteY156" fmla="*/ 5050325 h 5176789"/>
              <a:gd name="connsiteX157" fmla="*/ 3626778 w 12192000"/>
              <a:gd name="connsiteY157" fmla="*/ 5057882 h 5176789"/>
              <a:gd name="connsiteX158" fmla="*/ 3560067 w 12192000"/>
              <a:gd name="connsiteY158" fmla="*/ 5064266 h 5176789"/>
              <a:gd name="connsiteX159" fmla="*/ 3522641 w 12192000"/>
              <a:gd name="connsiteY159" fmla="*/ 5063654 h 5176789"/>
              <a:gd name="connsiteX160" fmla="*/ 3419275 w 12192000"/>
              <a:gd name="connsiteY160" fmla="*/ 5066646 h 5176789"/>
              <a:gd name="connsiteX161" fmla="*/ 3314869 w 12192000"/>
              <a:gd name="connsiteY161" fmla="*/ 5073197 h 5176789"/>
              <a:gd name="connsiteX162" fmla="*/ 3259088 w 12192000"/>
              <a:gd name="connsiteY162" fmla="*/ 5096363 h 5176789"/>
              <a:gd name="connsiteX163" fmla="*/ 3253104 w 12192000"/>
              <a:gd name="connsiteY163" fmla="*/ 5096785 h 5176789"/>
              <a:gd name="connsiteX164" fmla="*/ 3238751 w 12192000"/>
              <a:gd name="connsiteY164" fmla="*/ 5092996 h 5176789"/>
              <a:gd name="connsiteX165" fmla="*/ 3233681 w 12192000"/>
              <a:gd name="connsiteY165" fmla="*/ 5090758 h 5176789"/>
              <a:gd name="connsiteX166" fmla="*/ 3225562 w 12192000"/>
              <a:gd name="connsiteY166" fmla="*/ 5089215 h 5176789"/>
              <a:gd name="connsiteX167" fmla="*/ 3225260 w 12192000"/>
              <a:gd name="connsiteY167" fmla="*/ 5089437 h 5176789"/>
              <a:gd name="connsiteX168" fmla="*/ 3217859 w 12192000"/>
              <a:gd name="connsiteY168" fmla="*/ 5087484 h 5176789"/>
              <a:gd name="connsiteX169" fmla="*/ 3182980 w 12192000"/>
              <a:gd name="connsiteY169" fmla="*/ 5074650 h 5176789"/>
              <a:gd name="connsiteX170" fmla="*/ 3055081 w 12192000"/>
              <a:gd name="connsiteY170" fmla="*/ 5080424 h 5176789"/>
              <a:gd name="connsiteX171" fmla="*/ 3049807 w 12192000"/>
              <a:gd name="connsiteY171" fmla="*/ 5080860 h 5176789"/>
              <a:gd name="connsiteX172" fmla="*/ 3029122 w 12192000"/>
              <a:gd name="connsiteY172" fmla="*/ 5070085 h 5176789"/>
              <a:gd name="connsiteX173" fmla="*/ 3017862 w 12192000"/>
              <a:gd name="connsiteY173" fmla="*/ 5065942 h 5176789"/>
              <a:gd name="connsiteX174" fmla="*/ 3015868 w 12192000"/>
              <a:gd name="connsiteY174" fmla="*/ 5061832 h 5176789"/>
              <a:gd name="connsiteX175" fmla="*/ 2998644 w 12192000"/>
              <a:gd name="connsiteY175" fmla="*/ 5057210 h 5176789"/>
              <a:gd name="connsiteX176" fmla="*/ 2996219 w 12192000"/>
              <a:gd name="connsiteY176" fmla="*/ 5057788 h 5176789"/>
              <a:gd name="connsiteX177" fmla="*/ 2983676 w 12192000"/>
              <a:gd name="connsiteY177" fmla="*/ 5049852 h 5176789"/>
              <a:gd name="connsiteX178" fmla="*/ 2903609 w 12192000"/>
              <a:gd name="connsiteY178" fmla="*/ 4998457 h 5176789"/>
              <a:gd name="connsiteX179" fmla="*/ 2758830 w 12192000"/>
              <a:gd name="connsiteY179" fmla="*/ 4974760 h 5176789"/>
              <a:gd name="connsiteX180" fmla="*/ 2532669 w 12192000"/>
              <a:gd name="connsiteY180" fmla="*/ 4940573 h 5176789"/>
              <a:gd name="connsiteX181" fmla="*/ 2389931 w 12192000"/>
              <a:gd name="connsiteY181" fmla="*/ 4905785 h 5176789"/>
              <a:gd name="connsiteX182" fmla="*/ 2335186 w 12192000"/>
              <a:gd name="connsiteY182" fmla="*/ 4902957 h 5176789"/>
              <a:gd name="connsiteX183" fmla="*/ 2273393 w 12192000"/>
              <a:gd name="connsiteY183" fmla="*/ 4883565 h 5176789"/>
              <a:gd name="connsiteX184" fmla="*/ 2269523 w 12192000"/>
              <a:gd name="connsiteY184" fmla="*/ 4884442 h 5176789"/>
              <a:gd name="connsiteX185" fmla="*/ 2256015 w 12192000"/>
              <a:gd name="connsiteY185" fmla="*/ 4883014 h 5176789"/>
              <a:gd name="connsiteX186" fmla="*/ 2249731 w 12192000"/>
              <a:gd name="connsiteY186" fmla="*/ 4888778 h 5176789"/>
              <a:gd name="connsiteX187" fmla="*/ 2227629 w 12192000"/>
              <a:gd name="connsiteY187" fmla="*/ 4891047 h 5176789"/>
              <a:gd name="connsiteX188" fmla="*/ 2203460 w 12192000"/>
              <a:gd name="connsiteY188" fmla="*/ 4886696 h 5176789"/>
              <a:gd name="connsiteX189" fmla="*/ 2091528 w 12192000"/>
              <a:gd name="connsiteY189" fmla="*/ 4859155 h 5176789"/>
              <a:gd name="connsiteX190" fmla="*/ 2022901 w 12192000"/>
              <a:gd name="connsiteY190" fmla="*/ 4846594 h 5176789"/>
              <a:gd name="connsiteX191" fmla="*/ 1994227 w 12192000"/>
              <a:gd name="connsiteY191" fmla="*/ 4847973 h 5176789"/>
              <a:gd name="connsiteX192" fmla="*/ 1955936 w 12192000"/>
              <a:gd name="connsiteY192" fmla="*/ 4845765 h 5176789"/>
              <a:gd name="connsiteX193" fmla="*/ 1741924 w 12192000"/>
              <a:gd name="connsiteY193" fmla="*/ 4808054 h 5176789"/>
              <a:gd name="connsiteX194" fmla="*/ 1734410 w 12192000"/>
              <a:gd name="connsiteY194" fmla="*/ 4811675 h 5176789"/>
              <a:gd name="connsiteX195" fmla="*/ 1691423 w 12192000"/>
              <a:gd name="connsiteY195" fmla="*/ 4802777 h 5176789"/>
              <a:gd name="connsiteX196" fmla="*/ 1554504 w 12192000"/>
              <a:gd name="connsiteY196" fmla="*/ 4739985 h 5176789"/>
              <a:gd name="connsiteX197" fmla="*/ 1470119 w 12192000"/>
              <a:gd name="connsiteY197" fmla="*/ 4723470 h 5176789"/>
              <a:gd name="connsiteX198" fmla="*/ 1437967 w 12192000"/>
              <a:gd name="connsiteY198" fmla="*/ 4722710 h 5176789"/>
              <a:gd name="connsiteX199" fmla="*/ 1295869 w 12192000"/>
              <a:gd name="connsiteY199" fmla="*/ 4726175 h 5176789"/>
              <a:gd name="connsiteX200" fmla="*/ 1292949 w 12192000"/>
              <a:gd name="connsiteY200" fmla="*/ 4684615 h 5176789"/>
              <a:gd name="connsiteX201" fmla="*/ 1244908 w 12192000"/>
              <a:gd name="connsiteY201" fmla="*/ 4706993 h 5176789"/>
              <a:gd name="connsiteX202" fmla="*/ 1171266 w 12192000"/>
              <a:gd name="connsiteY202" fmla="*/ 4706535 h 5176789"/>
              <a:gd name="connsiteX203" fmla="*/ 1160868 w 12192000"/>
              <a:gd name="connsiteY203" fmla="*/ 4701936 h 5176789"/>
              <a:gd name="connsiteX204" fmla="*/ 1147599 w 12192000"/>
              <a:gd name="connsiteY204" fmla="*/ 4714833 h 5176789"/>
              <a:gd name="connsiteX205" fmla="*/ 1119603 w 12192000"/>
              <a:gd name="connsiteY205" fmla="*/ 4721303 h 5176789"/>
              <a:gd name="connsiteX206" fmla="*/ 997851 w 12192000"/>
              <a:gd name="connsiteY206" fmla="*/ 4722336 h 5176789"/>
              <a:gd name="connsiteX207" fmla="*/ 976455 w 12192000"/>
              <a:gd name="connsiteY207" fmla="*/ 4726407 h 5176789"/>
              <a:gd name="connsiteX208" fmla="*/ 949939 w 12192000"/>
              <a:gd name="connsiteY208" fmla="*/ 4719699 h 5176789"/>
              <a:gd name="connsiteX209" fmla="*/ 894148 w 12192000"/>
              <a:gd name="connsiteY209" fmla="*/ 4710406 h 5176789"/>
              <a:gd name="connsiteX210" fmla="*/ 857990 w 12192000"/>
              <a:gd name="connsiteY210" fmla="*/ 4696844 h 5176789"/>
              <a:gd name="connsiteX211" fmla="*/ 848649 w 12192000"/>
              <a:gd name="connsiteY211" fmla="*/ 4704021 h 5176789"/>
              <a:gd name="connsiteX212" fmla="*/ 826436 w 12192000"/>
              <a:gd name="connsiteY212" fmla="*/ 4707421 h 5176789"/>
              <a:gd name="connsiteX213" fmla="*/ 733052 w 12192000"/>
              <a:gd name="connsiteY213" fmla="*/ 4701884 h 5176789"/>
              <a:gd name="connsiteX214" fmla="*/ 716185 w 12192000"/>
              <a:gd name="connsiteY214" fmla="*/ 4648168 h 5176789"/>
              <a:gd name="connsiteX215" fmla="*/ 582722 w 12192000"/>
              <a:gd name="connsiteY215" fmla="*/ 4658637 h 5176789"/>
              <a:gd name="connsiteX216" fmla="*/ 581118 w 12192000"/>
              <a:gd name="connsiteY216" fmla="*/ 4654120 h 5176789"/>
              <a:gd name="connsiteX217" fmla="*/ 546453 w 12192000"/>
              <a:gd name="connsiteY217" fmla="*/ 4652542 h 5176789"/>
              <a:gd name="connsiteX218" fmla="*/ 536773 w 12192000"/>
              <a:gd name="connsiteY218" fmla="*/ 4644609 h 5176789"/>
              <a:gd name="connsiteX219" fmla="*/ 388896 w 12192000"/>
              <a:gd name="connsiteY219" fmla="*/ 4619173 h 5176789"/>
              <a:gd name="connsiteX220" fmla="*/ 366479 w 12192000"/>
              <a:gd name="connsiteY220" fmla="*/ 4618896 h 5176789"/>
              <a:gd name="connsiteX221" fmla="*/ 342781 w 12192000"/>
              <a:gd name="connsiteY221" fmla="*/ 4601239 h 5176789"/>
              <a:gd name="connsiteX222" fmla="*/ 255925 w 12192000"/>
              <a:gd name="connsiteY222" fmla="*/ 4598685 h 5176789"/>
              <a:gd name="connsiteX223" fmla="*/ 226919 w 12192000"/>
              <a:gd name="connsiteY223" fmla="*/ 4598460 h 5176789"/>
              <a:gd name="connsiteX224" fmla="*/ 213925 w 12192000"/>
              <a:gd name="connsiteY224" fmla="*/ 4597783 h 5176789"/>
              <a:gd name="connsiteX225" fmla="*/ 215196 w 12192000"/>
              <a:gd name="connsiteY225" fmla="*/ 4588576 h 5176789"/>
              <a:gd name="connsiteX226" fmla="*/ 180214 w 12192000"/>
              <a:gd name="connsiteY226" fmla="*/ 4583701 h 5176789"/>
              <a:gd name="connsiteX227" fmla="*/ 83203 w 12192000"/>
              <a:gd name="connsiteY227" fmla="*/ 4531664 h 5176789"/>
              <a:gd name="connsiteX228" fmla="*/ 4106 w 12192000"/>
              <a:gd name="connsiteY228" fmla="*/ 4517202 h 5176789"/>
              <a:gd name="connsiteX229" fmla="*/ 0 w 12192000"/>
              <a:gd name="connsiteY229" fmla="*/ 4516084 h 5176789"/>
              <a:gd name="connsiteX230" fmla="*/ 0 w 12192000"/>
              <a:gd name="connsiteY230" fmla="*/ 0 h 5176789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30140 w 12192000"/>
              <a:gd name="connsiteY138" fmla="*/ 5057070 h 5096785"/>
              <a:gd name="connsiteX139" fmla="*/ 3911296 w 12192000"/>
              <a:gd name="connsiteY139" fmla="*/ 5035663 h 5096785"/>
              <a:gd name="connsiteX140" fmla="*/ 3895182 w 12192000"/>
              <a:gd name="connsiteY140" fmla="*/ 5030229 h 5096785"/>
              <a:gd name="connsiteX141" fmla="*/ 3870866 w 12192000"/>
              <a:gd name="connsiteY141" fmla="*/ 5023753 h 5096785"/>
              <a:gd name="connsiteX142" fmla="*/ 3865913 w 12192000"/>
              <a:gd name="connsiteY142" fmla="*/ 5025143 h 5096785"/>
              <a:gd name="connsiteX143" fmla="*/ 3828606 w 12192000"/>
              <a:gd name="connsiteY143" fmla="*/ 5019426 h 5096785"/>
              <a:gd name="connsiteX144" fmla="*/ 3827901 w 12192000"/>
              <a:gd name="connsiteY144" fmla="*/ 5020583 h 5096785"/>
              <a:gd name="connsiteX145" fmla="*/ 3816543 w 12192000"/>
              <a:gd name="connsiteY145" fmla="*/ 5024366 h 5096785"/>
              <a:gd name="connsiteX146" fmla="*/ 3795278 w 12192000"/>
              <a:gd name="connsiteY146" fmla="*/ 5028779 h 5096785"/>
              <a:gd name="connsiteX147" fmla="*/ 3743858 w 12192000"/>
              <a:gd name="connsiteY147" fmla="*/ 5054237 h 5096785"/>
              <a:gd name="connsiteX148" fmla="*/ 3704945 w 12192000"/>
              <a:gd name="connsiteY148" fmla="*/ 5048413 h 5096785"/>
              <a:gd name="connsiteX149" fmla="*/ 3696992 w 12192000"/>
              <a:gd name="connsiteY149" fmla="*/ 5047914 h 5096785"/>
              <a:gd name="connsiteX150" fmla="*/ 3696780 w 12192000"/>
              <a:gd name="connsiteY150" fmla="*/ 5048181 h 5096785"/>
              <a:gd name="connsiteX151" fmla="*/ 3688290 w 12192000"/>
              <a:gd name="connsiteY151" fmla="*/ 5048204 h 5096785"/>
              <a:gd name="connsiteX152" fmla="*/ 3682486 w 12192000"/>
              <a:gd name="connsiteY152" fmla="*/ 5047000 h 5096785"/>
              <a:gd name="connsiteX153" fmla="*/ 3667056 w 12192000"/>
              <a:gd name="connsiteY153" fmla="*/ 5046030 h 5096785"/>
              <a:gd name="connsiteX154" fmla="*/ 3661403 w 12192000"/>
              <a:gd name="connsiteY154" fmla="*/ 5047537 h 5096785"/>
              <a:gd name="connsiteX155" fmla="*/ 3658673 w 12192000"/>
              <a:gd name="connsiteY155" fmla="*/ 5050790 h 5096785"/>
              <a:gd name="connsiteX156" fmla="*/ 3657333 w 12192000"/>
              <a:gd name="connsiteY156" fmla="*/ 5050325 h 5096785"/>
              <a:gd name="connsiteX157" fmla="*/ 3626778 w 12192000"/>
              <a:gd name="connsiteY157" fmla="*/ 5057882 h 5096785"/>
              <a:gd name="connsiteX158" fmla="*/ 3560067 w 12192000"/>
              <a:gd name="connsiteY158" fmla="*/ 5064266 h 5096785"/>
              <a:gd name="connsiteX159" fmla="*/ 3522641 w 12192000"/>
              <a:gd name="connsiteY159" fmla="*/ 5063654 h 5096785"/>
              <a:gd name="connsiteX160" fmla="*/ 3419275 w 12192000"/>
              <a:gd name="connsiteY160" fmla="*/ 5066646 h 5096785"/>
              <a:gd name="connsiteX161" fmla="*/ 3314869 w 12192000"/>
              <a:gd name="connsiteY161" fmla="*/ 5073197 h 5096785"/>
              <a:gd name="connsiteX162" fmla="*/ 3259088 w 12192000"/>
              <a:gd name="connsiteY162" fmla="*/ 5096363 h 5096785"/>
              <a:gd name="connsiteX163" fmla="*/ 3253104 w 12192000"/>
              <a:gd name="connsiteY163" fmla="*/ 5096785 h 5096785"/>
              <a:gd name="connsiteX164" fmla="*/ 3238751 w 12192000"/>
              <a:gd name="connsiteY164" fmla="*/ 5092996 h 5096785"/>
              <a:gd name="connsiteX165" fmla="*/ 3233681 w 12192000"/>
              <a:gd name="connsiteY165" fmla="*/ 5090758 h 5096785"/>
              <a:gd name="connsiteX166" fmla="*/ 3225562 w 12192000"/>
              <a:gd name="connsiteY166" fmla="*/ 5089215 h 5096785"/>
              <a:gd name="connsiteX167" fmla="*/ 3225260 w 12192000"/>
              <a:gd name="connsiteY167" fmla="*/ 5089437 h 5096785"/>
              <a:gd name="connsiteX168" fmla="*/ 3217859 w 12192000"/>
              <a:gd name="connsiteY168" fmla="*/ 5087484 h 5096785"/>
              <a:gd name="connsiteX169" fmla="*/ 3182980 w 12192000"/>
              <a:gd name="connsiteY169" fmla="*/ 5074650 h 5096785"/>
              <a:gd name="connsiteX170" fmla="*/ 3055081 w 12192000"/>
              <a:gd name="connsiteY170" fmla="*/ 5080424 h 5096785"/>
              <a:gd name="connsiteX171" fmla="*/ 3049807 w 12192000"/>
              <a:gd name="connsiteY171" fmla="*/ 5080860 h 5096785"/>
              <a:gd name="connsiteX172" fmla="*/ 3029122 w 12192000"/>
              <a:gd name="connsiteY172" fmla="*/ 5070085 h 5096785"/>
              <a:gd name="connsiteX173" fmla="*/ 3017862 w 12192000"/>
              <a:gd name="connsiteY173" fmla="*/ 5065942 h 5096785"/>
              <a:gd name="connsiteX174" fmla="*/ 3015868 w 12192000"/>
              <a:gd name="connsiteY174" fmla="*/ 5061832 h 5096785"/>
              <a:gd name="connsiteX175" fmla="*/ 2998644 w 12192000"/>
              <a:gd name="connsiteY175" fmla="*/ 5057210 h 5096785"/>
              <a:gd name="connsiteX176" fmla="*/ 2996219 w 12192000"/>
              <a:gd name="connsiteY176" fmla="*/ 5057788 h 5096785"/>
              <a:gd name="connsiteX177" fmla="*/ 2983676 w 12192000"/>
              <a:gd name="connsiteY177" fmla="*/ 5049852 h 5096785"/>
              <a:gd name="connsiteX178" fmla="*/ 2903609 w 12192000"/>
              <a:gd name="connsiteY178" fmla="*/ 4998457 h 5096785"/>
              <a:gd name="connsiteX179" fmla="*/ 2758830 w 12192000"/>
              <a:gd name="connsiteY179" fmla="*/ 4974760 h 5096785"/>
              <a:gd name="connsiteX180" fmla="*/ 2532669 w 12192000"/>
              <a:gd name="connsiteY180" fmla="*/ 4940573 h 5096785"/>
              <a:gd name="connsiteX181" fmla="*/ 2389931 w 12192000"/>
              <a:gd name="connsiteY181" fmla="*/ 4905785 h 5096785"/>
              <a:gd name="connsiteX182" fmla="*/ 2335186 w 12192000"/>
              <a:gd name="connsiteY182" fmla="*/ 4902957 h 5096785"/>
              <a:gd name="connsiteX183" fmla="*/ 2273393 w 12192000"/>
              <a:gd name="connsiteY183" fmla="*/ 4883565 h 5096785"/>
              <a:gd name="connsiteX184" fmla="*/ 2269523 w 12192000"/>
              <a:gd name="connsiteY184" fmla="*/ 4884442 h 5096785"/>
              <a:gd name="connsiteX185" fmla="*/ 2256015 w 12192000"/>
              <a:gd name="connsiteY185" fmla="*/ 4883014 h 5096785"/>
              <a:gd name="connsiteX186" fmla="*/ 2249731 w 12192000"/>
              <a:gd name="connsiteY186" fmla="*/ 4888778 h 5096785"/>
              <a:gd name="connsiteX187" fmla="*/ 2227629 w 12192000"/>
              <a:gd name="connsiteY187" fmla="*/ 4891047 h 5096785"/>
              <a:gd name="connsiteX188" fmla="*/ 2203460 w 12192000"/>
              <a:gd name="connsiteY188" fmla="*/ 4886696 h 5096785"/>
              <a:gd name="connsiteX189" fmla="*/ 2091528 w 12192000"/>
              <a:gd name="connsiteY189" fmla="*/ 4859155 h 5096785"/>
              <a:gd name="connsiteX190" fmla="*/ 2022901 w 12192000"/>
              <a:gd name="connsiteY190" fmla="*/ 4846594 h 5096785"/>
              <a:gd name="connsiteX191" fmla="*/ 1994227 w 12192000"/>
              <a:gd name="connsiteY191" fmla="*/ 4847973 h 5096785"/>
              <a:gd name="connsiteX192" fmla="*/ 1955936 w 12192000"/>
              <a:gd name="connsiteY192" fmla="*/ 4845765 h 5096785"/>
              <a:gd name="connsiteX193" fmla="*/ 1741924 w 12192000"/>
              <a:gd name="connsiteY193" fmla="*/ 4808054 h 5096785"/>
              <a:gd name="connsiteX194" fmla="*/ 1734410 w 12192000"/>
              <a:gd name="connsiteY194" fmla="*/ 4811675 h 5096785"/>
              <a:gd name="connsiteX195" fmla="*/ 1691423 w 12192000"/>
              <a:gd name="connsiteY195" fmla="*/ 4802777 h 5096785"/>
              <a:gd name="connsiteX196" fmla="*/ 1554504 w 12192000"/>
              <a:gd name="connsiteY196" fmla="*/ 4739985 h 5096785"/>
              <a:gd name="connsiteX197" fmla="*/ 1470119 w 12192000"/>
              <a:gd name="connsiteY197" fmla="*/ 4723470 h 5096785"/>
              <a:gd name="connsiteX198" fmla="*/ 1437967 w 12192000"/>
              <a:gd name="connsiteY198" fmla="*/ 4722710 h 5096785"/>
              <a:gd name="connsiteX199" fmla="*/ 1295869 w 12192000"/>
              <a:gd name="connsiteY199" fmla="*/ 4726175 h 5096785"/>
              <a:gd name="connsiteX200" fmla="*/ 1292949 w 12192000"/>
              <a:gd name="connsiteY200" fmla="*/ 4684615 h 5096785"/>
              <a:gd name="connsiteX201" fmla="*/ 1244908 w 12192000"/>
              <a:gd name="connsiteY201" fmla="*/ 4706993 h 5096785"/>
              <a:gd name="connsiteX202" fmla="*/ 1171266 w 12192000"/>
              <a:gd name="connsiteY202" fmla="*/ 4706535 h 5096785"/>
              <a:gd name="connsiteX203" fmla="*/ 1160868 w 12192000"/>
              <a:gd name="connsiteY203" fmla="*/ 4701936 h 5096785"/>
              <a:gd name="connsiteX204" fmla="*/ 1147599 w 12192000"/>
              <a:gd name="connsiteY204" fmla="*/ 4714833 h 5096785"/>
              <a:gd name="connsiteX205" fmla="*/ 1119603 w 12192000"/>
              <a:gd name="connsiteY205" fmla="*/ 4721303 h 5096785"/>
              <a:gd name="connsiteX206" fmla="*/ 997851 w 12192000"/>
              <a:gd name="connsiteY206" fmla="*/ 4722336 h 5096785"/>
              <a:gd name="connsiteX207" fmla="*/ 976455 w 12192000"/>
              <a:gd name="connsiteY207" fmla="*/ 4726407 h 5096785"/>
              <a:gd name="connsiteX208" fmla="*/ 949939 w 12192000"/>
              <a:gd name="connsiteY208" fmla="*/ 4719699 h 5096785"/>
              <a:gd name="connsiteX209" fmla="*/ 894148 w 12192000"/>
              <a:gd name="connsiteY209" fmla="*/ 4710406 h 5096785"/>
              <a:gd name="connsiteX210" fmla="*/ 857990 w 12192000"/>
              <a:gd name="connsiteY210" fmla="*/ 4696844 h 5096785"/>
              <a:gd name="connsiteX211" fmla="*/ 848649 w 12192000"/>
              <a:gd name="connsiteY211" fmla="*/ 4704021 h 5096785"/>
              <a:gd name="connsiteX212" fmla="*/ 826436 w 12192000"/>
              <a:gd name="connsiteY212" fmla="*/ 4707421 h 5096785"/>
              <a:gd name="connsiteX213" fmla="*/ 733052 w 12192000"/>
              <a:gd name="connsiteY213" fmla="*/ 4701884 h 5096785"/>
              <a:gd name="connsiteX214" fmla="*/ 716185 w 12192000"/>
              <a:gd name="connsiteY214" fmla="*/ 4648168 h 5096785"/>
              <a:gd name="connsiteX215" fmla="*/ 582722 w 12192000"/>
              <a:gd name="connsiteY215" fmla="*/ 4658637 h 5096785"/>
              <a:gd name="connsiteX216" fmla="*/ 581118 w 12192000"/>
              <a:gd name="connsiteY216" fmla="*/ 4654120 h 5096785"/>
              <a:gd name="connsiteX217" fmla="*/ 546453 w 12192000"/>
              <a:gd name="connsiteY217" fmla="*/ 4652542 h 5096785"/>
              <a:gd name="connsiteX218" fmla="*/ 536773 w 12192000"/>
              <a:gd name="connsiteY218" fmla="*/ 4644609 h 5096785"/>
              <a:gd name="connsiteX219" fmla="*/ 388896 w 12192000"/>
              <a:gd name="connsiteY219" fmla="*/ 4619173 h 5096785"/>
              <a:gd name="connsiteX220" fmla="*/ 366479 w 12192000"/>
              <a:gd name="connsiteY220" fmla="*/ 4618896 h 5096785"/>
              <a:gd name="connsiteX221" fmla="*/ 342781 w 12192000"/>
              <a:gd name="connsiteY221" fmla="*/ 4601239 h 5096785"/>
              <a:gd name="connsiteX222" fmla="*/ 255925 w 12192000"/>
              <a:gd name="connsiteY222" fmla="*/ 4598685 h 5096785"/>
              <a:gd name="connsiteX223" fmla="*/ 226919 w 12192000"/>
              <a:gd name="connsiteY223" fmla="*/ 4598460 h 5096785"/>
              <a:gd name="connsiteX224" fmla="*/ 213925 w 12192000"/>
              <a:gd name="connsiteY224" fmla="*/ 4597783 h 5096785"/>
              <a:gd name="connsiteX225" fmla="*/ 215196 w 12192000"/>
              <a:gd name="connsiteY225" fmla="*/ 4588576 h 5096785"/>
              <a:gd name="connsiteX226" fmla="*/ 180214 w 12192000"/>
              <a:gd name="connsiteY226" fmla="*/ 4583701 h 5096785"/>
              <a:gd name="connsiteX227" fmla="*/ 83203 w 12192000"/>
              <a:gd name="connsiteY227" fmla="*/ 4531664 h 5096785"/>
              <a:gd name="connsiteX228" fmla="*/ 4106 w 12192000"/>
              <a:gd name="connsiteY228" fmla="*/ 4517202 h 5096785"/>
              <a:gd name="connsiteX229" fmla="*/ 0 w 12192000"/>
              <a:gd name="connsiteY229" fmla="*/ 4516084 h 5096785"/>
              <a:gd name="connsiteX230" fmla="*/ 0 w 12192000"/>
              <a:gd name="connsiteY23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5988578 w 12192000"/>
              <a:gd name="connsiteY90" fmla="*/ 4754427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10015940 w 12192000"/>
              <a:gd name="connsiteY14" fmla="*/ 4082184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2192000" h="5096785">
                <a:moveTo>
                  <a:pt x="0" y="0"/>
                </a:moveTo>
                <a:lnTo>
                  <a:pt x="12192000" y="0"/>
                </a:lnTo>
                <a:lnTo>
                  <a:pt x="12192000" y="3809005"/>
                </a:lnTo>
                <a:lnTo>
                  <a:pt x="12142543" y="3817043"/>
                </a:lnTo>
                <a:cubicBezTo>
                  <a:pt x="12125745" y="3820143"/>
                  <a:pt x="12025667" y="3846712"/>
                  <a:pt x="12021777" y="3848082"/>
                </a:cubicBezTo>
                <a:cubicBezTo>
                  <a:pt x="11906317" y="3844901"/>
                  <a:pt x="11854997" y="3842577"/>
                  <a:pt x="11700796" y="3819843"/>
                </a:cubicBezTo>
                <a:cubicBezTo>
                  <a:pt x="11673605" y="3818975"/>
                  <a:pt x="11660205" y="3873591"/>
                  <a:pt x="11596222" y="3858834"/>
                </a:cubicBezTo>
                <a:cubicBezTo>
                  <a:pt x="11546261" y="3912796"/>
                  <a:pt x="11448213" y="3883822"/>
                  <a:pt x="11416000" y="3915854"/>
                </a:cubicBezTo>
                <a:cubicBezTo>
                  <a:pt x="11363791" y="3944368"/>
                  <a:pt x="11261302" y="3994357"/>
                  <a:pt x="11214181" y="4004215"/>
                </a:cubicBezTo>
                <a:cubicBezTo>
                  <a:pt x="11180556" y="4016505"/>
                  <a:pt x="11133434" y="4019939"/>
                  <a:pt x="11082297" y="4010564"/>
                </a:cubicBezTo>
                <a:cubicBezTo>
                  <a:pt x="11002153" y="4004415"/>
                  <a:pt x="10906391" y="3998574"/>
                  <a:pt x="10833086" y="3997707"/>
                </a:cubicBezTo>
                <a:cubicBezTo>
                  <a:pt x="10741018" y="4017483"/>
                  <a:pt x="10710367" y="4028063"/>
                  <a:pt x="10639436" y="4022417"/>
                </a:cubicBezTo>
                <a:cubicBezTo>
                  <a:pt x="10607553" y="4011982"/>
                  <a:pt x="10546386" y="4040450"/>
                  <a:pt x="10480215" y="4006823"/>
                </a:cubicBezTo>
                <a:cubicBezTo>
                  <a:pt x="10416483" y="4013182"/>
                  <a:pt x="10257826" y="4053751"/>
                  <a:pt x="10217282" y="4020809"/>
                </a:cubicBezTo>
                <a:lnTo>
                  <a:pt x="10015940" y="4082184"/>
                </a:lnTo>
                <a:cubicBezTo>
                  <a:pt x="9933191" y="4122984"/>
                  <a:pt x="9847676" y="4127197"/>
                  <a:pt x="9800299" y="4146342"/>
                </a:cubicBezTo>
                <a:cubicBezTo>
                  <a:pt x="9758990" y="4153221"/>
                  <a:pt x="9764546" y="4171775"/>
                  <a:pt x="9707822" y="4189102"/>
                </a:cubicBezTo>
                <a:cubicBezTo>
                  <a:pt x="9678353" y="4185801"/>
                  <a:pt x="9564542" y="4245966"/>
                  <a:pt x="9543973" y="4245802"/>
                </a:cubicBezTo>
                <a:cubicBezTo>
                  <a:pt x="9545360" y="4250342"/>
                  <a:pt x="9534159" y="4254694"/>
                  <a:pt x="9528747" y="4251724"/>
                </a:cubicBezTo>
                <a:cubicBezTo>
                  <a:pt x="9434894" y="4251802"/>
                  <a:pt x="9498284" y="4284960"/>
                  <a:pt x="9436976" y="4269351"/>
                </a:cubicBezTo>
                <a:cubicBezTo>
                  <a:pt x="9399663" y="4270596"/>
                  <a:pt x="9416325" y="4322777"/>
                  <a:pt x="9371827" y="4303912"/>
                </a:cubicBezTo>
                <a:cubicBezTo>
                  <a:pt x="9327687" y="4311262"/>
                  <a:pt x="9305420" y="4335156"/>
                  <a:pt x="9260304" y="4328021"/>
                </a:cubicBezTo>
                <a:cubicBezTo>
                  <a:pt x="9219002" y="4334987"/>
                  <a:pt x="9185743" y="4348803"/>
                  <a:pt x="9148799" y="4348506"/>
                </a:cubicBezTo>
                <a:cubicBezTo>
                  <a:pt x="9136597" y="4357118"/>
                  <a:pt x="9123990" y="4361794"/>
                  <a:pt x="9107898" y="4354282"/>
                </a:cubicBezTo>
                <a:lnTo>
                  <a:pt x="8990743" y="4382161"/>
                </a:lnTo>
                <a:cubicBezTo>
                  <a:pt x="8968860" y="4381971"/>
                  <a:pt x="8999497" y="4363038"/>
                  <a:pt x="8979819" y="4366419"/>
                </a:cubicBezTo>
                <a:cubicBezTo>
                  <a:pt x="8962591" y="4378296"/>
                  <a:pt x="8953360" y="4357425"/>
                  <a:pt x="8936044" y="4370992"/>
                </a:cubicBezTo>
                <a:cubicBezTo>
                  <a:pt x="8948906" y="4385206"/>
                  <a:pt x="8892470" y="4378724"/>
                  <a:pt x="8897707" y="4392673"/>
                </a:cubicBezTo>
                <a:cubicBezTo>
                  <a:pt x="8869997" y="4377889"/>
                  <a:pt x="8872713" y="4404124"/>
                  <a:pt x="8845635" y="4404300"/>
                </a:cubicBezTo>
                <a:cubicBezTo>
                  <a:pt x="8830642" y="4399853"/>
                  <a:pt x="8821827" y="4400686"/>
                  <a:pt x="8814562" y="4411434"/>
                </a:cubicBezTo>
                <a:cubicBezTo>
                  <a:pt x="8744563" y="4389043"/>
                  <a:pt x="8782115" y="4417916"/>
                  <a:pt x="8726349" y="4416668"/>
                </a:cubicBezTo>
                <a:cubicBezTo>
                  <a:pt x="8677009" y="4412982"/>
                  <a:pt x="8624546" y="4415808"/>
                  <a:pt x="8566678" y="4391711"/>
                </a:cubicBezTo>
                <a:cubicBezTo>
                  <a:pt x="8554349" y="4383843"/>
                  <a:pt x="8534130" y="4384835"/>
                  <a:pt x="8521516" y="4393927"/>
                </a:cubicBezTo>
                <a:cubicBezTo>
                  <a:pt x="8519345" y="4395492"/>
                  <a:pt x="8517487" y="4397242"/>
                  <a:pt x="8515998" y="4399124"/>
                </a:cubicBezTo>
                <a:cubicBezTo>
                  <a:pt x="8479683" y="4380905"/>
                  <a:pt x="8468515" y="4396924"/>
                  <a:pt x="8449547" y="4383170"/>
                </a:cubicBezTo>
                <a:cubicBezTo>
                  <a:pt x="8404832" y="4386248"/>
                  <a:pt x="8377617" y="4410394"/>
                  <a:pt x="8360285" y="4398502"/>
                </a:cubicBezTo>
                <a:cubicBezTo>
                  <a:pt x="8328125" y="4405233"/>
                  <a:pt x="8278328" y="4418008"/>
                  <a:pt x="8256584" y="4423564"/>
                </a:cubicBezTo>
                <a:cubicBezTo>
                  <a:pt x="8250756" y="4433012"/>
                  <a:pt x="8239831" y="4429911"/>
                  <a:pt x="8229821" y="4431840"/>
                </a:cubicBezTo>
                <a:cubicBezTo>
                  <a:pt x="8219737" y="4440670"/>
                  <a:pt x="8172939" y="4441316"/>
                  <a:pt x="8158476" y="4436904"/>
                </a:cubicBezTo>
                <a:lnTo>
                  <a:pt x="7993707" y="4447962"/>
                </a:lnTo>
                <a:lnTo>
                  <a:pt x="7990346" y="4454853"/>
                </a:lnTo>
                <a:lnTo>
                  <a:pt x="7976786" y="4456820"/>
                </a:lnTo>
                <a:lnTo>
                  <a:pt x="7973491" y="4458577"/>
                </a:lnTo>
                <a:cubicBezTo>
                  <a:pt x="7967206" y="4461962"/>
                  <a:pt x="7960915" y="4465118"/>
                  <a:pt x="7954281" y="4467421"/>
                </a:cubicBezTo>
                <a:cubicBezTo>
                  <a:pt x="7950081" y="4438248"/>
                  <a:pt x="7897165" y="4482226"/>
                  <a:pt x="7905540" y="4455628"/>
                </a:cubicBezTo>
                <a:cubicBezTo>
                  <a:pt x="7868363" y="4463225"/>
                  <a:pt x="7886086" y="4435916"/>
                  <a:pt x="7851932" y="4466353"/>
                </a:cubicBezTo>
                <a:cubicBezTo>
                  <a:pt x="7784648" y="4458796"/>
                  <a:pt x="7699743" y="4489674"/>
                  <a:pt x="7639078" y="4467635"/>
                </a:cubicBezTo>
                <a:cubicBezTo>
                  <a:pt x="7650854" y="4478956"/>
                  <a:pt x="7631952" y="4494897"/>
                  <a:pt x="7612359" y="4492789"/>
                </a:cubicBezTo>
                <a:cubicBezTo>
                  <a:pt x="7656290" y="4537791"/>
                  <a:pt x="7524989" y="4464434"/>
                  <a:pt x="7527328" y="4502199"/>
                </a:cubicBezTo>
                <a:cubicBezTo>
                  <a:pt x="7510981" y="4470759"/>
                  <a:pt x="7410641" y="4435979"/>
                  <a:pt x="7388717" y="4470799"/>
                </a:cubicBezTo>
                <a:cubicBezTo>
                  <a:pt x="7332647" y="4477979"/>
                  <a:pt x="7282236" y="4461411"/>
                  <a:pt x="7231898" y="4486028"/>
                </a:cubicBezTo>
                <a:cubicBezTo>
                  <a:pt x="7228085" y="4482236"/>
                  <a:pt x="7223511" y="4479415"/>
                  <a:pt x="7218425" y="4477288"/>
                </a:cubicBezTo>
                <a:lnTo>
                  <a:pt x="7202795" y="4472972"/>
                </a:lnTo>
                <a:lnTo>
                  <a:pt x="7200744" y="4474099"/>
                </a:lnTo>
                <a:cubicBezTo>
                  <a:pt x="7191691" y="4476518"/>
                  <a:pt x="7186143" y="4475925"/>
                  <a:pt x="7182163" y="4474005"/>
                </a:cubicBezTo>
                <a:lnTo>
                  <a:pt x="7178368" y="4470673"/>
                </a:lnTo>
                <a:lnTo>
                  <a:pt x="7165705" y="4469569"/>
                </a:lnTo>
                <a:lnTo>
                  <a:pt x="7140991" y="4464599"/>
                </a:lnTo>
                <a:lnTo>
                  <a:pt x="7136152" y="4466292"/>
                </a:lnTo>
                <a:lnTo>
                  <a:pt x="7098544" y="4462879"/>
                </a:lnTo>
                <a:lnTo>
                  <a:pt x="7097922" y="4464077"/>
                </a:lnTo>
                <a:cubicBezTo>
                  <a:pt x="7095675" y="4466685"/>
                  <a:pt x="7092399" y="4468463"/>
                  <a:pt x="7086877" y="4468554"/>
                </a:cubicBezTo>
                <a:cubicBezTo>
                  <a:pt x="7093857" y="4486654"/>
                  <a:pt x="7082892" y="4475600"/>
                  <a:pt x="7065999" y="4474270"/>
                </a:cubicBezTo>
                <a:cubicBezTo>
                  <a:pt x="7073068" y="4502084"/>
                  <a:pt x="7025982" y="4487289"/>
                  <a:pt x="7016598" y="4502855"/>
                </a:cubicBezTo>
                <a:cubicBezTo>
                  <a:pt x="7004027" y="4501251"/>
                  <a:pt x="6990862" y="4500062"/>
                  <a:pt x="6977375" y="4499434"/>
                </a:cubicBezTo>
                <a:lnTo>
                  <a:pt x="6969409" y="4499424"/>
                </a:lnTo>
                <a:cubicBezTo>
                  <a:pt x="6969345" y="4499517"/>
                  <a:pt x="6969282" y="4499611"/>
                  <a:pt x="6969218" y="4499704"/>
                </a:cubicBezTo>
                <a:cubicBezTo>
                  <a:pt x="6967423" y="4500299"/>
                  <a:pt x="6964778" y="4500520"/>
                  <a:pt x="6960755" y="4500249"/>
                </a:cubicBezTo>
                <a:lnTo>
                  <a:pt x="6954882" y="4499405"/>
                </a:lnTo>
                <a:lnTo>
                  <a:pt x="6939428" y="4499385"/>
                </a:lnTo>
                <a:lnTo>
                  <a:pt x="6933902" y="4501239"/>
                </a:lnTo>
                <a:cubicBezTo>
                  <a:pt x="6915500" y="4513191"/>
                  <a:pt x="6929567" y="4549821"/>
                  <a:pt x="6891244" y="4536371"/>
                </a:cubicBezTo>
                <a:cubicBezTo>
                  <a:pt x="6852551" y="4546708"/>
                  <a:pt x="6836714" y="4571735"/>
                  <a:pt x="6794496" y="4567924"/>
                </a:cubicBezTo>
                <a:lnTo>
                  <a:pt x="6574528" y="4641155"/>
                </a:lnTo>
                <a:lnTo>
                  <a:pt x="6573036" y="4641049"/>
                </a:lnTo>
                <a:lnTo>
                  <a:pt x="6571920" y="4644739"/>
                </a:lnTo>
                <a:lnTo>
                  <a:pt x="6552021" y="4650379"/>
                </a:lnTo>
                <a:lnTo>
                  <a:pt x="6545925" y="4650675"/>
                </a:lnTo>
                <a:cubicBezTo>
                  <a:pt x="6541867" y="4651170"/>
                  <a:pt x="6539355" y="4651872"/>
                  <a:pt x="6537822" y="4652769"/>
                </a:cubicBezTo>
                <a:cubicBezTo>
                  <a:pt x="6537796" y="4652868"/>
                  <a:pt x="6537769" y="4652968"/>
                  <a:pt x="6537743" y="4653068"/>
                </a:cubicBezTo>
                <a:lnTo>
                  <a:pt x="6490057" y="4658624"/>
                </a:lnTo>
                <a:cubicBezTo>
                  <a:pt x="6466205" y="4668772"/>
                  <a:pt x="6404692" y="4705547"/>
                  <a:pt x="6386800" y="4715431"/>
                </a:cubicBezTo>
                <a:lnTo>
                  <a:pt x="6382703" y="4717930"/>
                </a:lnTo>
                <a:lnTo>
                  <a:pt x="6356495" y="4717843"/>
                </a:lnTo>
                <a:lnTo>
                  <a:pt x="6343628" y="4719161"/>
                </a:lnTo>
                <a:lnTo>
                  <a:pt x="6338605" y="4716723"/>
                </a:lnTo>
                <a:cubicBezTo>
                  <a:pt x="6333948" y="4715651"/>
                  <a:pt x="6328272" y="4716126"/>
                  <a:pt x="6320318" y="4720095"/>
                </a:cubicBezTo>
                <a:lnTo>
                  <a:pt x="6318742" y="4721541"/>
                </a:lnTo>
                <a:lnTo>
                  <a:pt x="6301708" y="4720380"/>
                </a:lnTo>
                <a:cubicBezTo>
                  <a:pt x="6295887" y="4719320"/>
                  <a:pt x="6290299" y="4717508"/>
                  <a:pt x="6285082" y="4714639"/>
                </a:cubicBezTo>
                <a:cubicBezTo>
                  <a:pt x="6232894" y="4720313"/>
                  <a:pt x="6091065" y="4711868"/>
                  <a:pt x="6028335" y="4722621"/>
                </a:cubicBezTo>
                <a:cubicBezTo>
                  <a:pt x="6045295" y="4757847"/>
                  <a:pt x="5848075" y="4744853"/>
                  <a:pt x="5908701" y="4779160"/>
                </a:cubicBezTo>
                <a:cubicBezTo>
                  <a:pt x="5888634" y="4780820"/>
                  <a:pt x="5844448" y="4799397"/>
                  <a:pt x="5860414" y="4807892"/>
                </a:cubicBezTo>
                <a:cubicBezTo>
                  <a:pt x="5792262" y="4798387"/>
                  <a:pt x="5752646" y="4843367"/>
                  <a:pt x="5683612" y="4848770"/>
                </a:cubicBezTo>
                <a:cubicBezTo>
                  <a:pt x="5661875" y="4883880"/>
                  <a:pt x="5668687" y="4854788"/>
                  <a:pt x="5635111" y="4868888"/>
                </a:cubicBezTo>
                <a:cubicBezTo>
                  <a:pt x="5633012" y="4842212"/>
                  <a:pt x="5598104" y="4893602"/>
                  <a:pt x="5582652" y="4866836"/>
                </a:cubicBezTo>
                <a:cubicBezTo>
                  <a:pt x="5577032" y="4870250"/>
                  <a:pt x="5572074" y="4874402"/>
                  <a:pt x="5567213" y="4878769"/>
                </a:cubicBezTo>
                <a:lnTo>
                  <a:pt x="5564659" y="4881042"/>
                </a:lnTo>
                <a:lnTo>
                  <a:pt x="5552102" y="4885426"/>
                </a:lnTo>
                <a:cubicBezTo>
                  <a:pt x="5551892" y="4887804"/>
                  <a:pt x="5551684" y="4890182"/>
                  <a:pt x="5551475" y="4892560"/>
                </a:cubicBezTo>
                <a:lnTo>
                  <a:pt x="5534664" y="4903385"/>
                </a:lnTo>
                <a:cubicBezTo>
                  <a:pt x="5527918" y="4906528"/>
                  <a:pt x="5520130" y="4908842"/>
                  <a:pt x="5510737" y="4909807"/>
                </a:cubicBezTo>
                <a:cubicBezTo>
                  <a:pt x="5474863" y="4902736"/>
                  <a:pt x="5438770" y="4943879"/>
                  <a:pt x="5393901" y="4933709"/>
                </a:cubicBezTo>
                <a:cubicBezTo>
                  <a:pt x="5377982" y="4932239"/>
                  <a:pt x="5332258" y="4941569"/>
                  <a:pt x="5325782" y="4951789"/>
                </a:cubicBezTo>
                <a:cubicBezTo>
                  <a:pt x="5316695" y="4955476"/>
                  <a:pt x="5304762" y="4954583"/>
                  <a:pt x="5302703" y="4964590"/>
                </a:cubicBezTo>
                <a:cubicBezTo>
                  <a:pt x="5298243" y="4977015"/>
                  <a:pt x="5260488" y="4966382"/>
                  <a:pt x="5268591" y="4978479"/>
                </a:cubicBezTo>
                <a:cubicBezTo>
                  <a:pt x="5241891" y="4971355"/>
                  <a:pt x="5229004" y="4998058"/>
                  <a:pt x="5210559" y="5007585"/>
                </a:cubicBezTo>
                <a:cubicBezTo>
                  <a:pt x="5199737" y="5003583"/>
                  <a:pt x="5189986" y="5008553"/>
                  <a:pt x="5177597" y="5015926"/>
                </a:cubicBezTo>
                <a:lnTo>
                  <a:pt x="5160569" y="5025681"/>
                </a:lnTo>
                <a:lnTo>
                  <a:pt x="5152748" y="5026569"/>
                </a:lnTo>
                <a:cubicBezTo>
                  <a:pt x="5143464" y="5028511"/>
                  <a:pt x="5135128" y="5030936"/>
                  <a:pt x="5127678" y="5032947"/>
                </a:cubicBezTo>
                <a:lnTo>
                  <a:pt x="5113147" y="5035818"/>
                </a:lnTo>
                <a:lnTo>
                  <a:pt x="5107301" y="5036672"/>
                </a:lnTo>
                <a:lnTo>
                  <a:pt x="5093215" y="5032880"/>
                </a:lnTo>
                <a:lnTo>
                  <a:pt x="5077058" y="5038681"/>
                </a:lnTo>
                <a:lnTo>
                  <a:pt x="5057349" y="5036015"/>
                </a:lnTo>
                <a:cubicBezTo>
                  <a:pt x="5056617" y="5038069"/>
                  <a:pt x="5055470" y="5040071"/>
                  <a:pt x="5053945" y="5041952"/>
                </a:cubicBezTo>
                <a:lnTo>
                  <a:pt x="5040021" y="5050052"/>
                </a:lnTo>
                <a:lnTo>
                  <a:pt x="5025913" y="5046535"/>
                </a:lnTo>
                <a:cubicBezTo>
                  <a:pt x="5027395" y="5056685"/>
                  <a:pt x="5010775" y="5048329"/>
                  <a:pt x="4998218" y="5048065"/>
                </a:cubicBezTo>
                <a:lnTo>
                  <a:pt x="4991008" y="5050439"/>
                </a:lnTo>
                <a:lnTo>
                  <a:pt x="4963503" y="5047575"/>
                </a:lnTo>
                <a:cubicBezTo>
                  <a:pt x="4948687" y="5047149"/>
                  <a:pt x="4934614" y="5047760"/>
                  <a:pt x="4921053" y="5048925"/>
                </a:cubicBezTo>
                <a:lnTo>
                  <a:pt x="4873420" y="5054929"/>
                </a:lnTo>
                <a:lnTo>
                  <a:pt x="4858825" y="5051329"/>
                </a:lnTo>
                <a:cubicBezTo>
                  <a:pt x="4827045" y="5050467"/>
                  <a:pt x="4791907" y="5064719"/>
                  <a:pt x="4769340" y="5053090"/>
                </a:cubicBezTo>
                <a:cubicBezTo>
                  <a:pt x="4760167" y="5051720"/>
                  <a:pt x="4751866" y="5052034"/>
                  <a:pt x="4744152" y="5053391"/>
                </a:cubicBezTo>
                <a:lnTo>
                  <a:pt x="4723556" y="5059633"/>
                </a:lnTo>
                <a:lnTo>
                  <a:pt x="4719699" y="5066298"/>
                </a:lnTo>
                <a:lnTo>
                  <a:pt x="4706016" y="5067422"/>
                </a:lnTo>
                <a:lnTo>
                  <a:pt x="4702593" y="5068973"/>
                </a:lnTo>
                <a:cubicBezTo>
                  <a:pt x="4696073" y="5071961"/>
                  <a:pt x="4689557" y="5074718"/>
                  <a:pt x="4682766" y="5076609"/>
                </a:cubicBezTo>
                <a:cubicBezTo>
                  <a:pt x="4680705" y="5047264"/>
                  <a:pt x="4624654" y="5087854"/>
                  <a:pt x="4634960" y="5061852"/>
                </a:cubicBezTo>
                <a:cubicBezTo>
                  <a:pt x="4597279" y="5067136"/>
                  <a:pt x="4616973" y="5041002"/>
                  <a:pt x="4580645" y="5069246"/>
                </a:cubicBezTo>
                <a:cubicBezTo>
                  <a:pt x="4514010" y="5057571"/>
                  <a:pt x="4426975" y="5083132"/>
                  <a:pt x="4368005" y="5057426"/>
                </a:cubicBezTo>
                <a:cubicBezTo>
                  <a:pt x="4378938" y="5069437"/>
                  <a:pt x="4358901" y="5084168"/>
                  <a:pt x="4339489" y="5080858"/>
                </a:cubicBezTo>
                <a:cubicBezTo>
                  <a:pt x="4380071" y="5128427"/>
                  <a:pt x="4254318" y="5047215"/>
                  <a:pt x="4253895" y="5085008"/>
                </a:cubicBezTo>
                <a:cubicBezTo>
                  <a:pt x="4188524" y="5078393"/>
                  <a:pt x="4183794" y="5065254"/>
                  <a:pt x="4130140" y="5057070"/>
                </a:cubicBezTo>
                <a:lnTo>
                  <a:pt x="3911296" y="5035663"/>
                </a:lnTo>
                <a:lnTo>
                  <a:pt x="3895182" y="5030229"/>
                </a:lnTo>
                <a:lnTo>
                  <a:pt x="3870866" y="5023753"/>
                </a:lnTo>
                <a:lnTo>
                  <a:pt x="3865913" y="5025143"/>
                </a:lnTo>
                <a:lnTo>
                  <a:pt x="3828606" y="5019426"/>
                </a:lnTo>
                <a:lnTo>
                  <a:pt x="3827901" y="5020583"/>
                </a:lnTo>
                <a:cubicBezTo>
                  <a:pt x="3825465" y="5023044"/>
                  <a:pt x="3822064" y="5024614"/>
                  <a:pt x="3816543" y="5024366"/>
                </a:cubicBezTo>
                <a:cubicBezTo>
                  <a:pt x="3822191" y="5042839"/>
                  <a:pt x="3812047" y="5031144"/>
                  <a:pt x="3795278" y="5028779"/>
                </a:cubicBezTo>
                <a:cubicBezTo>
                  <a:pt x="3800305" y="5056944"/>
                  <a:pt x="3754370" y="5039296"/>
                  <a:pt x="3743858" y="5054237"/>
                </a:cubicBezTo>
                <a:cubicBezTo>
                  <a:pt x="3731426" y="5051864"/>
                  <a:pt x="3718365" y="5049870"/>
                  <a:pt x="3704945" y="5048413"/>
                </a:cubicBezTo>
                <a:lnTo>
                  <a:pt x="3696992" y="5047914"/>
                </a:lnTo>
                <a:lnTo>
                  <a:pt x="3696780" y="5048181"/>
                </a:lnTo>
                <a:cubicBezTo>
                  <a:pt x="3694942" y="5048663"/>
                  <a:pt x="3692286" y="5048721"/>
                  <a:pt x="3688290" y="5048204"/>
                </a:cubicBezTo>
                <a:lnTo>
                  <a:pt x="3682486" y="5047000"/>
                </a:lnTo>
                <a:lnTo>
                  <a:pt x="3667056" y="5046030"/>
                </a:lnTo>
                <a:lnTo>
                  <a:pt x="3661403" y="5047537"/>
                </a:lnTo>
                <a:lnTo>
                  <a:pt x="3658673" y="5050790"/>
                </a:lnTo>
                <a:lnTo>
                  <a:pt x="3657333" y="5050325"/>
                </a:lnTo>
                <a:cubicBezTo>
                  <a:pt x="3647943" y="5043807"/>
                  <a:pt x="3646760" y="5035120"/>
                  <a:pt x="3626778" y="5057882"/>
                </a:cubicBezTo>
                <a:cubicBezTo>
                  <a:pt x="3604242" y="5046906"/>
                  <a:pt x="3595632" y="5060978"/>
                  <a:pt x="3560067" y="5064266"/>
                </a:cubicBezTo>
                <a:cubicBezTo>
                  <a:pt x="3548093" y="5054413"/>
                  <a:pt x="3535744" y="5057071"/>
                  <a:pt x="3522641" y="5063654"/>
                </a:cubicBezTo>
                <a:cubicBezTo>
                  <a:pt x="3490386" y="5057687"/>
                  <a:pt x="3457385" y="5066150"/>
                  <a:pt x="3419275" y="5066646"/>
                </a:cubicBezTo>
                <a:cubicBezTo>
                  <a:pt x="3381791" y="5052708"/>
                  <a:pt x="3355578" y="5072759"/>
                  <a:pt x="3314869" y="5073197"/>
                </a:cubicBezTo>
                <a:cubicBezTo>
                  <a:pt x="3285434" y="5051000"/>
                  <a:pt x="3281681" y="5089430"/>
                  <a:pt x="3259088" y="5096363"/>
                </a:cubicBezTo>
                <a:lnTo>
                  <a:pt x="3253104" y="5096785"/>
                </a:lnTo>
                <a:lnTo>
                  <a:pt x="3238751" y="5092996"/>
                </a:lnTo>
                <a:lnTo>
                  <a:pt x="3233681" y="5090758"/>
                </a:lnTo>
                <a:cubicBezTo>
                  <a:pt x="3230065" y="5089519"/>
                  <a:pt x="3227507" y="5089085"/>
                  <a:pt x="3225562" y="5089215"/>
                </a:cubicBezTo>
                <a:lnTo>
                  <a:pt x="3225260" y="5089437"/>
                </a:lnTo>
                <a:lnTo>
                  <a:pt x="3217859" y="5087484"/>
                </a:lnTo>
                <a:cubicBezTo>
                  <a:pt x="3205614" y="5083594"/>
                  <a:pt x="3193926" y="5079248"/>
                  <a:pt x="3182980" y="5074650"/>
                </a:cubicBezTo>
                <a:lnTo>
                  <a:pt x="3055081" y="5080424"/>
                </a:lnTo>
                <a:lnTo>
                  <a:pt x="3049807" y="5080860"/>
                </a:lnTo>
                <a:lnTo>
                  <a:pt x="3029122" y="5070085"/>
                </a:lnTo>
                <a:lnTo>
                  <a:pt x="3017862" y="5065942"/>
                </a:lnTo>
                <a:lnTo>
                  <a:pt x="3015868" y="5061832"/>
                </a:lnTo>
                <a:cubicBezTo>
                  <a:pt x="3013048" y="5059027"/>
                  <a:pt x="3008170" y="5057108"/>
                  <a:pt x="2998644" y="5057210"/>
                </a:cubicBezTo>
                <a:lnTo>
                  <a:pt x="2996219" y="5057788"/>
                </a:lnTo>
                <a:lnTo>
                  <a:pt x="2983676" y="5049852"/>
                </a:lnTo>
                <a:cubicBezTo>
                  <a:pt x="2979927" y="5046579"/>
                  <a:pt x="2905411" y="5003010"/>
                  <a:pt x="2903609" y="4998457"/>
                </a:cubicBezTo>
                <a:cubicBezTo>
                  <a:pt x="2845520" y="5009702"/>
                  <a:pt x="2814236" y="4981574"/>
                  <a:pt x="2758830" y="4974760"/>
                </a:cubicBezTo>
                <a:cubicBezTo>
                  <a:pt x="2685080" y="4958487"/>
                  <a:pt x="2604754" y="4958695"/>
                  <a:pt x="2532669" y="4940573"/>
                </a:cubicBezTo>
                <a:cubicBezTo>
                  <a:pt x="2486415" y="4904719"/>
                  <a:pt x="2448985" y="4929416"/>
                  <a:pt x="2389931" y="4905785"/>
                </a:cubicBezTo>
                <a:cubicBezTo>
                  <a:pt x="2344209" y="4926536"/>
                  <a:pt x="2373223" y="4904767"/>
                  <a:pt x="2335186" y="4902957"/>
                </a:cubicBezTo>
                <a:cubicBezTo>
                  <a:pt x="2315763" y="4899254"/>
                  <a:pt x="2284337" y="4886651"/>
                  <a:pt x="2273393" y="4883565"/>
                </a:cubicBezTo>
                <a:lnTo>
                  <a:pt x="2269523" y="4884442"/>
                </a:lnTo>
                <a:lnTo>
                  <a:pt x="2256015" y="4883014"/>
                </a:lnTo>
                <a:lnTo>
                  <a:pt x="2249731" y="4888778"/>
                </a:lnTo>
                <a:lnTo>
                  <a:pt x="2227629" y="4891047"/>
                </a:lnTo>
                <a:cubicBezTo>
                  <a:pt x="2219732" y="4890944"/>
                  <a:pt x="2211684" y="4889720"/>
                  <a:pt x="2203460" y="4886696"/>
                </a:cubicBezTo>
                <a:cubicBezTo>
                  <a:pt x="2180795" y="4866080"/>
                  <a:pt x="2118808" y="4886062"/>
                  <a:pt x="2091528" y="4859155"/>
                </a:cubicBezTo>
                <a:cubicBezTo>
                  <a:pt x="2080112" y="4851412"/>
                  <a:pt x="2036326" y="4840616"/>
                  <a:pt x="2022901" y="4846594"/>
                </a:cubicBezTo>
                <a:cubicBezTo>
                  <a:pt x="2012710" y="4845995"/>
                  <a:pt x="2003983" y="4840369"/>
                  <a:pt x="1994227" y="4847973"/>
                </a:cubicBezTo>
                <a:cubicBezTo>
                  <a:pt x="1980605" y="4856639"/>
                  <a:pt x="1959341" y="4832246"/>
                  <a:pt x="1955936" y="4845765"/>
                </a:cubicBezTo>
                <a:cubicBezTo>
                  <a:pt x="1913886" y="4839111"/>
                  <a:pt x="1778845" y="4813736"/>
                  <a:pt x="1741924" y="4808054"/>
                </a:cubicBezTo>
                <a:cubicBezTo>
                  <a:pt x="1739676" y="4809488"/>
                  <a:pt x="1737142" y="4810709"/>
                  <a:pt x="1734410" y="4811675"/>
                </a:cubicBezTo>
                <a:cubicBezTo>
                  <a:pt x="1718510" y="4817283"/>
                  <a:pt x="1699262" y="4813300"/>
                  <a:pt x="1691423" y="4802777"/>
                </a:cubicBezTo>
                <a:cubicBezTo>
                  <a:pt x="1648716" y="4765637"/>
                  <a:pt x="1598660" y="4755543"/>
                  <a:pt x="1554504" y="4739985"/>
                </a:cubicBezTo>
                <a:cubicBezTo>
                  <a:pt x="1503251" y="4725192"/>
                  <a:pt x="1524885" y="4761939"/>
                  <a:pt x="1470119" y="4723470"/>
                </a:cubicBezTo>
                <a:cubicBezTo>
                  <a:pt x="1458433" y="4731968"/>
                  <a:pt x="1449855" y="4730612"/>
                  <a:pt x="1437967" y="4722710"/>
                </a:cubicBezTo>
                <a:cubicBezTo>
                  <a:pt x="1408925" y="4723161"/>
                  <a:pt x="1320039" y="4732524"/>
                  <a:pt x="1295869" y="4726175"/>
                </a:cubicBezTo>
                <a:cubicBezTo>
                  <a:pt x="1276026" y="4724607"/>
                  <a:pt x="1313193" y="4690134"/>
                  <a:pt x="1292949" y="4684615"/>
                </a:cubicBezTo>
                <a:cubicBezTo>
                  <a:pt x="1267286" y="4680380"/>
                  <a:pt x="1278648" y="4679316"/>
                  <a:pt x="1244908" y="4706993"/>
                </a:cubicBezTo>
                <a:cubicBezTo>
                  <a:pt x="1222078" y="4693678"/>
                  <a:pt x="1210507" y="4706896"/>
                  <a:pt x="1171266" y="4706535"/>
                </a:cubicBezTo>
                <a:lnTo>
                  <a:pt x="1160868" y="4701936"/>
                </a:lnTo>
                <a:lnTo>
                  <a:pt x="1147599" y="4714833"/>
                </a:lnTo>
                <a:cubicBezTo>
                  <a:pt x="1140224" y="4719999"/>
                  <a:pt x="1131384" y="4723126"/>
                  <a:pt x="1119603" y="4721303"/>
                </a:cubicBezTo>
                <a:cubicBezTo>
                  <a:pt x="1049174" y="4686348"/>
                  <a:pt x="1115212" y="4744643"/>
                  <a:pt x="997851" y="4722336"/>
                </a:cubicBezTo>
                <a:cubicBezTo>
                  <a:pt x="992266" y="4717175"/>
                  <a:pt x="976529" y="4720167"/>
                  <a:pt x="976455" y="4726407"/>
                </a:cubicBezTo>
                <a:cubicBezTo>
                  <a:pt x="969353" y="4723719"/>
                  <a:pt x="954255" y="4710143"/>
                  <a:pt x="949939" y="4719699"/>
                </a:cubicBezTo>
                <a:cubicBezTo>
                  <a:pt x="930704" y="4718268"/>
                  <a:pt x="911959" y="4715133"/>
                  <a:pt x="894148" y="4710406"/>
                </a:cubicBezTo>
                <a:lnTo>
                  <a:pt x="857990" y="4696844"/>
                </a:lnTo>
                <a:lnTo>
                  <a:pt x="848649" y="4704021"/>
                </a:lnTo>
                <a:cubicBezTo>
                  <a:pt x="842387" y="4707513"/>
                  <a:pt x="835247" y="4709400"/>
                  <a:pt x="826436" y="4707421"/>
                </a:cubicBezTo>
                <a:cubicBezTo>
                  <a:pt x="776631" y="4677554"/>
                  <a:pt x="820307" y="4724698"/>
                  <a:pt x="733052" y="4701884"/>
                </a:cubicBezTo>
                <a:cubicBezTo>
                  <a:pt x="729390" y="4697724"/>
                  <a:pt x="716978" y="4643492"/>
                  <a:pt x="716185" y="4648168"/>
                </a:cubicBezTo>
                <a:cubicBezTo>
                  <a:pt x="691130" y="4640960"/>
                  <a:pt x="605233" y="4666922"/>
                  <a:pt x="582722" y="4658637"/>
                </a:cubicBezTo>
                <a:lnTo>
                  <a:pt x="581118" y="4654120"/>
                </a:lnTo>
                <a:cubicBezTo>
                  <a:pt x="575072" y="4653105"/>
                  <a:pt x="553843" y="4654128"/>
                  <a:pt x="546453" y="4652542"/>
                </a:cubicBezTo>
                <a:lnTo>
                  <a:pt x="536773" y="4644609"/>
                </a:lnTo>
                <a:lnTo>
                  <a:pt x="388896" y="4619173"/>
                </a:lnTo>
                <a:lnTo>
                  <a:pt x="366479" y="4618896"/>
                </a:lnTo>
                <a:cubicBezTo>
                  <a:pt x="356301" y="4616415"/>
                  <a:pt x="348096" y="4611062"/>
                  <a:pt x="342781" y="4601239"/>
                </a:cubicBezTo>
                <a:cubicBezTo>
                  <a:pt x="324354" y="4597871"/>
                  <a:pt x="274025" y="4600078"/>
                  <a:pt x="255925" y="4598685"/>
                </a:cubicBezTo>
                <a:lnTo>
                  <a:pt x="226919" y="4598460"/>
                </a:lnTo>
                <a:lnTo>
                  <a:pt x="213925" y="4597783"/>
                </a:lnTo>
                <a:lnTo>
                  <a:pt x="215196" y="4588576"/>
                </a:lnTo>
                <a:lnTo>
                  <a:pt x="180214" y="4583701"/>
                </a:lnTo>
                <a:cubicBezTo>
                  <a:pt x="158216" y="4574216"/>
                  <a:pt x="119654" y="4544682"/>
                  <a:pt x="83203" y="4531664"/>
                </a:cubicBezTo>
                <a:cubicBezTo>
                  <a:pt x="60690" y="4526056"/>
                  <a:pt x="40567" y="4525644"/>
                  <a:pt x="4106" y="4517202"/>
                </a:cubicBezTo>
                <a:lnTo>
                  <a:pt x="0" y="4516084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D6DA3CD-31DF-6D8B-D81C-839D19BB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887096"/>
            <a:ext cx="7842576" cy="271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SwiftUI and Animation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5990EF-8D8A-4D7D-0CD0-83DF8AA76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9160" y="5163670"/>
            <a:ext cx="7320504" cy="10877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1800" kern="12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00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12F27DE-5F2A-9A95-F8AC-9BF9F476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fr-FR" dirty="0" err="1"/>
              <a:t>ViewUpdate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6331931-38C0-E821-3921-0B63EB50D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Les éléments de la vue sont organisés dans un graphique d’attribut et ensuite appelé les uns après les autres après le déclenchement de l’action, ici la valeur de </a:t>
            </a:r>
            <a:r>
              <a:rPr lang="fr-FR" sz="2000" dirty="0" err="1"/>
              <a:t>selected</a:t>
            </a:r>
            <a:r>
              <a:rPr lang="fr-FR" sz="2000" dirty="0"/>
              <a:t>. Sans animation tous les éléments sont générés en même temps après le début de la transaction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5D1D74-02F2-F295-8162-9565606F0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724915"/>
            <a:ext cx="6155141" cy="543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8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B43E7DC-5101-4E7C-ADB5-596311F53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B8BCA7A-6464-4C53-A572-89B2B3C2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976177 w 12192000"/>
              <a:gd name="connsiteY3" fmla="*/ 6858000 h 6858000"/>
              <a:gd name="connsiteX4" fmla="*/ 10997120 w 12192000"/>
              <a:gd name="connsiteY4" fmla="*/ 6851980 h 6858000"/>
              <a:gd name="connsiteX5" fmla="*/ 12094512 w 12192000"/>
              <a:gd name="connsiteY5" fmla="*/ 6315404 h 6858000"/>
              <a:gd name="connsiteX6" fmla="*/ 12191999 w 12192000"/>
              <a:gd name="connsiteY6" fmla="*/ 6239611 h 6858000"/>
              <a:gd name="connsiteX7" fmla="*/ 12191999 w 12192000"/>
              <a:gd name="connsiteY7" fmla="*/ 1104399 h 6858000"/>
              <a:gd name="connsiteX8" fmla="*/ 11979198 w 12192000"/>
              <a:gd name="connsiteY8" fmla="*/ 1051011 h 6858000"/>
              <a:gd name="connsiteX9" fmla="*/ 11742378 w 12192000"/>
              <a:gd name="connsiteY9" fmla="*/ 986227 h 6858000"/>
              <a:gd name="connsiteX10" fmla="*/ 12063968 w 12192000"/>
              <a:gd name="connsiteY10" fmla="*/ 729780 h 6858000"/>
              <a:gd name="connsiteX11" fmla="*/ 11572835 w 12192000"/>
              <a:gd name="connsiteY11" fmla="*/ 670151 h 6858000"/>
              <a:gd name="connsiteX12" fmla="*/ 11524844 w 12192000"/>
              <a:gd name="connsiteY12" fmla="*/ 671946 h 6858000"/>
              <a:gd name="connsiteX13" fmla="*/ 10560518 w 12192000"/>
              <a:gd name="connsiteY13" fmla="*/ 632492 h 6858000"/>
              <a:gd name="connsiteX14" fmla="*/ 9178169 w 12192000"/>
              <a:gd name="connsiteY14" fmla="*/ 501577 h 6858000"/>
              <a:gd name="connsiteX15" fmla="*/ 8033984 w 12192000"/>
              <a:gd name="connsiteY15" fmla="*/ 423121 h 6858000"/>
              <a:gd name="connsiteX16" fmla="*/ 6815795 w 12192000"/>
              <a:gd name="connsiteY16" fmla="*/ 270688 h 6858000"/>
              <a:gd name="connsiteX17" fmla="*/ 6757489 w 12192000"/>
              <a:gd name="connsiteY17" fmla="*/ 260880 h 6858000"/>
              <a:gd name="connsiteX18" fmla="*/ 6703217 w 12192000"/>
              <a:gd name="connsiteY18" fmla="*/ 290416 h 6858000"/>
              <a:gd name="connsiteX19" fmla="*/ 7005521 w 12192000"/>
              <a:gd name="connsiteY19" fmla="*/ 401154 h 6858000"/>
              <a:gd name="connsiteX20" fmla="*/ 6532779 w 12192000"/>
              <a:gd name="connsiteY20" fmla="*/ 342871 h 6858000"/>
              <a:gd name="connsiteX21" fmla="*/ 6524704 w 12192000"/>
              <a:gd name="connsiteY21" fmla="*/ 380529 h 6858000"/>
              <a:gd name="connsiteX22" fmla="*/ 7061587 w 12192000"/>
              <a:gd name="connsiteY22" fmla="*/ 523098 h 6858000"/>
              <a:gd name="connsiteX23" fmla="*/ 7013594 w 12192000"/>
              <a:gd name="connsiteY23" fmla="*/ 545070 h 6858000"/>
              <a:gd name="connsiteX24" fmla="*/ 6728335 w 12192000"/>
              <a:gd name="connsiteY24" fmla="*/ 489924 h 6858000"/>
              <a:gd name="connsiteX25" fmla="*/ 6670923 w 12192000"/>
              <a:gd name="connsiteY25" fmla="*/ 504270 h 6858000"/>
              <a:gd name="connsiteX26" fmla="*/ 6699180 w 12192000"/>
              <a:gd name="connsiteY26" fmla="*/ 571069 h 6858000"/>
              <a:gd name="connsiteX27" fmla="*/ 6822972 w 12192000"/>
              <a:gd name="connsiteY27" fmla="*/ 597073 h 6858000"/>
              <a:gd name="connsiteX28" fmla="*/ 7015839 w 12192000"/>
              <a:gd name="connsiteY28" fmla="*/ 753992 h 6858000"/>
              <a:gd name="connsiteX29" fmla="*/ 6723848 w 12192000"/>
              <a:gd name="connsiteY29" fmla="*/ 735160 h 6858000"/>
              <a:gd name="connsiteX30" fmla="*/ 6672268 w 12192000"/>
              <a:gd name="connsiteY30" fmla="*/ 773268 h 6858000"/>
              <a:gd name="connsiteX31" fmla="*/ 6652532 w 12192000"/>
              <a:gd name="connsiteY31" fmla="*/ 822585 h 6858000"/>
              <a:gd name="connsiteX32" fmla="*/ 6539505 w 12192000"/>
              <a:gd name="connsiteY32" fmla="*/ 863382 h 6858000"/>
              <a:gd name="connsiteX33" fmla="*/ 6717122 w 12192000"/>
              <a:gd name="connsiteY33" fmla="*/ 909114 h 6858000"/>
              <a:gd name="connsiteX34" fmla="*/ 6527397 w 12192000"/>
              <a:gd name="connsiteY34" fmla="*/ 909114 h 6858000"/>
              <a:gd name="connsiteX35" fmla="*/ 6309411 w 12192000"/>
              <a:gd name="connsiteY35" fmla="*/ 877731 h 6858000"/>
              <a:gd name="connsiteX36" fmla="*/ 6077077 w 12192000"/>
              <a:gd name="connsiteY36" fmla="*/ 887593 h 6858000"/>
              <a:gd name="connsiteX37" fmla="*/ 6076642 w 12192000"/>
              <a:gd name="connsiteY37" fmla="*/ 887537 h 6858000"/>
              <a:gd name="connsiteX38" fmla="*/ 6032390 w 12192000"/>
              <a:gd name="connsiteY38" fmla="*/ 898600 h 6858000"/>
              <a:gd name="connsiteX39" fmla="*/ 6008536 w 12192000"/>
              <a:gd name="connsiteY39" fmla="*/ 914503 h 6858000"/>
              <a:gd name="connsiteX40" fmla="*/ 5944926 w 12192000"/>
              <a:gd name="connsiteY40" fmla="*/ 922454 h 6858000"/>
              <a:gd name="connsiteX41" fmla="*/ 5929023 w 12192000"/>
              <a:gd name="connsiteY41" fmla="*/ 954259 h 6858000"/>
              <a:gd name="connsiteX42" fmla="*/ 5938641 w 12192000"/>
              <a:gd name="connsiteY42" fmla="*/ 983356 h 6858000"/>
              <a:gd name="connsiteX43" fmla="*/ 5941380 w 12192000"/>
              <a:gd name="connsiteY43" fmla="*/ 994243 h 6858000"/>
              <a:gd name="connsiteX44" fmla="*/ 6022639 w 12192000"/>
              <a:gd name="connsiteY44" fmla="*/ 1012399 h 6858000"/>
              <a:gd name="connsiteX45" fmla="*/ 6620687 w 12192000"/>
              <a:gd name="connsiteY45" fmla="*/ 1222947 h 6858000"/>
              <a:gd name="connsiteX46" fmla="*/ 6557895 w 12192000"/>
              <a:gd name="connsiteY46" fmla="*/ 1308577 h 6858000"/>
              <a:gd name="connsiteX47" fmla="*/ 6815348 w 12192000"/>
              <a:gd name="connsiteY47" fmla="*/ 1401831 h 6858000"/>
              <a:gd name="connsiteX48" fmla="*/ 6878591 w 12192000"/>
              <a:gd name="connsiteY48" fmla="*/ 1494187 h 6858000"/>
              <a:gd name="connsiteX49" fmla="*/ 6799202 w 12192000"/>
              <a:gd name="connsiteY49" fmla="*/ 1486118 h 6858000"/>
              <a:gd name="connsiteX50" fmla="*/ 6731027 w 12192000"/>
              <a:gd name="connsiteY50" fmla="*/ 1503602 h 6858000"/>
              <a:gd name="connsiteX51" fmla="*/ 6759282 w 12192000"/>
              <a:gd name="connsiteY51" fmla="*/ 1621067 h 6858000"/>
              <a:gd name="connsiteX52" fmla="*/ 7123035 w 12192000"/>
              <a:gd name="connsiteY52" fmla="*/ 1772603 h 6858000"/>
              <a:gd name="connsiteX53" fmla="*/ 7155777 w 12192000"/>
              <a:gd name="connsiteY53" fmla="*/ 1821919 h 6858000"/>
              <a:gd name="connsiteX54" fmla="*/ 7112270 w 12192000"/>
              <a:gd name="connsiteY54" fmla="*/ 1856890 h 6858000"/>
              <a:gd name="connsiteX55" fmla="*/ 6994755 w 12192000"/>
              <a:gd name="connsiteY55" fmla="*/ 1874821 h 6858000"/>
              <a:gd name="connsiteX56" fmla="*/ 7159364 w 12192000"/>
              <a:gd name="connsiteY56" fmla="*/ 2042948 h 6858000"/>
              <a:gd name="connsiteX57" fmla="*/ 7219467 w 12192000"/>
              <a:gd name="connsiteY57" fmla="*/ 2089573 h 6858000"/>
              <a:gd name="connsiteX58" fmla="*/ 7322179 w 12192000"/>
              <a:gd name="connsiteY58" fmla="*/ 2161756 h 6858000"/>
              <a:gd name="connsiteX59" fmla="*/ 7323974 w 12192000"/>
              <a:gd name="connsiteY59" fmla="*/ 2183724 h 6858000"/>
              <a:gd name="connsiteX60" fmla="*/ 7184034 w 12192000"/>
              <a:gd name="connsiteY60" fmla="*/ 2261285 h 6858000"/>
              <a:gd name="connsiteX61" fmla="*/ 6931516 w 12192000"/>
              <a:gd name="connsiteY61" fmla="*/ 2240212 h 6858000"/>
              <a:gd name="connsiteX62" fmla="*/ 7304686 w 12192000"/>
              <a:gd name="connsiteY62" fmla="*/ 2355883 h 6858000"/>
              <a:gd name="connsiteX63" fmla="*/ 6096813 w 12192000"/>
              <a:gd name="connsiteY63" fmla="*/ 2080160 h 6858000"/>
              <a:gd name="connsiteX64" fmla="*/ 6173959 w 12192000"/>
              <a:gd name="connsiteY64" fmla="*/ 2152340 h 6858000"/>
              <a:gd name="connsiteX65" fmla="*/ 6596469 w 12192000"/>
              <a:gd name="connsiteY65" fmla="*/ 2342432 h 6858000"/>
              <a:gd name="connsiteX66" fmla="*/ 6716224 w 12192000"/>
              <a:gd name="connsiteY66" fmla="*/ 2461690 h 6858000"/>
              <a:gd name="connsiteX67" fmla="*/ 6841810 w 12192000"/>
              <a:gd name="connsiteY67" fmla="*/ 2527594 h 6858000"/>
              <a:gd name="connsiteX68" fmla="*/ 7018080 w 12192000"/>
              <a:gd name="connsiteY68" fmla="*/ 2526249 h 6858000"/>
              <a:gd name="connsiteX69" fmla="*/ 7143217 w 12192000"/>
              <a:gd name="connsiteY69" fmla="*/ 2627573 h 6858000"/>
              <a:gd name="connsiteX70" fmla="*/ 7012697 w 12192000"/>
              <a:gd name="connsiteY70" fmla="*/ 2649094 h 6858000"/>
              <a:gd name="connsiteX71" fmla="*/ 6859752 w 12192000"/>
              <a:gd name="connsiteY71" fmla="*/ 2632505 h 6858000"/>
              <a:gd name="connsiteX72" fmla="*/ 6529636 w 12192000"/>
              <a:gd name="connsiteY72" fmla="*/ 2637883 h 6858000"/>
              <a:gd name="connsiteX73" fmla="*/ 6340360 w 12192000"/>
              <a:gd name="connsiteY73" fmla="*/ 2657610 h 6858000"/>
              <a:gd name="connsiteX74" fmla="*/ 5905294 w 12192000"/>
              <a:gd name="connsiteY74" fmla="*/ 2623984 h 6858000"/>
              <a:gd name="connsiteX75" fmla="*/ 5930860 w 12192000"/>
              <a:gd name="connsiteY75" fmla="*/ 2710066 h 6858000"/>
              <a:gd name="connsiteX76" fmla="*/ 5914710 w 12192000"/>
              <a:gd name="connsiteY76" fmla="*/ 2784935 h 6858000"/>
              <a:gd name="connsiteX77" fmla="*/ 5908433 w 12192000"/>
              <a:gd name="connsiteY77" fmla="*/ 2947683 h 6858000"/>
              <a:gd name="connsiteX78" fmla="*/ 5912470 w 12192000"/>
              <a:gd name="connsiteY78" fmla="*/ 2974134 h 6858000"/>
              <a:gd name="connsiteX79" fmla="*/ 5815141 w 12192000"/>
              <a:gd name="connsiteY79" fmla="*/ 2991171 h 6858000"/>
              <a:gd name="connsiteX80" fmla="*/ 6395082 w 12192000"/>
              <a:gd name="connsiteY80" fmla="*/ 3329661 h 6858000"/>
              <a:gd name="connsiteX81" fmla="*/ 6007557 w 12192000"/>
              <a:gd name="connsiteY81" fmla="*/ 3243581 h 6858000"/>
              <a:gd name="connsiteX82" fmla="*/ 5955079 w 12192000"/>
              <a:gd name="connsiteY82" fmla="*/ 3385704 h 6858000"/>
              <a:gd name="connsiteX83" fmla="*/ 6137180 w 12192000"/>
              <a:gd name="connsiteY83" fmla="*/ 3512133 h 6858000"/>
              <a:gd name="connsiteX84" fmla="*/ 6204457 w 12192000"/>
              <a:gd name="connsiteY84" fmla="*/ 3762302 h 6858000"/>
              <a:gd name="connsiteX85" fmla="*/ 6171716 w 12192000"/>
              <a:gd name="connsiteY85" fmla="*/ 3990952 h 6858000"/>
              <a:gd name="connsiteX86" fmla="*/ 6093674 w 12192000"/>
              <a:gd name="connsiteY86" fmla="*/ 4063580 h 6858000"/>
              <a:gd name="connsiteX87" fmla="*/ 5980645 w 12192000"/>
              <a:gd name="connsiteY87" fmla="*/ 4194045 h 6858000"/>
              <a:gd name="connsiteX88" fmla="*/ 5910676 w 12192000"/>
              <a:gd name="connsiteY88" fmla="*/ 4274743 h 6858000"/>
              <a:gd name="connsiteX89" fmla="*/ 5667577 w 12192000"/>
              <a:gd name="connsiteY89" fmla="*/ 4243362 h 6858000"/>
              <a:gd name="connsiteX90" fmla="*/ 5991859 w 12192000"/>
              <a:gd name="connsiteY90" fmla="*/ 4448252 h 6858000"/>
              <a:gd name="connsiteX91" fmla="*/ 5729024 w 12192000"/>
              <a:gd name="connsiteY91" fmla="*/ 4422695 h 6858000"/>
              <a:gd name="connsiteX92" fmla="*/ 5643357 w 12192000"/>
              <a:gd name="connsiteY92" fmla="*/ 4437041 h 6858000"/>
              <a:gd name="connsiteX93" fmla="*/ 5692243 w 12192000"/>
              <a:gd name="connsiteY93" fmla="*/ 4503395 h 6858000"/>
              <a:gd name="connsiteX94" fmla="*/ 5885111 w 12192000"/>
              <a:gd name="connsiteY94" fmla="*/ 4615926 h 6858000"/>
              <a:gd name="connsiteX95" fmla="*/ 6282503 w 12192000"/>
              <a:gd name="connsiteY95" fmla="*/ 4920793 h 6858000"/>
              <a:gd name="connsiteX96" fmla="*/ 5897668 w 12192000"/>
              <a:gd name="connsiteY96" fmla="*/ 4780915 h 6858000"/>
              <a:gd name="connsiteX97" fmla="*/ 6303132 w 12192000"/>
              <a:gd name="connsiteY97" fmla="*/ 5094297 h 6858000"/>
              <a:gd name="connsiteX98" fmla="*/ 6393287 w 12192000"/>
              <a:gd name="connsiteY98" fmla="*/ 5198310 h 6858000"/>
              <a:gd name="connsiteX99" fmla="*/ 6575386 w 12192000"/>
              <a:gd name="connsiteY99" fmla="*/ 5456548 h 6858000"/>
              <a:gd name="connsiteX100" fmla="*/ 6566415 w 12192000"/>
              <a:gd name="connsiteY100" fmla="*/ 5485690 h 6858000"/>
              <a:gd name="connsiteX101" fmla="*/ 6356059 w 12192000"/>
              <a:gd name="connsiteY101" fmla="*/ 5443995 h 6858000"/>
              <a:gd name="connsiteX102" fmla="*/ 6628762 w 12192000"/>
              <a:gd name="connsiteY102" fmla="*/ 5660990 h 6858000"/>
              <a:gd name="connsiteX103" fmla="*/ 6910436 w 12192000"/>
              <a:gd name="connsiteY103" fmla="*/ 5827767 h 6858000"/>
              <a:gd name="connsiteX104" fmla="*/ 6710393 w 12192000"/>
              <a:gd name="connsiteY104" fmla="*/ 5802214 h 6858000"/>
              <a:gd name="connsiteX105" fmla="*/ 6435448 w 12192000"/>
              <a:gd name="connsiteY105" fmla="*/ 5706719 h 6858000"/>
              <a:gd name="connsiteX106" fmla="*/ 6339913 w 12192000"/>
              <a:gd name="connsiteY106" fmla="*/ 5742586 h 6858000"/>
              <a:gd name="connsiteX107" fmla="*/ 6600503 w 12192000"/>
              <a:gd name="connsiteY107" fmla="*/ 5900398 h 6858000"/>
              <a:gd name="connsiteX108" fmla="*/ 6749863 w 12192000"/>
              <a:gd name="connsiteY108" fmla="*/ 5973478 h 6858000"/>
              <a:gd name="connsiteX109" fmla="*/ 6809515 w 12192000"/>
              <a:gd name="connsiteY109" fmla="*/ 6029519 h 6858000"/>
              <a:gd name="connsiteX110" fmla="*/ 6979954 w 12192000"/>
              <a:gd name="connsiteY110" fmla="*/ 6229474 h 6858000"/>
              <a:gd name="connsiteX111" fmla="*/ 7480509 w 12192000"/>
              <a:gd name="connsiteY111" fmla="*/ 6447812 h 6858000"/>
              <a:gd name="connsiteX112" fmla="*/ 7948764 w 12192000"/>
              <a:gd name="connsiteY112" fmla="*/ 6719056 h 6858000"/>
              <a:gd name="connsiteX113" fmla="*/ 8221244 w 12192000"/>
              <a:gd name="connsiteY113" fmla="*/ 6848868 h 6858000"/>
              <a:gd name="connsiteX114" fmla="*/ 8242921 w 12192000"/>
              <a:gd name="connsiteY114" fmla="*/ 6858000 h 6858000"/>
              <a:gd name="connsiteX115" fmla="*/ 0 w 12192000"/>
              <a:gd name="connsiteY1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976177" y="6858000"/>
                </a:lnTo>
                <a:lnTo>
                  <a:pt x="10997120" y="6851980"/>
                </a:lnTo>
                <a:cubicBezTo>
                  <a:pt x="11372760" y="6734361"/>
                  <a:pt x="11757137" y="6563389"/>
                  <a:pt x="12094512" y="6315404"/>
                </a:cubicBezTo>
                <a:lnTo>
                  <a:pt x="12191999" y="6239611"/>
                </a:lnTo>
                <a:lnTo>
                  <a:pt x="12191999" y="1104399"/>
                </a:lnTo>
                <a:lnTo>
                  <a:pt x="11979198" y="1051011"/>
                </a:lnTo>
                <a:cubicBezTo>
                  <a:pt x="11902836" y="1030275"/>
                  <a:pt x="11824681" y="1008195"/>
                  <a:pt x="11742378" y="986227"/>
                </a:cubicBezTo>
                <a:cubicBezTo>
                  <a:pt x="11843295" y="875936"/>
                  <a:pt x="12022257" y="888939"/>
                  <a:pt x="12063968" y="729780"/>
                </a:cubicBezTo>
                <a:cubicBezTo>
                  <a:pt x="11901155" y="688534"/>
                  <a:pt x="11729822" y="735611"/>
                  <a:pt x="11572835" y="670151"/>
                </a:cubicBezTo>
                <a:cubicBezTo>
                  <a:pt x="11559381" y="664325"/>
                  <a:pt x="11540990" y="670151"/>
                  <a:pt x="11524844" y="671946"/>
                </a:cubicBezTo>
                <a:cubicBezTo>
                  <a:pt x="11201459" y="706916"/>
                  <a:pt x="10879418" y="676432"/>
                  <a:pt x="10560518" y="632492"/>
                </a:cubicBezTo>
                <a:cubicBezTo>
                  <a:pt x="10101230" y="569728"/>
                  <a:pt x="9640146" y="529825"/>
                  <a:pt x="9178169" y="501577"/>
                </a:cubicBezTo>
                <a:cubicBezTo>
                  <a:pt x="8796475" y="478266"/>
                  <a:pt x="8413886" y="467955"/>
                  <a:pt x="8033984" y="423121"/>
                </a:cubicBezTo>
                <a:cubicBezTo>
                  <a:pt x="7627624" y="375150"/>
                  <a:pt x="7221712" y="320901"/>
                  <a:pt x="6815795" y="270688"/>
                </a:cubicBezTo>
                <a:cubicBezTo>
                  <a:pt x="6797407" y="268446"/>
                  <a:pt x="6777110" y="261384"/>
                  <a:pt x="6757489" y="260880"/>
                </a:cubicBezTo>
                <a:cubicBezTo>
                  <a:pt x="6737867" y="260376"/>
                  <a:pt x="6718916" y="266430"/>
                  <a:pt x="6703217" y="290416"/>
                </a:cubicBezTo>
                <a:cubicBezTo>
                  <a:pt x="6786642" y="353629"/>
                  <a:pt x="6892941" y="329867"/>
                  <a:pt x="7005521" y="401154"/>
                </a:cubicBezTo>
                <a:cubicBezTo>
                  <a:pt x="6822525" y="378735"/>
                  <a:pt x="6677649" y="360801"/>
                  <a:pt x="6532779" y="342871"/>
                </a:cubicBezTo>
                <a:cubicBezTo>
                  <a:pt x="6530087" y="355424"/>
                  <a:pt x="6527397" y="367976"/>
                  <a:pt x="6524704" y="380529"/>
                </a:cubicBezTo>
                <a:cubicBezTo>
                  <a:pt x="6709945" y="406980"/>
                  <a:pt x="6881280" y="475126"/>
                  <a:pt x="7061587" y="523098"/>
                </a:cubicBezTo>
                <a:cubicBezTo>
                  <a:pt x="7044990" y="552691"/>
                  <a:pt x="7028398" y="546862"/>
                  <a:pt x="7013594" y="545070"/>
                </a:cubicBezTo>
                <a:cubicBezTo>
                  <a:pt x="6917162" y="533412"/>
                  <a:pt x="6820730" y="521755"/>
                  <a:pt x="6728335" y="489924"/>
                </a:cubicBezTo>
                <a:cubicBezTo>
                  <a:pt x="6707702" y="482748"/>
                  <a:pt x="6682583" y="482748"/>
                  <a:pt x="6670923" y="504270"/>
                </a:cubicBezTo>
                <a:cubicBezTo>
                  <a:pt x="6654326" y="534757"/>
                  <a:pt x="6678097" y="554484"/>
                  <a:pt x="6699180" y="571069"/>
                </a:cubicBezTo>
                <a:cubicBezTo>
                  <a:pt x="6735959" y="599764"/>
                  <a:pt x="6780362" y="591695"/>
                  <a:pt x="6822972" y="597073"/>
                </a:cubicBezTo>
                <a:cubicBezTo>
                  <a:pt x="6936448" y="610972"/>
                  <a:pt x="6990720" y="654460"/>
                  <a:pt x="7015839" y="753992"/>
                </a:cubicBezTo>
                <a:cubicBezTo>
                  <a:pt x="6916264" y="713640"/>
                  <a:pt x="6820280" y="763407"/>
                  <a:pt x="6723848" y="735160"/>
                </a:cubicBezTo>
                <a:cubicBezTo>
                  <a:pt x="6698731" y="727988"/>
                  <a:pt x="6658813" y="738747"/>
                  <a:pt x="6672268" y="773268"/>
                </a:cubicBezTo>
                <a:cubicBezTo>
                  <a:pt x="6684828" y="805550"/>
                  <a:pt x="6726540" y="828861"/>
                  <a:pt x="6652532" y="822585"/>
                </a:cubicBezTo>
                <a:cubicBezTo>
                  <a:pt x="6599609" y="818101"/>
                  <a:pt x="6495999" y="854418"/>
                  <a:pt x="6539505" y="863382"/>
                </a:cubicBezTo>
                <a:cubicBezTo>
                  <a:pt x="6594225" y="874593"/>
                  <a:pt x="6647600" y="890733"/>
                  <a:pt x="6717122" y="909114"/>
                </a:cubicBezTo>
                <a:cubicBezTo>
                  <a:pt x="6640423" y="939151"/>
                  <a:pt x="6585254" y="932874"/>
                  <a:pt x="6527397" y="909114"/>
                </a:cubicBezTo>
                <a:cubicBezTo>
                  <a:pt x="6457427" y="880419"/>
                  <a:pt x="6366375" y="845451"/>
                  <a:pt x="6309411" y="877731"/>
                </a:cubicBezTo>
                <a:cubicBezTo>
                  <a:pt x="6224192" y="926151"/>
                  <a:pt x="6153325" y="895663"/>
                  <a:pt x="6077077" y="887593"/>
                </a:cubicBezTo>
                <a:lnTo>
                  <a:pt x="6076642" y="887537"/>
                </a:lnTo>
                <a:lnTo>
                  <a:pt x="6032390" y="898600"/>
                </a:lnTo>
                <a:cubicBezTo>
                  <a:pt x="6023409" y="901866"/>
                  <a:pt x="6017756" y="911989"/>
                  <a:pt x="6008536" y="914503"/>
                </a:cubicBezTo>
                <a:cubicBezTo>
                  <a:pt x="5987921" y="920125"/>
                  <a:pt x="5964038" y="912898"/>
                  <a:pt x="5944926" y="922454"/>
                </a:cubicBezTo>
                <a:cubicBezTo>
                  <a:pt x="5934324" y="927755"/>
                  <a:pt x="5934324" y="943657"/>
                  <a:pt x="5929023" y="954259"/>
                </a:cubicBezTo>
                <a:cubicBezTo>
                  <a:pt x="5933305" y="967105"/>
                  <a:pt x="5936344" y="975942"/>
                  <a:pt x="5938641" y="983356"/>
                </a:cubicBezTo>
                <a:lnTo>
                  <a:pt x="5941380" y="994243"/>
                </a:lnTo>
                <a:lnTo>
                  <a:pt x="6022639" y="1012399"/>
                </a:lnTo>
                <a:cubicBezTo>
                  <a:pt x="6231931" y="1059643"/>
                  <a:pt x="6435672" y="1112210"/>
                  <a:pt x="6620687" y="1222947"/>
                </a:cubicBezTo>
                <a:cubicBezTo>
                  <a:pt x="6604990" y="1244018"/>
                  <a:pt x="6525153" y="1304094"/>
                  <a:pt x="6557895" y="1308577"/>
                </a:cubicBezTo>
                <a:cubicBezTo>
                  <a:pt x="6649842" y="1321581"/>
                  <a:pt x="6731472" y="1365517"/>
                  <a:pt x="6815348" y="1401831"/>
                </a:cubicBezTo>
                <a:cubicBezTo>
                  <a:pt x="6851679" y="1417523"/>
                  <a:pt x="6895633" y="1438147"/>
                  <a:pt x="6878591" y="1494187"/>
                </a:cubicBezTo>
                <a:cubicBezTo>
                  <a:pt x="6847640" y="1509878"/>
                  <a:pt x="6824766" y="1487911"/>
                  <a:pt x="6799202" y="1486118"/>
                </a:cubicBezTo>
                <a:cubicBezTo>
                  <a:pt x="6773186" y="1484326"/>
                  <a:pt x="6714877" y="1495981"/>
                  <a:pt x="6731027" y="1503602"/>
                </a:cubicBezTo>
                <a:cubicBezTo>
                  <a:pt x="6804583" y="1538124"/>
                  <a:pt x="6672268" y="1621067"/>
                  <a:pt x="6759282" y="1621067"/>
                </a:cubicBezTo>
                <a:cubicBezTo>
                  <a:pt x="6905053" y="1621514"/>
                  <a:pt x="6982647" y="1768566"/>
                  <a:pt x="7123035" y="1772603"/>
                </a:cubicBezTo>
                <a:cubicBezTo>
                  <a:pt x="7145459" y="1773049"/>
                  <a:pt x="7156224" y="1799053"/>
                  <a:pt x="7155777" y="1821919"/>
                </a:cubicBezTo>
                <a:cubicBezTo>
                  <a:pt x="7155777" y="1849268"/>
                  <a:pt x="7135144" y="1854199"/>
                  <a:pt x="7112270" y="1856890"/>
                </a:cubicBezTo>
                <a:cubicBezTo>
                  <a:pt x="7077284" y="1860923"/>
                  <a:pt x="7040954" y="1821919"/>
                  <a:pt x="6994755" y="1874821"/>
                </a:cubicBezTo>
                <a:cubicBezTo>
                  <a:pt x="7077735" y="1905755"/>
                  <a:pt x="7160709" y="1936693"/>
                  <a:pt x="7159364" y="2042948"/>
                </a:cubicBezTo>
                <a:cubicBezTo>
                  <a:pt x="7158916" y="2071638"/>
                  <a:pt x="7193452" y="2082399"/>
                  <a:pt x="7219467" y="2089573"/>
                </a:cubicBezTo>
                <a:cubicBezTo>
                  <a:pt x="7262526" y="2101231"/>
                  <a:pt x="7298853" y="2121854"/>
                  <a:pt x="7322179" y="2161756"/>
                </a:cubicBezTo>
                <a:cubicBezTo>
                  <a:pt x="7321730" y="2169378"/>
                  <a:pt x="7321281" y="2177446"/>
                  <a:pt x="7323974" y="2183724"/>
                </a:cubicBezTo>
                <a:cubicBezTo>
                  <a:pt x="7316349" y="2280115"/>
                  <a:pt x="7253555" y="2277424"/>
                  <a:pt x="7184034" y="2261285"/>
                </a:cubicBezTo>
                <a:cubicBezTo>
                  <a:pt x="7101058" y="2241558"/>
                  <a:pt x="7018978" y="2205691"/>
                  <a:pt x="6931516" y="2240212"/>
                </a:cubicBezTo>
                <a:cubicBezTo>
                  <a:pt x="7054861" y="2286391"/>
                  <a:pt x="7188967" y="2289976"/>
                  <a:pt x="7304686" y="2355883"/>
                </a:cubicBezTo>
                <a:cubicBezTo>
                  <a:pt x="6881280" y="2367989"/>
                  <a:pt x="6507211" y="2159959"/>
                  <a:pt x="6096813" y="2080160"/>
                </a:cubicBezTo>
                <a:cubicBezTo>
                  <a:pt x="6110718" y="2133508"/>
                  <a:pt x="6143907" y="2144268"/>
                  <a:pt x="6173959" y="2152340"/>
                </a:cubicBezTo>
                <a:cubicBezTo>
                  <a:pt x="6325561" y="2192691"/>
                  <a:pt x="6458320" y="2272943"/>
                  <a:pt x="6596469" y="2342432"/>
                </a:cubicBezTo>
                <a:cubicBezTo>
                  <a:pt x="6653429" y="2371125"/>
                  <a:pt x="6694695" y="2399820"/>
                  <a:pt x="6716224" y="2461690"/>
                </a:cubicBezTo>
                <a:cubicBezTo>
                  <a:pt x="6735511" y="2517732"/>
                  <a:pt x="6772739" y="2543736"/>
                  <a:pt x="6841810" y="2527594"/>
                </a:cubicBezTo>
                <a:cubicBezTo>
                  <a:pt x="6897875" y="2514144"/>
                  <a:pt x="6959322" y="2521317"/>
                  <a:pt x="7018080" y="2526249"/>
                </a:cubicBezTo>
                <a:cubicBezTo>
                  <a:pt x="7085808" y="2531629"/>
                  <a:pt x="7161607" y="2594845"/>
                  <a:pt x="7143217" y="2627573"/>
                </a:cubicBezTo>
                <a:cubicBezTo>
                  <a:pt x="7111823" y="2683166"/>
                  <a:pt x="7059345" y="2655370"/>
                  <a:pt x="7012697" y="2649094"/>
                </a:cubicBezTo>
                <a:cubicBezTo>
                  <a:pt x="6959771" y="2641473"/>
                  <a:pt x="6861547" y="2625779"/>
                  <a:pt x="6859752" y="2632505"/>
                </a:cubicBezTo>
                <a:cubicBezTo>
                  <a:pt x="6825212" y="2771936"/>
                  <a:pt x="6582114" y="2650439"/>
                  <a:pt x="6529636" y="2637883"/>
                </a:cubicBezTo>
                <a:cubicBezTo>
                  <a:pt x="6464154" y="2622192"/>
                  <a:pt x="6402705" y="2650887"/>
                  <a:pt x="6340360" y="2657610"/>
                </a:cubicBezTo>
                <a:cubicBezTo>
                  <a:pt x="6284743" y="2663887"/>
                  <a:pt x="5970330" y="2683166"/>
                  <a:pt x="5905294" y="2623984"/>
                </a:cubicBezTo>
                <a:cubicBezTo>
                  <a:pt x="5896322" y="2670163"/>
                  <a:pt x="5915159" y="2688993"/>
                  <a:pt x="5930860" y="2710066"/>
                </a:cubicBezTo>
                <a:cubicBezTo>
                  <a:pt x="5952838" y="2740102"/>
                  <a:pt x="5956426" y="2761175"/>
                  <a:pt x="5914710" y="2784935"/>
                </a:cubicBezTo>
                <a:cubicBezTo>
                  <a:pt x="5795853" y="2853086"/>
                  <a:pt x="5797649" y="2855325"/>
                  <a:pt x="5908433" y="2947683"/>
                </a:cubicBezTo>
                <a:cubicBezTo>
                  <a:pt x="5913818" y="2951715"/>
                  <a:pt x="5911572" y="2965167"/>
                  <a:pt x="5912470" y="2974134"/>
                </a:cubicBezTo>
                <a:cubicBezTo>
                  <a:pt x="5883316" y="2988480"/>
                  <a:pt x="5849228" y="2952613"/>
                  <a:pt x="5815141" y="2991171"/>
                </a:cubicBezTo>
                <a:cubicBezTo>
                  <a:pt x="5963601" y="3160638"/>
                  <a:pt x="6190105" y="3202332"/>
                  <a:pt x="6395082" y="3329661"/>
                </a:cubicBezTo>
                <a:cubicBezTo>
                  <a:pt x="6229127" y="3371803"/>
                  <a:pt x="6129555" y="3224751"/>
                  <a:pt x="6007557" y="3243581"/>
                </a:cubicBezTo>
                <a:cubicBezTo>
                  <a:pt x="5946560" y="3289760"/>
                  <a:pt x="6127760" y="3363734"/>
                  <a:pt x="5955079" y="3385704"/>
                </a:cubicBezTo>
                <a:cubicBezTo>
                  <a:pt x="6029985" y="3426052"/>
                  <a:pt x="6085601" y="3465503"/>
                  <a:pt x="6137180" y="3512133"/>
                </a:cubicBezTo>
                <a:cubicBezTo>
                  <a:pt x="6229127" y="3595522"/>
                  <a:pt x="6247069" y="3650219"/>
                  <a:pt x="6204457" y="3762302"/>
                </a:cubicBezTo>
                <a:cubicBezTo>
                  <a:pt x="6176648" y="3835828"/>
                  <a:pt x="6135833" y="3903528"/>
                  <a:pt x="6171716" y="3990952"/>
                </a:cubicBezTo>
                <a:cubicBezTo>
                  <a:pt x="6196832" y="4051028"/>
                  <a:pt x="6186964" y="4090479"/>
                  <a:pt x="6093674" y="4063580"/>
                </a:cubicBezTo>
                <a:cubicBezTo>
                  <a:pt x="5993205" y="4034885"/>
                  <a:pt x="5955530" y="4088685"/>
                  <a:pt x="5980645" y="4194045"/>
                </a:cubicBezTo>
                <a:cubicBezTo>
                  <a:pt x="5996791" y="4261744"/>
                  <a:pt x="5979747" y="4282366"/>
                  <a:pt x="5910676" y="4274743"/>
                </a:cubicBezTo>
                <a:cubicBezTo>
                  <a:pt x="5834426" y="4266226"/>
                  <a:pt x="5761765" y="4221841"/>
                  <a:pt x="5667577" y="4243362"/>
                </a:cubicBezTo>
                <a:cubicBezTo>
                  <a:pt x="5742928" y="4366207"/>
                  <a:pt x="5903948" y="4331236"/>
                  <a:pt x="5991859" y="4448252"/>
                </a:cubicBezTo>
                <a:cubicBezTo>
                  <a:pt x="5886904" y="4448697"/>
                  <a:pt x="5806617" y="4448252"/>
                  <a:pt x="5729024" y="4422695"/>
                </a:cubicBezTo>
                <a:cubicBezTo>
                  <a:pt x="5696728" y="4412381"/>
                  <a:pt x="5661295" y="4401625"/>
                  <a:pt x="5643357" y="4437041"/>
                </a:cubicBezTo>
                <a:cubicBezTo>
                  <a:pt x="5622274" y="4479633"/>
                  <a:pt x="5665781" y="4495772"/>
                  <a:pt x="5692243" y="4503395"/>
                </a:cubicBezTo>
                <a:cubicBezTo>
                  <a:pt x="5766702" y="4524914"/>
                  <a:pt x="5823661" y="4576025"/>
                  <a:pt x="5885111" y="4615926"/>
                </a:cubicBezTo>
                <a:cubicBezTo>
                  <a:pt x="6020115" y="4703353"/>
                  <a:pt x="6168129" y="4776430"/>
                  <a:pt x="6282503" y="4920793"/>
                </a:cubicBezTo>
                <a:cubicBezTo>
                  <a:pt x="6138526" y="4884029"/>
                  <a:pt x="6031329" y="4798399"/>
                  <a:pt x="5897668" y="4780915"/>
                </a:cubicBezTo>
                <a:cubicBezTo>
                  <a:pt x="6013387" y="4912275"/>
                  <a:pt x="6162296" y="4998804"/>
                  <a:pt x="6303132" y="5094297"/>
                </a:cubicBezTo>
                <a:cubicBezTo>
                  <a:pt x="6343501" y="5121199"/>
                  <a:pt x="6384317" y="5139580"/>
                  <a:pt x="6393287" y="5198310"/>
                </a:cubicBezTo>
                <a:cubicBezTo>
                  <a:pt x="6410780" y="5312186"/>
                  <a:pt x="6463257" y="5406336"/>
                  <a:pt x="6575386" y="5456548"/>
                </a:cubicBezTo>
                <a:cubicBezTo>
                  <a:pt x="6576284" y="5457000"/>
                  <a:pt x="6570007" y="5474037"/>
                  <a:pt x="6566415" y="5485690"/>
                </a:cubicBezTo>
                <a:cubicBezTo>
                  <a:pt x="6497793" y="5489279"/>
                  <a:pt x="6443521" y="5422027"/>
                  <a:pt x="6356059" y="5443995"/>
                </a:cubicBezTo>
                <a:cubicBezTo>
                  <a:pt x="6439934" y="5535454"/>
                  <a:pt x="6509903" y="5617502"/>
                  <a:pt x="6628762" y="5660990"/>
                </a:cubicBezTo>
                <a:cubicBezTo>
                  <a:pt x="6723848" y="5695511"/>
                  <a:pt x="6841363" y="5715686"/>
                  <a:pt x="6910436" y="5827767"/>
                </a:cubicBezTo>
                <a:cubicBezTo>
                  <a:pt x="6830149" y="5849739"/>
                  <a:pt x="6770494" y="5821942"/>
                  <a:pt x="6710393" y="5802214"/>
                </a:cubicBezTo>
                <a:cubicBezTo>
                  <a:pt x="6618446" y="5771728"/>
                  <a:pt x="6527397" y="5737208"/>
                  <a:pt x="6435448" y="5706719"/>
                </a:cubicBezTo>
                <a:cubicBezTo>
                  <a:pt x="6400463" y="5695062"/>
                  <a:pt x="6362338" y="5686991"/>
                  <a:pt x="6339913" y="5742586"/>
                </a:cubicBezTo>
                <a:cubicBezTo>
                  <a:pt x="6456978" y="5754244"/>
                  <a:pt x="6526948" y="5829564"/>
                  <a:pt x="6600503" y="5900398"/>
                </a:cubicBezTo>
                <a:cubicBezTo>
                  <a:pt x="6641770" y="5940299"/>
                  <a:pt x="6675410" y="5993652"/>
                  <a:pt x="6749863" y="5973478"/>
                </a:cubicBezTo>
                <a:cubicBezTo>
                  <a:pt x="6788885" y="5962718"/>
                  <a:pt x="6813554" y="5992754"/>
                  <a:pt x="6809515" y="6029519"/>
                </a:cubicBezTo>
                <a:cubicBezTo>
                  <a:pt x="6794715" y="6159089"/>
                  <a:pt x="6885766" y="6204369"/>
                  <a:pt x="6979954" y="6229474"/>
                </a:cubicBezTo>
                <a:cubicBezTo>
                  <a:pt x="7158469" y="6276549"/>
                  <a:pt x="7306929" y="6387287"/>
                  <a:pt x="7480509" y="6447812"/>
                </a:cubicBezTo>
                <a:cubicBezTo>
                  <a:pt x="7649154" y="6506545"/>
                  <a:pt x="7779672" y="6645975"/>
                  <a:pt x="7948764" y="6719056"/>
                </a:cubicBezTo>
                <a:cubicBezTo>
                  <a:pt x="8040603" y="6758733"/>
                  <a:pt x="8129409" y="6806985"/>
                  <a:pt x="8221244" y="6848868"/>
                </a:cubicBezTo>
                <a:lnTo>
                  <a:pt x="82429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0C7CFA-5677-44F1-32D7-B4C47486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720524"/>
          </a:xfrm>
        </p:spPr>
        <p:txBody>
          <a:bodyPr>
            <a:normAutofit/>
          </a:bodyPr>
          <a:lstStyle/>
          <a:p>
            <a:r>
              <a:rPr lang="fr-FR"/>
              <a:t>Animation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0B3FD0-AA96-5304-676B-B31E5D075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65037"/>
            <a:ext cx="5234271" cy="3911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Dans le cas d’une animation, l’attribut présentation va ce conformé à l’animation donnée et l’appliquer automatiquement.</a:t>
            </a:r>
          </a:p>
          <a:p>
            <a:pPr marL="0" indent="0">
              <a:buNone/>
            </a:pPr>
            <a:r>
              <a:rPr lang="fr-FR" sz="2000" dirty="0"/>
              <a:t>Les </a:t>
            </a:r>
            <a:r>
              <a:rPr lang="fr-FR" sz="2000" dirty="0" err="1"/>
              <a:t>animatables</a:t>
            </a:r>
            <a:r>
              <a:rPr lang="fr-FR" sz="2000" dirty="0"/>
              <a:t> sont les données vectorielles qui définissent le mouvement et comment l’objet doit se comporter, alors que l’animation définit les éléments à animé.</a:t>
            </a:r>
          </a:p>
          <a:p>
            <a:pPr marL="0" indent="0">
              <a:buNone/>
            </a:pPr>
            <a:r>
              <a:rPr lang="fr-FR" sz="2000" dirty="0"/>
              <a:t>Cela permet de pouvoir le comportement de mouvement des objets.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E7531AE-969F-36CC-ECDC-9D260B7BA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655" y="1730944"/>
            <a:ext cx="3541508" cy="145201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B05208D-0C75-CA2C-5591-68B5BF9F0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5" y="4834254"/>
            <a:ext cx="3541510" cy="5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6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87AD48-B4E9-439E-9124-109E623A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6836927" cy="1322888"/>
          </a:xfrm>
        </p:spPr>
        <p:txBody>
          <a:bodyPr>
            <a:normAutofit/>
          </a:bodyPr>
          <a:lstStyle/>
          <a:p>
            <a:r>
              <a:rPr lang="fr-FR" dirty="0"/>
              <a:t>Animation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500D7-1A6A-AEB9-FC30-E3BF592CA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6433805" cy="3970880"/>
          </a:xfrm>
        </p:spPr>
        <p:txBody>
          <a:bodyPr>
            <a:normAutofit/>
          </a:bodyPr>
          <a:lstStyle/>
          <a:p>
            <a:r>
              <a:rPr lang="fr-FR" sz="2000" dirty="0"/>
              <a:t>Timing </a:t>
            </a:r>
            <a:r>
              <a:rPr lang="fr-FR" sz="2000" dirty="0" err="1"/>
              <a:t>Curve</a:t>
            </a:r>
            <a:r>
              <a:rPr lang="fr-FR" sz="2000" dirty="0"/>
              <a:t> Animation : Construit sur la durée du </a:t>
            </a:r>
            <a:r>
              <a:rPr lang="fr-FR" sz="2000" dirty="0" err="1"/>
              <a:t>pint</a:t>
            </a:r>
            <a:r>
              <a:rPr lang="fr-FR" sz="2000" dirty="0"/>
              <a:t> départ et du point d’arrivée</a:t>
            </a:r>
          </a:p>
          <a:p>
            <a:r>
              <a:rPr lang="fr-FR" sz="2000" dirty="0"/>
              <a:t>Spring Animation : Construit sur la durée voulue ainsi que le rebond souhaité</a:t>
            </a:r>
          </a:p>
          <a:p>
            <a:r>
              <a:rPr lang="fr-FR" sz="2000" dirty="0" err="1"/>
              <a:t>Higher</a:t>
            </a:r>
            <a:r>
              <a:rPr lang="fr-FR" sz="2000" dirty="0"/>
              <a:t> </a:t>
            </a:r>
            <a:r>
              <a:rPr lang="fr-FR" sz="2000" dirty="0" err="1"/>
              <a:t>Order</a:t>
            </a:r>
            <a:r>
              <a:rPr lang="fr-FR" sz="2000" dirty="0"/>
              <a:t> Animation : Modifie une animation préexistante</a:t>
            </a:r>
          </a:p>
        </p:txBody>
      </p:sp>
      <p:pic>
        <p:nvPicPr>
          <p:cNvPr id="5" name="Image 4" descr="Une image contenant ligne, Tracé, diagramme, texte&#10;&#10;Description générée automatiquement">
            <a:extLst>
              <a:ext uri="{FF2B5EF4-FFF2-40B4-BE49-F238E27FC236}">
                <a16:creationId xmlns:a16="http://schemas.microsoft.com/office/drawing/2014/main" id="{24CD9684-7857-C309-A131-F3ABA3E6A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77" y="826780"/>
            <a:ext cx="1478113" cy="1527685"/>
          </a:xfrm>
          <a:prstGeom prst="rect">
            <a:avLst/>
          </a:prstGeom>
        </p:spPr>
      </p:pic>
      <p:pic>
        <p:nvPicPr>
          <p:cNvPr id="7" name="Image 6" descr="Une image contenant ligne, Tracé, diagramme, pente&#10;&#10;Description générée automatiquement">
            <a:extLst>
              <a:ext uri="{FF2B5EF4-FFF2-40B4-BE49-F238E27FC236}">
                <a16:creationId xmlns:a16="http://schemas.microsoft.com/office/drawing/2014/main" id="{38B43D31-EA13-61F9-4CA5-BDD9DEC25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653" y="2669970"/>
            <a:ext cx="1604363" cy="1527685"/>
          </a:xfrm>
          <a:prstGeom prst="rect">
            <a:avLst/>
          </a:prstGeom>
        </p:spPr>
      </p:pic>
      <p:pic>
        <p:nvPicPr>
          <p:cNvPr id="9" name="Image 8" descr="Une image contenant ligne&#10;&#10;Description générée automatiquement">
            <a:extLst>
              <a:ext uri="{FF2B5EF4-FFF2-40B4-BE49-F238E27FC236}">
                <a16:creationId xmlns:a16="http://schemas.microsoft.com/office/drawing/2014/main" id="{94D16934-9C33-AB54-0603-3B3B51B00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5225" y="4513160"/>
            <a:ext cx="1637217" cy="152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9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1638A2-2773-250E-9C27-F56DB395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fr-FR"/>
              <a:t>Custom Animation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3329F-3194-6853-0D71-29BAC13DD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fr-FR" sz="2000"/>
              <a:t>Ce sont les mêmes outils que les développeurs d’Apple utilisent pour définir les animations de base</a:t>
            </a:r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0541A89-D76D-0338-7568-009F35CC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732820"/>
            <a:ext cx="6155141" cy="341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2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BF560F-3A27-F9AF-23F1-90C92357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fr-FR" dirty="0"/>
              <a:t>Comment utilisé une animation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E29BC6-8701-EFB4-9CD2-4FD71376F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fr-FR" sz="2000" dirty="0"/>
              <a:t>Il faut soit utilisé </a:t>
            </a:r>
            <a:r>
              <a:rPr lang="fr-FR" sz="2000" dirty="0" err="1"/>
              <a:t>withAnimation</a:t>
            </a:r>
            <a:r>
              <a:rPr lang="fr-FR" sz="2000" dirty="0"/>
              <a:t>{} sur l’objet qui déclenche l’animation (ex : </a:t>
            </a:r>
            <a:r>
              <a:rPr lang="fr-FR" sz="2000" dirty="0" err="1"/>
              <a:t>selected.toggle</a:t>
            </a:r>
            <a:r>
              <a:rPr lang="fr-FR" sz="2000" dirty="0"/>
              <a:t>()) ou sur l’objet directement avec .animation avec les valeurs nécessaire comme le type d’animation, la durée.</a:t>
            </a:r>
          </a:p>
          <a:p>
            <a:r>
              <a:rPr lang="fr-FR" sz="2000" dirty="0"/>
              <a:t>L’animation s’applique sur les valeurs modifiées donc si je défini </a:t>
            </a:r>
            <a:r>
              <a:rPr lang="fr-FR" sz="2000" dirty="0" err="1"/>
              <a:t>isAnimated</a:t>
            </a:r>
            <a:r>
              <a:rPr lang="fr-FR" sz="2000" dirty="0"/>
              <a:t> et que j’applique une animation a un texte basé sur </a:t>
            </a:r>
            <a:r>
              <a:rPr lang="fr-FR" sz="2000" dirty="0" err="1"/>
              <a:t>isAnimated</a:t>
            </a:r>
            <a:r>
              <a:rPr lang="fr-FR" sz="2000" dirty="0"/>
              <a:t>, lorsque </a:t>
            </a:r>
            <a:r>
              <a:rPr lang="fr-FR" sz="2000" dirty="0" err="1"/>
              <a:t>isAnimated</a:t>
            </a:r>
            <a:r>
              <a:rPr lang="fr-FR" sz="2000" dirty="0"/>
              <a:t> change le texte est animé</a:t>
            </a:r>
          </a:p>
          <a:p>
            <a:r>
              <a:rPr lang="fr-FR" sz="2000" dirty="0"/>
              <a:t>Ainsi l’on peut exclure des animations de certains éléments sur </a:t>
            </a:r>
            <a:r>
              <a:rPr lang="fr-FR" sz="2000"/>
              <a:t>le changement de certaines valeurs mais </a:t>
            </a:r>
            <a:r>
              <a:rPr lang="fr-FR" sz="2000" dirty="0"/>
              <a:t>pas d’autre, par exemple si je veux animé un autre objet avec isAnimated2 mais pas </a:t>
            </a:r>
            <a:r>
              <a:rPr lang="fr-FR" sz="2000" dirty="0" err="1"/>
              <a:t>isAnimated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73855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266</Words>
  <Application>Microsoft Office PowerPoint</Application>
  <PresentationFormat>Grand écran</PresentationFormat>
  <Paragraphs>17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SwiftUI and Animation</vt:lpstr>
      <vt:lpstr>ViewUpdate</vt:lpstr>
      <vt:lpstr>Animation</vt:lpstr>
      <vt:lpstr>Animation</vt:lpstr>
      <vt:lpstr>Custom Animation</vt:lpstr>
      <vt:lpstr>Comment utilisé une animation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SwiftUI and Animation</dc:title>
  <dc:creator>Antonio MICHEL</dc:creator>
  <cp:lastModifiedBy>Antonio MICHEL</cp:lastModifiedBy>
  <cp:revision>1</cp:revision>
  <dcterms:created xsi:type="dcterms:W3CDTF">2024-01-23T08:06:08Z</dcterms:created>
  <dcterms:modified xsi:type="dcterms:W3CDTF">2024-01-23T08:55:33Z</dcterms:modified>
</cp:coreProperties>
</file>